
<file path=[Content_Types].xml><?xml version="1.0" encoding="utf-8"?>
<Types xmlns="http://schemas.openxmlformats.org/package/2006/content-types">
  <Default Extension="emf" ContentType="image/x-emf"/>
  <Default Extension="jpeg" ContentType="image/jpeg"/>
  <Default Extension="mp4" ContentType="video/mp4"/>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theme/theme2.xml" ContentType="application/vnd.openxmlformats-officedocument.theme+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theme/theme3.xml" ContentType="application/vnd.openxmlformats-officedocument.theme+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slideLayouts/slideLayout77.xml" ContentType="application/vnd.openxmlformats-officedocument.presentationml.slideLayout+xml"/>
  <Override PartName="/ppt/slideLayouts/slideLayout78.xml" ContentType="application/vnd.openxmlformats-officedocument.presentationml.slideLayout+xml"/>
  <Override PartName="/ppt/slideLayouts/slideLayout79.xml" ContentType="application/vnd.openxmlformats-officedocument.presentationml.slideLayout+xml"/>
  <Override PartName="/ppt/slideLayouts/slideLayout80.xml" ContentType="application/vnd.openxmlformats-officedocument.presentationml.slideLayout+xml"/>
  <Override PartName="/ppt/slideLayouts/slideLayout81.xml" ContentType="application/vnd.openxmlformats-officedocument.presentationml.slideLayout+xml"/>
  <Override PartName="/ppt/slideLayouts/slideLayout82.xml" ContentType="application/vnd.openxmlformats-officedocument.presentationml.slideLayout+xml"/>
  <Override PartName="/ppt/slideLayouts/slideLayout83.xml" ContentType="application/vnd.openxmlformats-officedocument.presentationml.slideLayout+xml"/>
  <Override PartName="/ppt/slideLayouts/slideLayout84.xml" ContentType="application/vnd.openxmlformats-officedocument.presentationml.slideLayout+xml"/>
  <Override PartName="/ppt/slideLayouts/slideLayout85.xml" ContentType="application/vnd.openxmlformats-officedocument.presentationml.slideLayout+xml"/>
  <Override PartName="/ppt/slideLayouts/slideLayout86.xml" ContentType="application/vnd.openxmlformats-officedocument.presentationml.slideLayout+xml"/>
  <Override PartName="/ppt/slideLayouts/slideLayout87.xml" ContentType="application/vnd.openxmlformats-officedocument.presentationml.slideLayout+xml"/>
  <Override PartName="/ppt/slideLayouts/slideLayout88.xml" ContentType="application/vnd.openxmlformats-officedocument.presentationml.slideLayout+xml"/>
  <Override PartName="/ppt/slideLayouts/slideLayout89.xml" ContentType="application/vnd.openxmlformats-officedocument.presentationml.slideLayout+xml"/>
  <Override PartName="/ppt/slideLayouts/slideLayout90.xml" ContentType="application/vnd.openxmlformats-officedocument.presentationml.slideLayout+xml"/>
  <Override PartName="/ppt/slideLayouts/slideLayout91.xml" ContentType="application/vnd.openxmlformats-officedocument.presentationml.slideLayout+xml"/>
  <Override PartName="/ppt/slideLayouts/slideLayout92.xml" ContentType="application/vnd.openxmlformats-officedocument.presentationml.slideLayout+xml"/>
  <Override PartName="/ppt/slideLayouts/slideLayout93.xml" ContentType="application/vnd.openxmlformats-officedocument.presentationml.slideLayout+xml"/>
  <Override PartName="/ppt/slideLayouts/slideLayout94.xml" ContentType="application/vnd.openxmlformats-officedocument.presentationml.slideLayout+xml"/>
  <Override PartName="/ppt/slideLayouts/slideLayout95.xml" ContentType="application/vnd.openxmlformats-officedocument.presentationml.slideLayout+xml"/>
  <Override PartName="/ppt/slideLayouts/slideLayout96.xml" ContentType="application/vnd.openxmlformats-officedocument.presentationml.slideLayout+xml"/>
  <Override PartName="/ppt/slideLayouts/slideLayout97.xml" ContentType="application/vnd.openxmlformats-officedocument.presentationml.slideLayout+xml"/>
  <Override PartName="/ppt/slideLayouts/slideLayout98.xml" ContentType="application/vnd.openxmlformats-officedocument.presentationml.slideLayout+xml"/>
  <Override PartName="/ppt/slideLayouts/slideLayout99.xml" ContentType="application/vnd.openxmlformats-officedocument.presentationml.slideLayout+xml"/>
  <Override PartName="/ppt/slideLayouts/slideLayout100.xml" ContentType="application/vnd.openxmlformats-officedocument.presentationml.slideLayout+xml"/>
  <Override PartName="/ppt/slideLayouts/slideLayout101.xml" ContentType="application/vnd.openxmlformats-officedocument.presentationml.slideLayout+xml"/>
  <Override PartName="/ppt/slideLayouts/slideLayout102.xml" ContentType="application/vnd.openxmlformats-officedocument.presentationml.slideLayout+xml"/>
  <Override PartName="/ppt/slideLayouts/slideLayout103.xml" ContentType="application/vnd.openxmlformats-officedocument.presentationml.slideLayout+xml"/>
  <Override PartName="/ppt/slideLayouts/slideLayout104.xml" ContentType="application/vnd.openxmlformats-officedocument.presentationml.slideLayout+xml"/>
  <Override PartName="/ppt/slideLayouts/slideLayout105.xml" ContentType="application/vnd.openxmlformats-officedocument.presentationml.slideLayout+xml"/>
  <Override PartName="/ppt/slideLayouts/slideLayout106.xml" ContentType="application/vnd.openxmlformats-officedocument.presentationml.slideLayout+xml"/>
  <Override PartName="/ppt/slideLayouts/slideLayout107.xml" ContentType="application/vnd.openxmlformats-officedocument.presentationml.slideLayout+xml"/>
  <Override PartName="/ppt/slideLayouts/slideLayout108.xml" ContentType="application/vnd.openxmlformats-officedocument.presentationml.slideLayout+xml"/>
  <Override PartName="/ppt/slideLayouts/slideLayout109.xml" ContentType="application/vnd.openxmlformats-officedocument.presentationml.slideLayout+xml"/>
  <Override PartName="/ppt/slideLayouts/slideLayout110.xml" ContentType="application/vnd.openxmlformats-officedocument.presentationml.slideLayout+xml"/>
  <Override PartName="/ppt/slideLayouts/slideLayout111.xml" ContentType="application/vnd.openxmlformats-officedocument.presentationml.slideLayout+xml"/>
  <Override PartName="/ppt/slideLayouts/slideLayout112.xml" ContentType="application/vnd.openxmlformats-officedocument.presentationml.slideLayout+xml"/>
  <Override PartName="/ppt/slideLayouts/slideLayout113.xml" ContentType="application/vnd.openxmlformats-officedocument.presentationml.slideLayout+xml"/>
  <Override PartName="/ppt/slideLayouts/slideLayout114.xml" ContentType="application/vnd.openxmlformats-officedocument.presentationml.slideLayout+xml"/>
  <Override PartName="/ppt/slideLayouts/slideLayout115.xml" ContentType="application/vnd.openxmlformats-officedocument.presentationml.slideLayout+xml"/>
  <Override PartName="/ppt/slideLayouts/slideLayout116.xml" ContentType="application/vnd.openxmlformats-officedocument.presentationml.slideLayout+xml"/>
  <Override PartName="/ppt/slideLayouts/slideLayout117.xml" ContentType="application/vnd.openxmlformats-officedocument.presentationml.slideLayout+xml"/>
  <Override PartName="/ppt/theme/theme4.xml" ContentType="application/vnd.openxmlformats-officedocument.theme+xml"/>
  <Override PartName="/ppt/slideLayouts/slideLayout118.xml" ContentType="application/vnd.openxmlformats-officedocument.presentationml.slideLayout+xml"/>
  <Override PartName="/ppt/slideLayouts/slideLayout119.xml" ContentType="application/vnd.openxmlformats-officedocument.presentationml.slideLayout+xml"/>
  <Override PartName="/ppt/slideLayouts/slideLayout120.xml" ContentType="application/vnd.openxmlformats-officedocument.presentationml.slideLayout+xml"/>
  <Override PartName="/ppt/slideLayouts/slideLayout121.xml" ContentType="application/vnd.openxmlformats-officedocument.presentationml.slideLayout+xml"/>
  <Override PartName="/ppt/slideLayouts/slideLayout122.xml" ContentType="application/vnd.openxmlformats-officedocument.presentationml.slideLayout+xml"/>
  <Override PartName="/ppt/slideLayouts/slideLayout123.xml" ContentType="application/vnd.openxmlformats-officedocument.presentationml.slideLayout+xml"/>
  <Override PartName="/ppt/slideLayouts/slideLayout124.xml" ContentType="application/vnd.openxmlformats-officedocument.presentationml.slideLayout+xml"/>
  <Override PartName="/ppt/slideLayouts/slideLayout125.xml" ContentType="application/vnd.openxmlformats-officedocument.presentationml.slideLayout+xml"/>
  <Override PartName="/ppt/slideLayouts/slideLayout126.xml" ContentType="application/vnd.openxmlformats-officedocument.presentationml.slideLayout+xml"/>
  <Override PartName="/ppt/slideLayouts/slideLayout127.xml" ContentType="application/vnd.openxmlformats-officedocument.presentationml.slideLayout+xml"/>
  <Override PartName="/ppt/slideLayouts/slideLayout128.xml" ContentType="application/vnd.openxmlformats-officedocument.presentationml.slideLayout+xml"/>
  <Override PartName="/ppt/slideLayouts/slideLayout129.xml" ContentType="application/vnd.openxmlformats-officedocument.presentationml.slideLayout+xml"/>
  <Override PartName="/ppt/slideLayouts/slideLayout130.xml" ContentType="application/vnd.openxmlformats-officedocument.presentationml.slideLayout+xml"/>
  <Override PartName="/ppt/slideLayouts/slideLayout131.xml" ContentType="application/vnd.openxmlformats-officedocument.presentationml.slideLayout+xml"/>
  <Override PartName="/ppt/slideLayouts/slideLayout132.xml" ContentType="application/vnd.openxmlformats-officedocument.presentationml.slideLayout+xml"/>
  <Override PartName="/ppt/slideLayouts/slideLayout133.xml" ContentType="application/vnd.openxmlformats-officedocument.presentationml.slideLayout+xml"/>
  <Override PartName="/ppt/theme/theme5.xml" ContentType="application/vnd.openxmlformats-officedocument.theme+xml"/>
  <Override PartName="/ppt/slideLayouts/slideLayout134.xml" ContentType="application/vnd.openxmlformats-officedocument.presentationml.slideLayout+xml"/>
  <Override PartName="/ppt/slideLayouts/slideLayout135.xml" ContentType="application/vnd.openxmlformats-officedocument.presentationml.slideLayout+xml"/>
  <Override PartName="/ppt/slideLayouts/slideLayout136.xml" ContentType="application/vnd.openxmlformats-officedocument.presentationml.slideLayout+xml"/>
  <Override PartName="/ppt/slideLayouts/slideLayout137.xml" ContentType="application/vnd.openxmlformats-officedocument.presentationml.slideLayout+xml"/>
  <Override PartName="/ppt/slideLayouts/slideLayout138.xml" ContentType="application/vnd.openxmlformats-officedocument.presentationml.slideLayout+xml"/>
  <Override PartName="/ppt/slideLayouts/slideLayout139.xml" ContentType="application/vnd.openxmlformats-officedocument.presentationml.slideLayout+xml"/>
  <Override PartName="/ppt/slideLayouts/slideLayout140.xml" ContentType="application/vnd.openxmlformats-officedocument.presentationml.slideLayout+xml"/>
  <Override PartName="/ppt/slideLayouts/slideLayout141.xml" ContentType="application/vnd.openxmlformats-officedocument.presentationml.slideLayout+xml"/>
  <Override PartName="/ppt/slideLayouts/slideLayout142.xml" ContentType="application/vnd.openxmlformats-officedocument.presentationml.slideLayout+xml"/>
  <Override PartName="/ppt/slideLayouts/slideLayout143.xml" ContentType="application/vnd.openxmlformats-officedocument.presentationml.slideLayout+xml"/>
  <Override PartName="/ppt/slideLayouts/slideLayout144.xml" ContentType="application/vnd.openxmlformats-officedocument.presentationml.slideLayout+xml"/>
  <Override PartName="/ppt/slideLayouts/slideLayout145.xml" ContentType="application/vnd.openxmlformats-officedocument.presentationml.slideLayout+xml"/>
  <Override PartName="/ppt/slideLayouts/slideLayout146.xml" ContentType="application/vnd.openxmlformats-officedocument.presentationml.slideLayout+xml"/>
  <Override PartName="/ppt/slideLayouts/slideLayout147.xml" ContentType="application/vnd.openxmlformats-officedocument.presentationml.slideLayout+xml"/>
  <Override PartName="/ppt/slideLayouts/slideLayout148.xml" ContentType="application/vnd.openxmlformats-officedocument.presentationml.slideLayout+xml"/>
  <Override PartName="/ppt/slideLayouts/slideLayout149.xml" ContentType="application/vnd.openxmlformats-officedocument.presentationml.slideLayout+xml"/>
  <Override PartName="/ppt/slideLayouts/slideLayout150.xml" ContentType="application/vnd.openxmlformats-officedocument.presentationml.slideLayout+xml"/>
  <Override PartName="/ppt/slideLayouts/slideLayout151.xml" ContentType="application/vnd.openxmlformats-officedocument.presentationml.slideLayout+xml"/>
  <Override PartName="/ppt/slideLayouts/slideLayout152.xml" ContentType="application/vnd.openxmlformats-officedocument.presentationml.slideLayout+xml"/>
  <Override PartName="/ppt/slideLayouts/slideLayout153.xml" ContentType="application/vnd.openxmlformats-officedocument.presentationml.slideLayout+xml"/>
  <Override PartName="/ppt/slideLayouts/slideLayout154.xml" ContentType="application/vnd.openxmlformats-officedocument.presentationml.slideLayout+xml"/>
  <Override PartName="/ppt/slideLayouts/slideLayout155.xml" ContentType="application/vnd.openxmlformats-officedocument.presentationml.slideLayout+xml"/>
  <Override PartName="/ppt/slideLayouts/slideLayout156.xml" ContentType="application/vnd.openxmlformats-officedocument.presentationml.slideLayout+xml"/>
  <Override PartName="/ppt/slideLayouts/slideLayout157.xml" ContentType="application/vnd.openxmlformats-officedocument.presentationml.slideLayout+xml"/>
  <Override PartName="/ppt/slideLayouts/slideLayout158.xml" ContentType="application/vnd.openxmlformats-officedocument.presentationml.slideLayout+xml"/>
  <Override PartName="/ppt/theme/theme6.xml" ContentType="application/vnd.openxmlformats-officedocument.theme+xml"/>
  <Override PartName="/ppt/slideLayouts/slideLayout159.xml" ContentType="application/vnd.openxmlformats-officedocument.presentationml.slideLayout+xml"/>
  <Override PartName="/ppt/slideLayouts/slideLayout160.xml" ContentType="application/vnd.openxmlformats-officedocument.presentationml.slideLayout+xml"/>
  <Override PartName="/ppt/slideLayouts/slideLayout161.xml" ContentType="application/vnd.openxmlformats-officedocument.presentationml.slideLayout+xml"/>
  <Override PartName="/ppt/slideLayouts/slideLayout162.xml" ContentType="application/vnd.openxmlformats-officedocument.presentationml.slideLayout+xml"/>
  <Override PartName="/ppt/slideLayouts/slideLayout163.xml" ContentType="application/vnd.openxmlformats-officedocument.presentationml.slideLayout+xml"/>
  <Override PartName="/ppt/slideLayouts/slideLayout164.xml" ContentType="application/vnd.openxmlformats-officedocument.presentationml.slideLayout+xml"/>
  <Override PartName="/ppt/slideLayouts/slideLayout165.xml" ContentType="application/vnd.openxmlformats-officedocument.presentationml.slideLayout+xml"/>
  <Override PartName="/ppt/slideLayouts/slideLayout166.xml" ContentType="application/vnd.openxmlformats-officedocument.presentationml.slideLayout+xml"/>
  <Override PartName="/ppt/slideLayouts/slideLayout167.xml" ContentType="application/vnd.openxmlformats-officedocument.presentationml.slideLayout+xml"/>
  <Override PartName="/ppt/slideLayouts/slideLayout168.xml" ContentType="application/vnd.openxmlformats-officedocument.presentationml.slideLayout+xml"/>
  <Override PartName="/ppt/slideLayouts/slideLayout169.xml" ContentType="application/vnd.openxmlformats-officedocument.presentationml.slideLayout+xml"/>
  <Override PartName="/ppt/slideLayouts/slideLayout170.xml" ContentType="application/vnd.openxmlformats-officedocument.presentationml.slideLayout+xml"/>
  <Override PartName="/ppt/slideLayouts/slideLayout171.xml" ContentType="application/vnd.openxmlformats-officedocument.presentationml.slideLayout+xml"/>
  <Override PartName="/ppt/slideLayouts/slideLayout172.xml" ContentType="application/vnd.openxmlformats-officedocument.presentationml.slideLayout+xml"/>
  <Override PartName="/ppt/slideLayouts/slideLayout173.xml" ContentType="application/vnd.openxmlformats-officedocument.presentationml.slideLayout+xml"/>
  <Override PartName="/ppt/slideLayouts/slideLayout174.xml" ContentType="application/vnd.openxmlformats-officedocument.presentationml.slideLayout+xml"/>
  <Override PartName="/ppt/slideLayouts/slideLayout175.xml" ContentType="application/vnd.openxmlformats-officedocument.presentationml.slideLayout+xml"/>
  <Override PartName="/ppt/slideLayouts/slideLayout176.xml" ContentType="application/vnd.openxmlformats-officedocument.presentationml.slideLayout+xml"/>
  <Override PartName="/ppt/theme/theme7.xml" ContentType="application/vnd.openxmlformats-officedocument.theme+xml"/>
  <Override PartName="/ppt/slideLayouts/slideLayout177.xml" ContentType="application/vnd.openxmlformats-officedocument.presentationml.slideLayout+xml"/>
  <Override PartName="/ppt/slideLayouts/slideLayout178.xml" ContentType="application/vnd.openxmlformats-officedocument.presentationml.slideLayout+xml"/>
  <Override PartName="/ppt/slideLayouts/slideLayout179.xml" ContentType="application/vnd.openxmlformats-officedocument.presentationml.slideLayout+xml"/>
  <Override PartName="/ppt/slideLayouts/slideLayout180.xml" ContentType="application/vnd.openxmlformats-officedocument.presentationml.slideLayout+xml"/>
  <Override PartName="/ppt/slideLayouts/slideLayout181.xml" ContentType="application/vnd.openxmlformats-officedocument.presentationml.slideLayout+xml"/>
  <Override PartName="/ppt/slideLayouts/slideLayout182.xml" ContentType="application/vnd.openxmlformats-officedocument.presentationml.slideLayout+xml"/>
  <Override PartName="/ppt/slideLayouts/slideLayout183.xml" ContentType="application/vnd.openxmlformats-officedocument.presentationml.slideLayout+xml"/>
  <Override PartName="/ppt/slideLayouts/slideLayout184.xml" ContentType="application/vnd.openxmlformats-officedocument.presentationml.slideLayout+xml"/>
  <Override PartName="/ppt/slideLayouts/slideLayout185.xml" ContentType="application/vnd.openxmlformats-officedocument.presentationml.slideLayout+xml"/>
  <Override PartName="/ppt/slideLayouts/slideLayout186.xml" ContentType="application/vnd.openxmlformats-officedocument.presentationml.slideLayout+xml"/>
  <Override PartName="/ppt/slideLayouts/slideLayout187.xml" ContentType="application/vnd.openxmlformats-officedocument.presentationml.slideLayout+xml"/>
  <Override PartName="/ppt/slideLayouts/slideLayout188.xml" ContentType="application/vnd.openxmlformats-officedocument.presentationml.slideLayout+xml"/>
  <Override PartName="/ppt/slideLayouts/slideLayout189.xml" ContentType="application/vnd.openxmlformats-officedocument.presentationml.slideLayout+xml"/>
  <Override PartName="/ppt/slideLayouts/slideLayout190.xml" ContentType="application/vnd.openxmlformats-officedocument.presentationml.slideLayout+xml"/>
  <Override PartName="/ppt/slideLayouts/slideLayout191.xml" ContentType="application/vnd.openxmlformats-officedocument.presentationml.slideLayout+xml"/>
  <Override PartName="/ppt/slideLayouts/slideLayout192.xml" ContentType="application/vnd.openxmlformats-officedocument.presentationml.slideLayout+xml"/>
  <Override PartName="/ppt/slideLayouts/slideLayout193.xml" ContentType="application/vnd.openxmlformats-officedocument.presentationml.slideLayout+xml"/>
  <Override PartName="/ppt/slideLayouts/slideLayout194.xml" ContentType="application/vnd.openxmlformats-officedocument.presentationml.slideLayout+xml"/>
  <Override PartName="/ppt/slideLayouts/slideLayout195.xml" ContentType="application/vnd.openxmlformats-officedocument.presentationml.slideLayout+xml"/>
  <Override PartName="/ppt/slideLayouts/slideLayout196.xml" ContentType="application/vnd.openxmlformats-officedocument.presentationml.slideLayout+xml"/>
  <Override PartName="/ppt/slideLayouts/slideLayout197.xml" ContentType="application/vnd.openxmlformats-officedocument.presentationml.slideLayout+xml"/>
  <Override PartName="/ppt/slideLayouts/slideLayout198.xml" ContentType="application/vnd.openxmlformats-officedocument.presentationml.slideLayout+xml"/>
  <Override PartName="/ppt/slideLayouts/slideLayout199.xml" ContentType="application/vnd.openxmlformats-officedocument.presentationml.slideLayout+xml"/>
  <Override PartName="/ppt/slideLayouts/slideLayout200.xml" ContentType="application/vnd.openxmlformats-officedocument.presentationml.slideLayout+xml"/>
  <Override PartName="/ppt/slideLayouts/slideLayout201.xml" ContentType="application/vnd.openxmlformats-officedocument.presentationml.slideLayout+xml"/>
  <Override PartName="/ppt/slideLayouts/slideLayout202.xml" ContentType="application/vnd.openxmlformats-officedocument.presentationml.slideLayout+xml"/>
  <Override PartName="/ppt/slideLayouts/slideLayout203.xml" ContentType="application/vnd.openxmlformats-officedocument.presentationml.slideLayout+xml"/>
  <Override PartName="/ppt/slideLayouts/slideLayout204.xml" ContentType="application/vnd.openxmlformats-officedocument.presentationml.slideLayout+xml"/>
  <Override PartName="/ppt/slideLayouts/slideLayout205.xml" ContentType="application/vnd.openxmlformats-officedocument.presentationml.slideLayout+xml"/>
  <Override PartName="/ppt/slideLayouts/slideLayout206.xml" ContentType="application/vnd.openxmlformats-officedocument.presentationml.slideLayout+xml"/>
  <Override PartName="/ppt/slideLayouts/slideLayout207.xml" ContentType="application/vnd.openxmlformats-officedocument.presentationml.slideLayout+xml"/>
  <Override PartName="/ppt/slideLayouts/slideLayout208.xml" ContentType="application/vnd.openxmlformats-officedocument.presentationml.slideLayout+xml"/>
  <Override PartName="/ppt/slideLayouts/slideLayout209.xml" ContentType="application/vnd.openxmlformats-officedocument.presentationml.slideLayout+xml"/>
  <Override PartName="/ppt/slideLayouts/slideLayout210.xml" ContentType="application/vnd.openxmlformats-officedocument.presentationml.slideLayout+xml"/>
  <Override PartName="/ppt/slideLayouts/slideLayout211.xml" ContentType="application/vnd.openxmlformats-officedocument.presentationml.slideLayout+xml"/>
  <Override PartName="/ppt/slideLayouts/slideLayout212.xml" ContentType="application/vnd.openxmlformats-officedocument.presentationml.slideLayout+xml"/>
  <Override PartName="/ppt/slideLayouts/slideLayout213.xml" ContentType="application/vnd.openxmlformats-officedocument.presentationml.slideLayout+xml"/>
  <Override PartName="/ppt/slideLayouts/slideLayout214.xml" ContentType="application/vnd.openxmlformats-officedocument.presentationml.slideLayout+xml"/>
  <Override PartName="/ppt/slideLayouts/slideLayout215.xml" ContentType="application/vnd.openxmlformats-officedocument.presentationml.slideLayout+xml"/>
  <Override PartName="/ppt/slideLayouts/slideLayout216.xml" ContentType="application/vnd.openxmlformats-officedocument.presentationml.slideLayout+xml"/>
  <Override PartName="/ppt/slideLayouts/slideLayout217.xml" ContentType="application/vnd.openxmlformats-officedocument.presentationml.slideLayout+xml"/>
  <Override PartName="/ppt/theme/theme8.xml" ContentType="application/vnd.openxmlformats-officedocument.theme+xml"/>
  <Override PartName="/ppt/slideLayouts/slideLayout218.xml" ContentType="application/vnd.openxmlformats-officedocument.presentationml.slideLayout+xml"/>
  <Override PartName="/ppt/slideLayouts/slideLayout219.xml" ContentType="application/vnd.openxmlformats-officedocument.presentationml.slideLayout+xml"/>
  <Override PartName="/ppt/slideLayouts/slideLayout220.xml" ContentType="application/vnd.openxmlformats-officedocument.presentationml.slideLayout+xml"/>
  <Override PartName="/ppt/slideLayouts/slideLayout221.xml" ContentType="application/vnd.openxmlformats-officedocument.presentationml.slideLayout+xml"/>
  <Override PartName="/ppt/slideLayouts/slideLayout222.xml" ContentType="application/vnd.openxmlformats-officedocument.presentationml.slideLayout+xml"/>
  <Override PartName="/ppt/slideLayouts/slideLayout223.xml" ContentType="application/vnd.openxmlformats-officedocument.presentationml.slideLayout+xml"/>
  <Override PartName="/ppt/slideLayouts/slideLayout224.xml" ContentType="application/vnd.openxmlformats-officedocument.presentationml.slideLayout+xml"/>
  <Override PartName="/ppt/slideLayouts/slideLayout225.xml" ContentType="application/vnd.openxmlformats-officedocument.presentationml.slideLayout+xml"/>
  <Override PartName="/ppt/slideLayouts/slideLayout226.xml" ContentType="application/vnd.openxmlformats-officedocument.presentationml.slideLayout+xml"/>
  <Override PartName="/ppt/slideLayouts/slideLayout227.xml" ContentType="application/vnd.openxmlformats-officedocument.presentationml.slideLayout+xml"/>
  <Override PartName="/ppt/slideLayouts/slideLayout228.xml" ContentType="application/vnd.openxmlformats-officedocument.presentationml.slideLayout+xml"/>
  <Override PartName="/ppt/slideLayouts/slideLayout229.xml" ContentType="application/vnd.openxmlformats-officedocument.presentationml.slideLayout+xml"/>
  <Override PartName="/ppt/slideLayouts/slideLayout230.xml" ContentType="application/vnd.openxmlformats-officedocument.presentationml.slideLayout+xml"/>
  <Override PartName="/ppt/slideLayouts/slideLayout231.xml" ContentType="application/vnd.openxmlformats-officedocument.presentationml.slideLayout+xml"/>
  <Override PartName="/ppt/slideLayouts/slideLayout232.xml" ContentType="application/vnd.openxmlformats-officedocument.presentationml.slideLayout+xml"/>
  <Override PartName="/ppt/slideLayouts/slideLayout233.xml" ContentType="application/vnd.openxmlformats-officedocument.presentationml.slideLayout+xml"/>
  <Override PartName="/ppt/slideLayouts/slideLayout234.xml" ContentType="application/vnd.openxmlformats-officedocument.presentationml.slideLayout+xml"/>
  <Override PartName="/ppt/slideLayouts/slideLayout235.xml" ContentType="application/vnd.openxmlformats-officedocument.presentationml.slideLayout+xml"/>
  <Override PartName="/ppt/slideLayouts/slideLayout236.xml" ContentType="application/vnd.openxmlformats-officedocument.presentationml.slideLayout+xml"/>
  <Override PartName="/ppt/slideLayouts/slideLayout237.xml" ContentType="application/vnd.openxmlformats-officedocument.presentationml.slideLayout+xml"/>
  <Override PartName="/ppt/slideLayouts/slideLayout238.xml" ContentType="application/vnd.openxmlformats-officedocument.presentationml.slideLayout+xml"/>
  <Override PartName="/ppt/slideLayouts/slideLayout239.xml" ContentType="application/vnd.openxmlformats-officedocument.presentationml.slideLayout+xml"/>
  <Override PartName="/ppt/slideLayouts/slideLayout240.xml" ContentType="application/vnd.openxmlformats-officedocument.presentationml.slideLayout+xml"/>
  <Override PartName="/ppt/theme/theme9.xml" ContentType="application/vnd.openxmlformats-officedocument.theme+xml"/>
  <Override PartName="/ppt/theme/theme10.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omments/modernComment_7FFFFB30_2245F8F3.xml" ContentType="application/vnd.ms-powerpoint.comments+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comments/modernComment_7FFFFB66_5DDECD28.xml" ContentType="application/vnd.ms-powerpoint.comments+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comments/modernComment_7FFFEE1D_9D80189D.xml" ContentType="application/vnd.ms-powerpoint.comments+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 id="2147484345" r:id="rId5"/>
    <p:sldMasterId id="2147484364" r:id="rId6"/>
    <p:sldMasterId id="2147484470" r:id="rId7"/>
    <p:sldMasterId id="2147484516" r:id="rId8"/>
    <p:sldMasterId id="2147484533" r:id="rId9"/>
    <p:sldMasterId id="2147484559" r:id="rId10"/>
    <p:sldMasterId id="2147484618" r:id="rId11"/>
    <p:sldMasterId id="2147484665" r:id="rId12"/>
  </p:sldMasterIdLst>
  <p:notesMasterIdLst>
    <p:notesMasterId r:id="rId62"/>
  </p:notesMasterIdLst>
  <p:sldIdLst>
    <p:sldId id="338" r:id="rId13"/>
    <p:sldId id="2147482416" r:id="rId14"/>
    <p:sldId id="2147482365" r:id="rId15"/>
    <p:sldId id="313" r:id="rId16"/>
    <p:sldId id="2147482411" r:id="rId17"/>
    <p:sldId id="2147482660" r:id="rId18"/>
    <p:sldId id="2147482661" r:id="rId19"/>
    <p:sldId id="2147481418" r:id="rId20"/>
    <p:sldId id="2147482513" r:id="rId21"/>
    <p:sldId id="2147482514" r:id="rId22"/>
    <p:sldId id="2147482531" r:id="rId23"/>
    <p:sldId id="2147482519" r:id="rId24"/>
    <p:sldId id="2147482532" r:id="rId25"/>
    <p:sldId id="2147482669" r:id="rId26"/>
    <p:sldId id="2147482454" r:id="rId27"/>
    <p:sldId id="2147482649" r:id="rId28"/>
    <p:sldId id="2147482650" r:id="rId29"/>
    <p:sldId id="2147482651" r:id="rId30"/>
    <p:sldId id="2147482652" r:id="rId31"/>
    <p:sldId id="2147482653" r:id="rId32"/>
    <p:sldId id="2147482656" r:id="rId33"/>
    <p:sldId id="2147482657" r:id="rId34"/>
    <p:sldId id="2147482671" r:id="rId35"/>
    <p:sldId id="2147482617" r:id="rId36"/>
    <p:sldId id="2147482618" r:id="rId37"/>
    <p:sldId id="2147482690" r:id="rId38"/>
    <p:sldId id="2147482684" r:id="rId39"/>
    <p:sldId id="2147482386" r:id="rId40"/>
    <p:sldId id="2147482389" r:id="rId41"/>
    <p:sldId id="2147482685" r:id="rId42"/>
    <p:sldId id="2147482475" r:id="rId43"/>
    <p:sldId id="2147482647" r:id="rId44"/>
    <p:sldId id="2147482480" r:id="rId45"/>
    <p:sldId id="2147482391" r:id="rId46"/>
    <p:sldId id="2147482487" r:id="rId47"/>
    <p:sldId id="2147482485" r:id="rId48"/>
    <p:sldId id="2147482289" r:id="rId49"/>
    <p:sldId id="2147482269" r:id="rId50"/>
    <p:sldId id="2147479082" r:id="rId51"/>
    <p:sldId id="2147482470" r:id="rId52"/>
    <p:sldId id="2147482348" r:id="rId53"/>
    <p:sldId id="2147482266" r:id="rId54"/>
    <p:sldId id="2147482535" r:id="rId55"/>
    <p:sldId id="2147482691" r:id="rId56"/>
    <p:sldId id="2147479069" r:id="rId57"/>
    <p:sldId id="2147482645" r:id="rId58"/>
    <p:sldId id="2147482450" r:id="rId59"/>
    <p:sldId id="2147482262" r:id="rId60"/>
    <p:sldId id="2147482490" r:id="rId61"/>
  </p:sldIdLst>
  <p:sldSz cx="12192000" cy="6858000"/>
  <p:notesSz cx="7010400" cy="92964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544" userDrawn="1">
          <p15:clr>
            <a:srgbClr val="A4A3A4"/>
          </p15:clr>
        </p15:guide>
        <p15:guide id="2" pos="3840" userDrawn="1">
          <p15:clr>
            <a:srgbClr val="A4A3A4"/>
          </p15:clr>
        </p15:guide>
      </p15:sldGuideLst>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5571656-B66A-9E3D-B515-EF5B20A6E4DA}" name="Jacob Kovarik" initials="JK" userId="S::jkovarik@kansascityfwc26.com::574d2001-7486-422c-84df-8d3c556eb3e5" providerId="AD"/>
  <p188:author id="{65C66C5F-EB42-0DA0-7BE4-6C51C2BF8B77}" name="Ben Tenbrink" initials="BT" userId="S::btenbrink@sportkc.org::d4293267-a51e-465c-8bb5-210cb032a5a0" providerId="AD"/>
  <p188:author id="{BECEDB6C-DA77-AD9D-4124-BEBF158634C8}" name="Mallory Cage" initials="MC" userId="S::mcage@sportkc.org::b2bc8de6-86c8-42d6-a823-756839de7309" providerId="AD"/>
  <p188:author id="{EF3CAA6D-BB42-E182-EA47-DB893EC2D0DA}" name="Anna Zacharias" initials="AZ" userId="S::azacharias@kansascityfwc26.com::dfacb94d-a6d6-499d-b2f8-977d6db2d7df" providerId="AD"/>
  <p188:author id="{F34B8D87-2EE8-A20D-D2E9-A768A725B84C}" name="Livia McQuade" initials="LM" userId="S::lmcquade@kansascityfwc26.com::1183b946-e307-40f0-ad74-2f2d843ee0fc" providerId="AD"/>
  <p188:author id="{08D75CA5-B46A-653D-E384-EAA7A0E52D4E}" name="Maria Tretinyak" initials="" userId="S::mtretinyak@sportkc.org::20840441-4a36-48f5-afef-87dba359eaa6" providerId="AD"/>
  <p188:author id="{9ED00EAC-FF82-02BC-1760-F027BD1A2C31}" name="Matt Smith" initials="MS" userId="S::msmith@sportkc.org::4bbe7cf4-340b-4b47-83cd-a2b52d02621f" providerId="AD"/>
  <p188:author id="{F3F27BC7-6553-A4F6-F6DD-3377219CFB81}" name="Brianna Horton" initials="BH" userId="S::bhorton@kansascityfwc26.com::fb62dfc7-c688-4051-bfeb-1f84c8b20c93" providerId="AD"/>
  <p188:author id="{D3C322D8-D848-8966-27C0-B8C187FB2F41}" name="Pam Kramer" initials="PK" userId="S::pkramer@sportkc.org::56e87a15-843f-4d91-9798-e5a03e73feb5" providerId="AD"/>
  <p188:author id="{0B6F6CDC-4A62-439B-FF9B-60055B8E1499}" name="Victor Banda-Medina" initials="VB" userId="S::vbanda-medina@kansascityfwc26.com::43766889-cc97-48a9-9603-d62312882de2" providerId="AD"/>
  <p188:author id="{371F9DDC-1128-B8CB-5769-662B7AF9634A}" name="Tracy Whelpley" initials="TW" userId="S::twhelpley@sportkc.org::7eb8ba4d-98b5-40fb-afbf-9f27473f59ee" providerId="AD"/>
  <p188:author id="{85FFB5E0-A6D1-6A26-ECB3-D6972C608DD7}" name="Lindsey Douglas" initials="LD" userId="S::ldouglas@sportkc.org::4953993a-c85b-4420-a8a9-b8a327f7e972" providerId="AD"/>
  <p188:author id="{DC6C09F3-7B48-B55E-6A64-CC03EB0EEDB1}" name="Lori Thomas" initials="" userId="S::lthomas@sportkc.org::dddda709-faea-448f-9fe6-1bcc4744f7f9" providerId="AD"/>
</p188:authorLst>
</file>

<file path=ppt/presProps.xml><?xml version="1.0" encoding="utf-8"?>
<p:presentationPr xmlns:a="http://schemas.openxmlformats.org/drawingml/2006/main" xmlns:r="http://schemas.openxmlformats.org/officeDocument/2006/relationships" xmlns:p="http://schemas.openxmlformats.org/presentationml/2006/main">
  <p:clrMru>
    <a:srgbClr val="3F8FFE"/>
    <a:srgbClr val="F6B017"/>
    <a:srgbClr val="1A237E"/>
    <a:srgbClr val="DB252F"/>
    <a:srgbClr val="70CEE2"/>
    <a:srgbClr val="AB2C1F"/>
    <a:srgbClr val="FF006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8440187-9AAD-46C4-83B1-DE01A8A55F2C}" v="1" dt="2026-04-28T13:48:03.46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65" d="100"/>
          <a:sy n="65" d="100"/>
        </p:scale>
        <p:origin x="700" y="72"/>
      </p:cViewPr>
      <p:guideLst>
        <p:guide orient="horz" pos="2544"/>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14.xml"/><Relationship Id="rId21" Type="http://schemas.openxmlformats.org/officeDocument/2006/relationships/slide" Target="slides/slide9.xml"/><Relationship Id="rId34" Type="http://schemas.openxmlformats.org/officeDocument/2006/relationships/slide" Target="slides/slide22.xml"/><Relationship Id="rId42" Type="http://schemas.openxmlformats.org/officeDocument/2006/relationships/slide" Target="slides/slide30.xml"/><Relationship Id="rId47" Type="http://schemas.openxmlformats.org/officeDocument/2006/relationships/slide" Target="slides/slide35.xml"/><Relationship Id="rId50" Type="http://schemas.openxmlformats.org/officeDocument/2006/relationships/slide" Target="slides/slide38.xml"/><Relationship Id="rId55" Type="http://schemas.openxmlformats.org/officeDocument/2006/relationships/slide" Target="slides/slide43.xml"/><Relationship Id="rId63" Type="http://schemas.openxmlformats.org/officeDocument/2006/relationships/presProps" Target="presProps.xml"/><Relationship Id="rId68" Type="http://schemas.microsoft.com/office/2018/10/relationships/authors" Target="authors.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 Target="slides/slide4.xml"/><Relationship Id="rId29" Type="http://schemas.openxmlformats.org/officeDocument/2006/relationships/slide" Target="slides/slide17.xml"/><Relationship Id="rId11" Type="http://schemas.openxmlformats.org/officeDocument/2006/relationships/slideMaster" Target="slideMasters/slideMaster8.xml"/><Relationship Id="rId24" Type="http://schemas.openxmlformats.org/officeDocument/2006/relationships/slide" Target="slides/slide12.xml"/><Relationship Id="rId32" Type="http://schemas.openxmlformats.org/officeDocument/2006/relationships/slide" Target="slides/slide20.xml"/><Relationship Id="rId37" Type="http://schemas.openxmlformats.org/officeDocument/2006/relationships/slide" Target="slides/slide25.xml"/><Relationship Id="rId40" Type="http://schemas.openxmlformats.org/officeDocument/2006/relationships/slide" Target="slides/slide28.xml"/><Relationship Id="rId45" Type="http://schemas.openxmlformats.org/officeDocument/2006/relationships/slide" Target="slides/slide33.xml"/><Relationship Id="rId53" Type="http://schemas.openxmlformats.org/officeDocument/2006/relationships/slide" Target="slides/slide41.xml"/><Relationship Id="rId58" Type="http://schemas.openxmlformats.org/officeDocument/2006/relationships/slide" Target="slides/slide46.xml"/><Relationship Id="rId66" Type="http://schemas.openxmlformats.org/officeDocument/2006/relationships/tableStyles" Target="tableStyles.xml"/><Relationship Id="rId5" Type="http://schemas.openxmlformats.org/officeDocument/2006/relationships/slideMaster" Target="slideMasters/slideMaster2.xml"/><Relationship Id="rId61" Type="http://schemas.openxmlformats.org/officeDocument/2006/relationships/slide" Target="slides/slide49.xml"/><Relationship Id="rId19" Type="http://schemas.openxmlformats.org/officeDocument/2006/relationships/slide" Target="slides/slide7.xml"/><Relationship Id="rId14" Type="http://schemas.openxmlformats.org/officeDocument/2006/relationships/slide" Target="slides/slide2.xml"/><Relationship Id="rId22" Type="http://schemas.openxmlformats.org/officeDocument/2006/relationships/slide" Target="slides/slide10.xml"/><Relationship Id="rId27" Type="http://schemas.openxmlformats.org/officeDocument/2006/relationships/slide" Target="slides/slide15.xml"/><Relationship Id="rId30" Type="http://schemas.openxmlformats.org/officeDocument/2006/relationships/slide" Target="slides/slide18.xml"/><Relationship Id="rId35" Type="http://schemas.openxmlformats.org/officeDocument/2006/relationships/slide" Target="slides/slide23.xml"/><Relationship Id="rId43" Type="http://schemas.openxmlformats.org/officeDocument/2006/relationships/slide" Target="slides/slide31.xml"/><Relationship Id="rId48" Type="http://schemas.openxmlformats.org/officeDocument/2006/relationships/slide" Target="slides/slide36.xml"/><Relationship Id="rId56" Type="http://schemas.openxmlformats.org/officeDocument/2006/relationships/slide" Target="slides/slide44.xml"/><Relationship Id="rId64" Type="http://schemas.openxmlformats.org/officeDocument/2006/relationships/viewProps" Target="viewProps.xml"/><Relationship Id="rId8" Type="http://schemas.openxmlformats.org/officeDocument/2006/relationships/slideMaster" Target="slideMasters/slideMaster5.xml"/><Relationship Id="rId51" Type="http://schemas.openxmlformats.org/officeDocument/2006/relationships/slide" Target="slides/slide39.xml"/><Relationship Id="rId3" Type="http://schemas.openxmlformats.org/officeDocument/2006/relationships/customXml" Target="../customXml/item3.xml"/><Relationship Id="rId12" Type="http://schemas.openxmlformats.org/officeDocument/2006/relationships/slideMaster" Target="slideMasters/slideMaster9.xml"/><Relationship Id="rId17" Type="http://schemas.openxmlformats.org/officeDocument/2006/relationships/slide" Target="slides/slide5.xml"/><Relationship Id="rId25" Type="http://schemas.openxmlformats.org/officeDocument/2006/relationships/slide" Target="slides/slide13.xml"/><Relationship Id="rId33" Type="http://schemas.openxmlformats.org/officeDocument/2006/relationships/slide" Target="slides/slide21.xml"/><Relationship Id="rId38" Type="http://schemas.openxmlformats.org/officeDocument/2006/relationships/slide" Target="slides/slide26.xml"/><Relationship Id="rId46" Type="http://schemas.openxmlformats.org/officeDocument/2006/relationships/slide" Target="slides/slide34.xml"/><Relationship Id="rId59" Type="http://schemas.openxmlformats.org/officeDocument/2006/relationships/slide" Target="slides/slide47.xml"/><Relationship Id="rId67" Type="http://schemas.microsoft.com/office/2015/10/relationships/revisionInfo" Target="revisionInfo.xml"/><Relationship Id="rId20" Type="http://schemas.openxmlformats.org/officeDocument/2006/relationships/slide" Target="slides/slide8.xml"/><Relationship Id="rId41" Type="http://schemas.openxmlformats.org/officeDocument/2006/relationships/slide" Target="slides/slide29.xml"/><Relationship Id="rId54" Type="http://schemas.openxmlformats.org/officeDocument/2006/relationships/slide" Target="slides/slide42.xml"/><Relationship Id="rId62"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 Target="slides/slide3.xml"/><Relationship Id="rId23" Type="http://schemas.openxmlformats.org/officeDocument/2006/relationships/slide" Target="slides/slide11.xml"/><Relationship Id="rId28" Type="http://schemas.openxmlformats.org/officeDocument/2006/relationships/slide" Target="slides/slide16.xml"/><Relationship Id="rId36" Type="http://schemas.openxmlformats.org/officeDocument/2006/relationships/slide" Target="slides/slide24.xml"/><Relationship Id="rId49" Type="http://schemas.openxmlformats.org/officeDocument/2006/relationships/slide" Target="slides/slide37.xml"/><Relationship Id="rId57" Type="http://schemas.openxmlformats.org/officeDocument/2006/relationships/slide" Target="slides/slide45.xml"/><Relationship Id="rId10" Type="http://schemas.openxmlformats.org/officeDocument/2006/relationships/slideMaster" Target="slideMasters/slideMaster7.xml"/><Relationship Id="rId31" Type="http://schemas.openxmlformats.org/officeDocument/2006/relationships/slide" Target="slides/slide19.xml"/><Relationship Id="rId44" Type="http://schemas.openxmlformats.org/officeDocument/2006/relationships/slide" Target="slides/slide32.xml"/><Relationship Id="rId52" Type="http://schemas.openxmlformats.org/officeDocument/2006/relationships/slide" Target="slides/slide40.xml"/><Relationship Id="rId60" Type="http://schemas.openxmlformats.org/officeDocument/2006/relationships/slide" Target="slides/slide48.xml"/><Relationship Id="rId65"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Master" Target="slideMasters/slideMaster6.xml"/><Relationship Id="rId13" Type="http://schemas.openxmlformats.org/officeDocument/2006/relationships/slide" Target="slides/slide1.xml"/><Relationship Id="rId18" Type="http://schemas.openxmlformats.org/officeDocument/2006/relationships/slide" Target="slides/slide6.xml"/><Relationship Id="rId39" Type="http://schemas.openxmlformats.org/officeDocument/2006/relationships/slide" Target="slides/slide27.xml"/></Relationships>
</file>

<file path=ppt/comments/modernComment_7FFFEE1D_9D80189D.xml><?xml version="1.0" encoding="utf-8"?>
<p188:cmLst xmlns:a="http://schemas.openxmlformats.org/drawingml/2006/main" xmlns:r="http://schemas.openxmlformats.org/officeDocument/2006/relationships" xmlns:p188="http://schemas.microsoft.com/office/powerpoint/2018/8/main">
  <p188:cm id="{071230FB-7EFA-DB45-ABE1-9009E44808D8}" authorId="{F3F27BC7-6553-A4F6-F6DD-3377219CFB81}" created="2026-04-21T19:53:33.362" startDate="2026-04-21T19:53:33.362" dueDate="2026-04-21T19:53:33.362" assignedTo="{0B6F6CDC-4A62-439B-FF9B-60055B8E1499}" title="@Victor Banda-Medina possible to get some new photos here ">
    <pc:sldMkLst xmlns:pc="http://schemas.microsoft.com/office/powerpoint/2013/main/command">
      <pc:docMk/>
      <pc:sldMk cId="2642417821" sldId="2147479069"/>
    </pc:sldMkLst>
    <p188:txBody>
      <a:bodyPr/>
      <a:lstStyle/>
      <a:p>
        <a:r>
          <a:rPr lang="en-US"/>
          <a:t>[@Victor Banda-Medina] possible to get some new photos here </a:t>
        </a:r>
      </a:p>
    </p188:txBody>
    <p188:extLst>
      <p:ext xmlns:p="http://schemas.openxmlformats.org/presentationml/2006/main" uri="{5BB2D875-25FF-4072-B9AC-8F64D62656EB}">
        <p228:taskDetails xmlns:p228="http://schemas.microsoft.com/office/powerpoint/2022/08/main">
          <p228:history>
            <p228:event time="2026-04-21T19:53:33.362" id="{4E862438-355F-D044-82E5-FB88E1308A37}">
              <p228:atrbtn authorId="{F3F27BC7-6553-A4F6-F6DD-3377219CFB81}"/>
              <p228:anchr>
                <p228:comment id="{071230FB-7EFA-DB45-ABE1-9009E44808D8}"/>
              </p228:anchr>
              <p228:add/>
            </p228:event>
            <p228:event time="2026-04-21T19:53:33.362" id="{157422CF-8247-4049-94B1-D533DABF53C7}">
              <p228:atrbtn authorId="{F3F27BC7-6553-A4F6-F6DD-3377219CFB81}"/>
              <p228:anchr>
                <p228:comment id="{071230FB-7EFA-DB45-ABE1-9009E44808D8}"/>
              </p228:anchr>
              <p228:asgn authorId="{0B6F6CDC-4A62-439B-FF9B-60055B8E1499}"/>
            </p228:event>
            <p228:event time="2026-04-21T19:53:33.362" id="{32406AD8-437F-2D47-B73D-C35A0E516C4B}">
              <p228:atrbtn authorId="{F3F27BC7-6553-A4F6-F6DD-3377219CFB81}"/>
              <p228:anchr>
                <p228:comment id="{071230FB-7EFA-DB45-ABE1-9009E44808D8}"/>
              </p228:anchr>
              <p228:title val="@Victor Banda-Medina possible to get some new photos here "/>
            </p228:event>
            <p228:event time="2026-04-21T19:53:33.362" id="{F319E68A-E7E0-4845-B77F-E96C8E114A3B}">
              <p228:atrbtn authorId="{F3F27BC7-6553-A4F6-F6DD-3377219CFB81}"/>
              <p228:anchr>
                <p228:comment id="{071230FB-7EFA-DB45-ABE1-9009E44808D8}"/>
              </p228:anchr>
              <p228:date stDt="2026-04-21T19:53:33.362" endDt="2026-04-21T19:53:33.362"/>
            </p228:event>
          </p228:history>
        </p228:taskDetails>
      </p:ext>
    </p188:extLst>
  </p188:cm>
</p188:cmLst>
</file>

<file path=ppt/comments/modernComment_7FFFFB30_2245F8F3.xml><?xml version="1.0" encoding="utf-8"?>
<p188:cmLst xmlns:a="http://schemas.openxmlformats.org/drawingml/2006/main" xmlns:r="http://schemas.openxmlformats.org/officeDocument/2006/relationships" xmlns:p188="http://schemas.microsoft.com/office/powerpoint/2018/8/main">
  <p188:cm id="{BAAA66C9-AF37-344A-AFA2-C7D79AFBB21A}" authorId="{F3F27BC7-6553-A4F6-F6DD-3377219CFB81}" created="2026-04-21T19:04:53.523" startDate="2026-04-21T19:04:53.523" dueDate="2026-04-21T19:04:53.523" assignedTo="{0B6F6CDC-4A62-439B-FF9B-60055B8E1499}" title="@Victor Banda-Medina can you add that Youtube video here ">
    <pc:sldMkLst xmlns:pc="http://schemas.microsoft.com/office/powerpoint/2013/main/command">
      <pc:docMk/>
      <pc:sldMk cId="575011059" sldId="2147482416"/>
    </pc:sldMkLst>
    <p188:txBody>
      <a:bodyPr/>
      <a:lstStyle/>
      <a:p>
        <a:r>
          <a:rPr lang="en-US"/>
          <a:t>[@Victor Banda-Medina] can you add that Youtube video here </a:t>
        </a:r>
      </a:p>
    </p188:txBody>
    <p188:extLst>
      <p:ext xmlns:p="http://schemas.openxmlformats.org/presentationml/2006/main" uri="{5BB2D875-25FF-4072-B9AC-8F64D62656EB}">
        <p228:taskDetails xmlns:p228="http://schemas.microsoft.com/office/powerpoint/2022/08/main">
          <p228:history>
            <p228:event time="2026-04-21T19:04:53.523" id="{63DF0CF1-2487-B54A-A45B-3269E39F1776}">
              <p228:atrbtn authorId="{F3F27BC7-6553-A4F6-F6DD-3377219CFB81}"/>
              <p228:anchr>
                <p228:comment id="{BAAA66C9-AF37-344A-AFA2-C7D79AFBB21A}"/>
              </p228:anchr>
              <p228:add/>
            </p228:event>
            <p228:event time="2026-04-21T19:04:53.523" id="{9D1B2656-DC8A-CE46-88C4-AB9B4DFEC995}">
              <p228:atrbtn authorId="{F3F27BC7-6553-A4F6-F6DD-3377219CFB81}"/>
              <p228:anchr>
                <p228:comment id="{BAAA66C9-AF37-344A-AFA2-C7D79AFBB21A}"/>
              </p228:anchr>
              <p228:asgn authorId="{0B6F6CDC-4A62-439B-FF9B-60055B8E1499}"/>
            </p228:event>
            <p228:event time="2026-04-21T19:04:53.523" id="{C46A7810-6967-BE42-BE15-E48FB10B1B1E}">
              <p228:atrbtn authorId="{F3F27BC7-6553-A4F6-F6DD-3377219CFB81}"/>
              <p228:anchr>
                <p228:comment id="{BAAA66C9-AF37-344A-AFA2-C7D79AFBB21A}"/>
              </p228:anchr>
              <p228:title val="@Victor Banda-Medina can you add that Youtube video here "/>
            </p228:event>
            <p228:event time="2026-04-21T19:04:53.523" id="{129C4CB5-62FE-C549-ACAA-524B2A0097B2}">
              <p228:atrbtn authorId="{F3F27BC7-6553-A4F6-F6DD-3377219CFB81}"/>
              <p228:anchr>
                <p228:comment id="{BAAA66C9-AF37-344A-AFA2-C7D79AFBB21A}"/>
              </p228:anchr>
              <p228:date stDt="2026-04-21T19:04:53.523" endDt="2026-04-21T19:04:53.523"/>
            </p228:event>
          </p228:history>
        </p228:taskDetails>
      </p:ext>
    </p188:extLst>
  </p188:cm>
</p188:cmLst>
</file>

<file path=ppt/comments/modernComment_7FFFFB66_5DDECD28.xml><?xml version="1.0" encoding="utf-8"?>
<p188:cmLst xmlns:a="http://schemas.openxmlformats.org/drawingml/2006/main" xmlns:r="http://schemas.openxmlformats.org/officeDocument/2006/relationships" xmlns:p188="http://schemas.microsoft.com/office/powerpoint/2018/8/main">
  <p188:cm id="{27A23FAE-75D2-5A4C-A2E0-76685BF883FC}" authorId="{F3F27BC7-6553-A4F6-F6DD-3377219CFB81}" created="2026-04-22T20:45:29.123" startDate="2026-04-22T20:45:29.123" dueDate="2026-04-22T20:45:29.123" assignedTo="{371F9DDC-1128-B8CB-5769-662B7AF9634A}" title="@Tracy Whelpley tagging you in here to decide what content you want. ">
    <pc:sldMkLst xmlns:pc="http://schemas.microsoft.com/office/powerpoint/2013/main/command">
      <pc:docMk/>
      <pc:sldMk cId="1574882600" sldId="2147482470"/>
    </pc:sldMkLst>
    <p188:txBody>
      <a:bodyPr/>
      <a:lstStyle/>
      <a:p>
        <a:r>
          <a:rPr lang="en-US"/>
          <a:t>[@Tracy Whelpley] tagging you in here to decide what content you want. </a:t>
        </a:r>
      </a:p>
    </p188:txBody>
    <p188:extLst>
      <p:ext xmlns:p="http://schemas.openxmlformats.org/presentationml/2006/main" uri="{5BB2D875-25FF-4072-B9AC-8F64D62656EB}">
        <p228:taskDetails xmlns:p228="http://schemas.microsoft.com/office/powerpoint/2022/08/main">
          <p228:history>
            <p228:event time="2026-04-22T20:45:29.123" id="{2BDEC22B-9A2C-8A41-8E40-8C14EBF0A807}">
              <p228:atrbtn authorId="{F3F27BC7-6553-A4F6-F6DD-3377219CFB81}"/>
              <p228:anchr>
                <p228:comment id="{27A23FAE-75D2-5A4C-A2E0-76685BF883FC}"/>
              </p228:anchr>
              <p228:add/>
            </p228:event>
            <p228:event time="2026-04-22T20:45:29.123" id="{5557B13A-9F5F-2C46-B96E-1EFCF6A1ACA6}">
              <p228:atrbtn authorId="{F3F27BC7-6553-A4F6-F6DD-3377219CFB81}"/>
              <p228:anchr>
                <p228:comment id="{27A23FAE-75D2-5A4C-A2E0-76685BF883FC}"/>
              </p228:anchr>
              <p228:asgn authorId="{371F9DDC-1128-B8CB-5769-662B7AF9634A}"/>
            </p228:event>
            <p228:event time="2026-04-22T20:45:29.123" id="{E80455B5-62FC-3B49-91D1-6011141BD5A7}">
              <p228:atrbtn authorId="{F3F27BC7-6553-A4F6-F6DD-3377219CFB81}"/>
              <p228:anchr>
                <p228:comment id="{27A23FAE-75D2-5A4C-A2E0-76685BF883FC}"/>
              </p228:anchr>
              <p228:title val="@Tracy Whelpley tagging you in here to decide what content you want. "/>
            </p228:event>
            <p228:event time="2026-04-22T20:45:29.123" id="{A63BADCE-27CF-B149-81F1-B0C08630D02B}">
              <p228:atrbtn authorId="{F3F27BC7-6553-A4F6-F6DD-3377219CFB81}"/>
              <p228:anchr>
                <p228:comment id="{27A23FAE-75D2-5A4C-A2E0-76685BF883FC}"/>
              </p228:anchr>
              <p228:date stDt="2026-04-22T20:45:29.123" endDt="2026-04-22T20:45:29.123"/>
            </p228:event>
          </p228:history>
        </p228:taskDetails>
      </p:ext>
    </p188:extLst>
  </p188:cm>
</p188:cmLst>
</file>

<file path=ppt/notesMasters/_rels/notesMaster1.xml.rels><?xml version="1.0" encoding="UTF-8" standalone="yes"?>
<Relationships xmlns="http://schemas.openxmlformats.org/package/2006/relationships"><Relationship Id="rId1" Type="http://schemas.openxmlformats.org/officeDocument/2006/relationships/theme" Target="../theme/theme10.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037840" cy="466434"/>
          </a:xfrm>
          <a:prstGeom prst="rect">
            <a:avLst/>
          </a:prstGeom>
        </p:spPr>
        <p:txBody>
          <a:bodyPr vert="horz" lIns="93177" tIns="46589" rIns="93177" bIns="46589" rtlCol="0"/>
          <a:lstStyle>
            <a:lvl1pPr algn="l">
              <a:defRPr sz="1200"/>
            </a:lvl1pPr>
          </a:lstStyle>
          <a:p>
            <a:endParaRPr lang="en-US"/>
          </a:p>
        </p:txBody>
      </p:sp>
      <p:sp>
        <p:nvSpPr>
          <p:cNvPr id="3" name="Date Placeholder 2"/>
          <p:cNvSpPr>
            <a:spLocks noGrp="1"/>
          </p:cNvSpPr>
          <p:nvPr>
            <p:ph type="dt" idx="1"/>
          </p:nvPr>
        </p:nvSpPr>
        <p:spPr>
          <a:xfrm>
            <a:off x="3970938" y="0"/>
            <a:ext cx="3037840" cy="466434"/>
          </a:xfrm>
          <a:prstGeom prst="rect">
            <a:avLst/>
          </a:prstGeom>
        </p:spPr>
        <p:txBody>
          <a:bodyPr vert="horz" lIns="93177" tIns="46589" rIns="93177" bIns="46589" rtlCol="0"/>
          <a:lstStyle>
            <a:lvl1pPr algn="r">
              <a:defRPr sz="1200"/>
            </a:lvl1pPr>
          </a:lstStyle>
          <a:p>
            <a:fld id="{4806597C-AB6A-EB49-AC10-2F67C30FBD17}" type="datetimeFigureOut">
              <a:rPr lang="en-US" smtClean="0"/>
              <a:t>4/29/2026</a:t>
            </a:fld>
            <a:endParaRPr lang="en-US"/>
          </a:p>
        </p:txBody>
      </p:sp>
      <p:sp>
        <p:nvSpPr>
          <p:cNvPr id="4" name="Slide Image Placeholder 3"/>
          <p:cNvSpPr>
            <a:spLocks noGrp="1" noRot="1" noChangeAspect="1"/>
          </p:cNvSpPr>
          <p:nvPr>
            <p:ph type="sldImg" idx="2"/>
          </p:nvPr>
        </p:nvSpPr>
        <p:spPr>
          <a:xfrm>
            <a:off x="717550" y="1162050"/>
            <a:ext cx="5575300" cy="3136900"/>
          </a:xfrm>
          <a:prstGeom prst="rect">
            <a:avLst/>
          </a:prstGeom>
          <a:noFill/>
          <a:ln w="12700">
            <a:solidFill>
              <a:prstClr val="black"/>
            </a:solidFill>
          </a:ln>
        </p:spPr>
        <p:txBody>
          <a:bodyPr vert="horz" lIns="93177" tIns="46589" rIns="93177" bIns="46589" rtlCol="0" anchor="ctr"/>
          <a:lstStyle/>
          <a:p>
            <a:endParaRPr lang="en-US"/>
          </a:p>
        </p:txBody>
      </p:sp>
      <p:sp>
        <p:nvSpPr>
          <p:cNvPr id="5" name="Notes Placeholder 4"/>
          <p:cNvSpPr>
            <a:spLocks noGrp="1"/>
          </p:cNvSpPr>
          <p:nvPr>
            <p:ph type="body" sz="quarter" idx="3"/>
          </p:nvPr>
        </p:nvSpPr>
        <p:spPr>
          <a:xfrm>
            <a:off x="701040" y="4473892"/>
            <a:ext cx="5608320" cy="3660458"/>
          </a:xfrm>
          <a:prstGeom prst="rect">
            <a:avLst/>
          </a:prstGeom>
        </p:spPr>
        <p:txBody>
          <a:bodyPr vert="horz" lIns="93177" tIns="46589" rIns="93177" bIns="46589"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829967"/>
            <a:ext cx="3037840" cy="466433"/>
          </a:xfrm>
          <a:prstGeom prst="rect">
            <a:avLst/>
          </a:prstGeom>
        </p:spPr>
        <p:txBody>
          <a:bodyPr vert="horz" lIns="93177" tIns="46589" rIns="93177" bIns="46589" rtlCol="0" anchor="b"/>
          <a:lstStyle>
            <a:lvl1pPr algn="l">
              <a:defRPr sz="1200"/>
            </a:lvl1pPr>
          </a:lstStyle>
          <a:p>
            <a:endParaRPr lang="en-US"/>
          </a:p>
        </p:txBody>
      </p:sp>
      <p:sp>
        <p:nvSpPr>
          <p:cNvPr id="7" name="Slide Number Placeholder 6"/>
          <p:cNvSpPr>
            <a:spLocks noGrp="1"/>
          </p:cNvSpPr>
          <p:nvPr>
            <p:ph type="sldNum" sz="quarter" idx="5"/>
          </p:nvPr>
        </p:nvSpPr>
        <p:spPr>
          <a:xfrm>
            <a:off x="3970938" y="8829967"/>
            <a:ext cx="3037840" cy="466433"/>
          </a:xfrm>
          <a:prstGeom prst="rect">
            <a:avLst/>
          </a:prstGeom>
        </p:spPr>
        <p:txBody>
          <a:bodyPr vert="horz" lIns="93177" tIns="46589" rIns="93177" bIns="46589" rtlCol="0" anchor="b"/>
          <a:lstStyle>
            <a:lvl1pPr algn="r">
              <a:defRPr sz="1200"/>
            </a:lvl1pPr>
          </a:lstStyle>
          <a:p>
            <a:fld id="{BEF848B0-28DC-3E45-82E6-123FCCFCAD23}" type="slidenum">
              <a:rPr lang="en-US" smtClean="0"/>
              <a:t>‹#›</a:t>
            </a:fld>
            <a:endParaRPr lang="en-US"/>
          </a:p>
        </p:txBody>
      </p:sp>
    </p:spTree>
    <p:extLst>
      <p:ext uri="{BB962C8B-B14F-4D97-AF65-F5344CB8AC3E}">
        <p14:creationId xmlns:p14="http://schemas.microsoft.com/office/powerpoint/2010/main" val="194741248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Introduction – your name, title and responsibilities as part of the KC2026 team – a nonprofit created for the sole purpose of planning and implementing the World Cup in Kansas City.</a:t>
            </a:r>
          </a:p>
          <a:p>
            <a:endParaRPr lang="en-US"/>
          </a:p>
        </p:txBody>
      </p:sp>
      <p:sp>
        <p:nvSpPr>
          <p:cNvPr id="4" name="Slide Number Placeholder 3"/>
          <p:cNvSpPr>
            <a:spLocks noGrp="1"/>
          </p:cNvSpPr>
          <p:nvPr>
            <p:ph type="sldNum" sz="quarter" idx="5"/>
          </p:nvPr>
        </p:nvSpPr>
        <p:spPr/>
        <p:txBody>
          <a:bodyPr/>
          <a:lstStyle/>
          <a:p>
            <a:fld id="{BEF848B0-28DC-3E45-82E6-123FCCFCAD23}" type="slidenum">
              <a:rPr lang="en-US" smtClean="0"/>
              <a:t>1</a:t>
            </a:fld>
            <a:endParaRPr lang="en-US"/>
          </a:p>
        </p:txBody>
      </p:sp>
    </p:spTree>
    <p:extLst>
      <p:ext uri="{BB962C8B-B14F-4D97-AF65-F5344CB8AC3E}">
        <p14:creationId xmlns:p14="http://schemas.microsoft.com/office/powerpoint/2010/main" val="241537284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atin typeface="Calibri"/>
                <a:ea typeface="Calibri"/>
                <a:cs typeface="Calibri"/>
              </a:rPr>
              <a:t>Thank you to Lee Summit for allowing us to use this space at Green Street Market.</a:t>
            </a:r>
          </a:p>
        </p:txBody>
      </p:sp>
      <p:sp>
        <p:nvSpPr>
          <p:cNvPr id="4" name="Slide Number Placeholder 3"/>
          <p:cNvSpPr>
            <a:spLocks noGrp="1"/>
          </p:cNvSpPr>
          <p:nvPr>
            <p:ph type="sldNum" sz="quarter" idx="5"/>
          </p:nvPr>
        </p:nvSpPr>
        <p:spPr/>
        <p:txBody>
          <a:bodyPr/>
          <a:lstStyle/>
          <a:p>
            <a:fld id="{BEF848B0-28DC-3E45-82E6-123FCCFCAD23}" type="slidenum">
              <a:rPr lang="en-US" smtClean="0"/>
              <a:t>2</a:t>
            </a:fld>
            <a:endParaRPr lang="en-US"/>
          </a:p>
        </p:txBody>
      </p:sp>
    </p:spTree>
    <p:extLst>
      <p:ext uri="{BB962C8B-B14F-4D97-AF65-F5344CB8AC3E}">
        <p14:creationId xmlns:p14="http://schemas.microsoft.com/office/powerpoint/2010/main" val="81839788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30A44CC-19C6-75F2-073E-5D18C166E2D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EFE4D77-0EBE-7C59-4493-61C829D70B1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EBB3588-AD47-8D76-64B7-7198280D5097}"/>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9C2B9DCA-A8CF-97E5-00A3-ABDBB6BAFA29}"/>
              </a:ext>
            </a:extLst>
          </p:cNvPr>
          <p:cNvSpPr>
            <a:spLocks noGrp="1"/>
          </p:cNvSpPr>
          <p:nvPr>
            <p:ph type="sldNum" sz="quarter" idx="5"/>
          </p:nvPr>
        </p:nvSpPr>
        <p:spPr/>
        <p:txBody>
          <a:bodyPr/>
          <a:lstStyle/>
          <a:p>
            <a:pPr defTabSz="931774">
              <a:defRPr/>
            </a:pPr>
            <a:fld id="{BEF848B0-28DC-3E45-82E6-123FCCFCAD23}" type="slidenum">
              <a:rPr lang="en-US">
                <a:solidFill>
                  <a:prstClr val="black"/>
                </a:solidFill>
                <a:latin typeface="Aptos" panose="02110004020202020204"/>
              </a:rPr>
              <a:pPr defTabSz="931774">
                <a:defRPr/>
              </a:pPr>
              <a:t>3</a:t>
            </a:fld>
            <a:endParaRPr lang="en-US">
              <a:solidFill>
                <a:prstClr val="black"/>
              </a:solidFill>
              <a:latin typeface="Aptos" panose="02110004020202020204"/>
            </a:endParaRPr>
          </a:p>
        </p:txBody>
      </p:sp>
    </p:spTree>
    <p:extLst>
      <p:ext uri="{BB962C8B-B14F-4D97-AF65-F5344CB8AC3E}">
        <p14:creationId xmlns:p14="http://schemas.microsoft.com/office/powerpoint/2010/main" val="107758924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D40D644-8478-1DD4-4170-CD1BBD3CEE7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322E352-73AE-568B-2249-2C3BAC2465A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78B30FD-C914-8C34-10C4-217DD33FC853}"/>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3C46C561-D954-578E-88B7-176B6531A6A7}"/>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EF848B0-28DC-3E45-82E6-123FCCFCAD23}"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91031633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64C09EC-7741-1A92-5F16-9B985CC47CB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D190F48-DA8E-2AA5-510B-E54426B6A61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1956681-3CDC-9B65-1422-44E664167B71}"/>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9EB9CA9D-3F49-C25C-A979-ECFC88123C6A}"/>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EF848B0-28DC-3E45-82E6-123FCCFCAD23}"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57081696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3A63527-B2DD-1AFB-8E0E-009C9E86EC0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5E94402-00F8-6AF7-5B01-331ACD77138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ACFE669-C916-5574-E035-E2C4DE78BA78}"/>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92D9EDFA-806D-91B0-91CB-4666DBB16E5D}"/>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EF848B0-28DC-3E45-82E6-123FCCFCAD23}"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406800560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6D507EF-61AE-4BA8-9AEA-E051036EDD14}"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29089275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EF848B0-28DC-3E45-82E6-123FCCFCAD23}"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76831169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BEF848B0-28DC-3E45-82E6-123FCCFCAD23}" type="slidenum">
              <a:rPr lang="en-US" smtClean="0"/>
              <a:t>10</a:t>
            </a:fld>
            <a:endParaRPr lang="en-US"/>
          </a:p>
        </p:txBody>
      </p:sp>
    </p:spTree>
    <p:extLst>
      <p:ext uri="{BB962C8B-B14F-4D97-AF65-F5344CB8AC3E}">
        <p14:creationId xmlns:p14="http://schemas.microsoft.com/office/powerpoint/2010/main" val="210236842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8695584-BFE9-2EC7-F7F9-5EA22DBE40C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CAB76A8-9113-9327-1AEF-9A0B77005FD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548F430-52FF-E6C8-93F6-C03EAEE34312}"/>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t>There are transportation services we are required to provide as a Host City</a:t>
            </a:r>
          </a:p>
          <a:p>
            <a:endParaRPr lang="en-US"/>
          </a:p>
          <a:p>
            <a:r>
              <a:rPr lang="en-US"/>
              <a:t>Our existing bus system is extensive, but it is designed to fill daily needs – commuting, getting to store – not created to support visitor travel in /around the City. Worked with transit partners to create ConnectKC26</a:t>
            </a:r>
          </a:p>
        </p:txBody>
      </p:sp>
      <p:sp>
        <p:nvSpPr>
          <p:cNvPr id="4" name="Slide Number Placeholder 3">
            <a:extLst>
              <a:ext uri="{FF2B5EF4-FFF2-40B4-BE49-F238E27FC236}">
                <a16:creationId xmlns:a16="http://schemas.microsoft.com/office/drawing/2014/main" id="{99038587-D90E-384A-B8B3-C500C4DF7A5E}"/>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8C840C8-DA57-4CE2-9578-38868B0FC32F}"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15</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419955764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1C03C19-F725-FE00-DA6B-F327C7BEC69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211FDE1-ADB8-1E92-B6D8-0ECC60F533CA}"/>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EC6C4A7A-4BA6-8F5D-CDEA-6DAFF9F6E498}"/>
              </a:ext>
            </a:extLst>
          </p:cNvPr>
          <p:cNvSpPr>
            <a:spLocks noGrp="1"/>
          </p:cNvSpPr>
          <p:nvPr>
            <p:ph type="body" idx="1"/>
          </p:nvPr>
        </p:nvSpPr>
        <p:spPr/>
        <p:txBody>
          <a:bodyPr/>
          <a:lstStyle/>
          <a:p>
            <a:r>
              <a:rPr lang="en-US"/>
              <a:t>Let’s break down the transportation</a:t>
            </a:r>
          </a:p>
          <a:p>
            <a:pPr marL="171450" indent="-171450">
              <a:buFont typeface="Arial" panose="020B0604020202020204" pitchFamily="34" charset="0"/>
              <a:buChar char="•"/>
            </a:pPr>
            <a:endParaRPr lang="en-US"/>
          </a:p>
        </p:txBody>
      </p:sp>
      <p:sp>
        <p:nvSpPr>
          <p:cNvPr id="4" name="Slide Number Placeholder 3">
            <a:extLst>
              <a:ext uri="{FF2B5EF4-FFF2-40B4-BE49-F238E27FC236}">
                <a16:creationId xmlns:a16="http://schemas.microsoft.com/office/drawing/2014/main" id="{2B02BA4C-B125-4820-BBAD-86CB07A54464}"/>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8C840C8-DA57-4CE2-9578-38868B0FC32F}"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16</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406062052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a:t>This includes 4 park and ride locations as well as service to/from FIFA Fan Festival</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US"/>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a:t>The third is Region Direct - </a:t>
            </a:r>
          </a:p>
          <a:p>
            <a:endParaRPr 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8C840C8-DA57-4CE2-9578-38868B0FC32F}"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17</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53794297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13D6786-8487-91F8-0DCA-07389238CD9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958BE67-E16A-C6E1-BB91-813D23E81171}"/>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4D789E97-2D9C-4834-0F8E-A3F4DD062FB4}"/>
              </a:ext>
            </a:extLst>
          </p:cNvPr>
          <p:cNvSpPr>
            <a:spLocks noGrp="1"/>
          </p:cNvSpPr>
          <p:nvPr>
            <p:ph type="body" idx="1"/>
          </p:nvPr>
        </p:nvSpPr>
        <p:spPr/>
        <p:txBody>
          <a:bodyPr/>
          <a:lstStyle/>
          <a:p>
            <a:endParaRPr lang="en-US"/>
          </a:p>
          <a:p>
            <a:pPr marL="171450" indent="-171450">
              <a:buFont typeface="Arial" panose="020B0604020202020204" pitchFamily="34" charset="0"/>
              <a:buChar char="•"/>
            </a:pPr>
            <a:r>
              <a:rPr lang="en-US"/>
              <a:t>The third is Region Direct – helping visitors and residents move around the region</a:t>
            </a:r>
          </a:p>
          <a:p>
            <a:pPr marL="171450" indent="-171450">
              <a:buFont typeface="Arial" panose="020B0604020202020204" pitchFamily="34" charset="0"/>
              <a:buChar char="•"/>
            </a:pPr>
            <a:r>
              <a:rPr lang="en-US"/>
              <a:t>This is not a FIFA requirement—but instead a way for KC to make the most of hosting visitors at this scale.</a:t>
            </a:r>
          </a:p>
          <a:p>
            <a:pPr marL="171450" indent="-171450">
              <a:buFont typeface="Arial" panose="020B0604020202020204" pitchFamily="34" charset="0"/>
              <a:buChar char="•"/>
            </a:pPr>
            <a:r>
              <a:rPr lang="en-US"/>
              <a:t>Draws visitors across the region, and also a way for residents to experience FIFA Fan Festival, or even Downtown, without the hassle of driving. </a:t>
            </a:r>
          </a:p>
          <a:p>
            <a:pPr marL="171450" indent="-171450">
              <a:buFont typeface="Arial" panose="020B0604020202020204" pitchFamily="34" charset="0"/>
              <a:buChar char="•"/>
            </a:pPr>
            <a:endParaRPr lang="en-US"/>
          </a:p>
          <a:p>
            <a:pPr marL="171450" indent="-171450">
              <a:buFont typeface="Arial" panose="020B0604020202020204" pitchFamily="34" charset="0"/>
              <a:buChar char="•"/>
            </a:pPr>
            <a:r>
              <a:rPr lang="en-US"/>
              <a:t>FIFA Fan Fest Bus Mall is the hub – we will talk about that more in a minute</a:t>
            </a:r>
          </a:p>
          <a:p>
            <a:pPr marL="171450" indent="-171450">
              <a:buFont typeface="Arial" panose="020B0604020202020204" pitchFamily="34" charset="0"/>
              <a:buChar char="•"/>
            </a:pPr>
            <a:r>
              <a:rPr lang="en-US"/>
              <a:t>What does this mean for the user experience? </a:t>
            </a:r>
          </a:p>
          <a:p>
            <a:pPr marL="171450" indent="-171450">
              <a:buFont typeface="Arial" panose="020B0604020202020204" pitchFamily="34" charset="0"/>
              <a:buChar char="•"/>
            </a:pPr>
            <a:r>
              <a:rPr lang="en-US"/>
              <a:t>Each will provide a non-stop service to/from the FIFA Fan Festival </a:t>
            </a:r>
          </a:p>
          <a:p>
            <a:pPr marL="171450" indent="-171450">
              <a:buFont typeface="Arial" panose="020B0604020202020204" pitchFamily="34" charset="0"/>
              <a:buChar char="•"/>
            </a:pPr>
            <a:r>
              <a:rPr lang="en-US"/>
              <a:t>Hub and spoke service</a:t>
            </a:r>
          </a:p>
          <a:p>
            <a:pPr marL="171450" indent="-171450">
              <a:buFont typeface="Arial" panose="020B0604020202020204" pitchFamily="34" charset="0"/>
              <a:buChar char="•"/>
            </a:pPr>
            <a:r>
              <a:rPr lang="en-US"/>
              <a:t>The travel time for the majority of routes  is cut in half</a:t>
            </a:r>
          </a:p>
          <a:p>
            <a:pPr marL="171450" indent="-171450">
              <a:buFont typeface="Arial" panose="020B0604020202020204" pitchFamily="34" charset="0"/>
              <a:buChar char="•"/>
            </a:pPr>
            <a:r>
              <a:rPr lang="en-US"/>
              <a:t>Buses will pick up about every 20-minutes; Exception is Lawrence (30 minutes)</a:t>
            </a:r>
          </a:p>
        </p:txBody>
      </p:sp>
      <p:sp>
        <p:nvSpPr>
          <p:cNvPr id="4" name="Slide Number Placeholder 3">
            <a:extLst>
              <a:ext uri="{FF2B5EF4-FFF2-40B4-BE49-F238E27FC236}">
                <a16:creationId xmlns:a16="http://schemas.microsoft.com/office/drawing/2014/main" id="{F1804713-B1DB-13A7-F245-E7B8ABB377AC}"/>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8C840C8-DA57-4CE2-9578-38868B0FC32F}"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18</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418254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03E0A3A-03DB-3A51-E7FC-6B7C15B2581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375AC13-F012-A2E2-D2E0-C6E649CAFBC1}"/>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A33523FC-D30E-5D5D-72CA-1CB89BF21E14}"/>
              </a:ext>
            </a:extLst>
          </p:cNvPr>
          <p:cNvSpPr>
            <a:spLocks noGrp="1"/>
          </p:cNvSpPr>
          <p:nvPr>
            <p:ph type="body" idx="1"/>
          </p:nvPr>
        </p:nvSpPr>
        <p:spPr/>
        <p:txBody>
          <a:bodyPr/>
          <a:lstStyle/>
          <a:p>
            <a:r>
              <a:rPr lang="en-US"/>
              <a:t>Meghan</a:t>
            </a:r>
          </a:p>
          <a:p>
            <a:endParaRPr lang="en-US"/>
          </a:p>
          <a:p>
            <a:r>
              <a:rPr lang="en-US"/>
              <a:t>Recap</a:t>
            </a:r>
          </a:p>
        </p:txBody>
      </p:sp>
      <p:sp>
        <p:nvSpPr>
          <p:cNvPr id="4" name="Slide Number Placeholder 3">
            <a:extLst>
              <a:ext uri="{FF2B5EF4-FFF2-40B4-BE49-F238E27FC236}">
                <a16:creationId xmlns:a16="http://schemas.microsoft.com/office/drawing/2014/main" id="{E92F1FEF-94A7-02FE-B34B-E53D34A1AD45}"/>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8C840C8-DA57-4CE2-9578-38868B0FC32F}"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19</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34096252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21B57F9-D0B3-5229-E299-58B44E9819B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78D9B43-B0FF-DEF2-F159-CBF26EB5BFF0}"/>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5DF8BE35-6A5C-FFF4-6A0A-3701BB1B5FF5}"/>
              </a:ext>
            </a:extLst>
          </p:cNvPr>
          <p:cNvSpPr>
            <a:spLocks noGrp="1"/>
          </p:cNvSpPr>
          <p:nvPr>
            <p:ph type="body" idx="1"/>
          </p:nvPr>
        </p:nvSpPr>
        <p:spPr/>
        <p:txBody>
          <a:bodyPr/>
          <a:lstStyle/>
          <a:p>
            <a:r>
              <a:rPr lang="en-US"/>
              <a:t>SIMS</a:t>
            </a:r>
          </a:p>
        </p:txBody>
      </p:sp>
      <p:sp>
        <p:nvSpPr>
          <p:cNvPr id="4" name="Slide Number Placeholder 3">
            <a:extLst>
              <a:ext uri="{FF2B5EF4-FFF2-40B4-BE49-F238E27FC236}">
                <a16:creationId xmlns:a16="http://schemas.microsoft.com/office/drawing/2014/main" id="{02AB13D5-49F6-B0BB-BCC2-B484566E9DAA}"/>
              </a:ext>
            </a:extLst>
          </p:cNvPr>
          <p:cNvSpPr>
            <a:spLocks noGrp="1"/>
          </p:cNvSpPr>
          <p:nvPr>
            <p:ph type="sldNum" sz="quarter" idx="5"/>
          </p:nvPr>
        </p:nvSpPr>
        <p:spPr/>
        <p:txBody>
          <a:bodyPr/>
          <a:lstStyle/>
          <a:p>
            <a:fld id="{08C840C8-DA57-4CE2-9578-38868B0FC32F}" type="slidenum">
              <a:rPr lang="en-GB" smtClean="0"/>
              <a:t>20</a:t>
            </a:fld>
            <a:endParaRPr lang="en-GB"/>
          </a:p>
        </p:txBody>
      </p:sp>
    </p:spTree>
    <p:extLst>
      <p:ext uri="{BB962C8B-B14F-4D97-AF65-F5344CB8AC3E}">
        <p14:creationId xmlns:p14="http://schemas.microsoft.com/office/powerpoint/2010/main" val="179305346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i="1">
                <a:latin typeface="Aptos" panose="020B0004020202020204" pitchFamily="34" charset="0"/>
              </a:rPr>
              <a:t>https://kansascityfwc26.com/kc2026-community-hub/</a:t>
            </a:r>
          </a:p>
          <a:p>
            <a:endParaRPr lang="en-US"/>
          </a:p>
        </p:txBody>
      </p:sp>
      <p:sp>
        <p:nvSpPr>
          <p:cNvPr id="4" name="Slide Number Placeholder 3"/>
          <p:cNvSpPr>
            <a:spLocks noGrp="1"/>
          </p:cNvSpPr>
          <p:nvPr>
            <p:ph type="sldNum" sz="quarter" idx="5"/>
          </p:nvPr>
        </p:nvSpPr>
        <p:spPr/>
        <p:txBody>
          <a:bodyPr/>
          <a:lstStyle/>
          <a:p>
            <a:fld id="{08C840C8-DA57-4CE2-9578-38868B0FC32F}" type="slidenum">
              <a:rPr lang="en-GB" smtClean="0"/>
              <a:t>22</a:t>
            </a:fld>
            <a:endParaRPr lang="en-GB"/>
          </a:p>
        </p:txBody>
      </p:sp>
    </p:spTree>
    <p:extLst>
      <p:ext uri="{BB962C8B-B14F-4D97-AF65-F5344CB8AC3E}">
        <p14:creationId xmlns:p14="http://schemas.microsoft.com/office/powerpoint/2010/main" val="1896136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4D66A10-B119-2A7B-86FE-C5AE555E087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C2FFE96-EFBE-DE8F-1D29-26C15C03983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BD6F815-D196-1D49-5816-524D987168B5}"/>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19392004-E252-31D4-2B30-97053C3E6424}"/>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6D507EF-61AE-4BA8-9AEA-E051036EDD14}"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28</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53191975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3EE5D28-82EC-A0F8-D074-BA5A92B5509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D678B0A-8EAC-874E-4EC8-C7CA26533FB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F3923E7-F151-E332-06D3-5F77B8D942E6}"/>
              </a:ext>
            </a:extLst>
          </p:cNvPr>
          <p:cNvSpPr>
            <a:spLocks noGrp="1"/>
          </p:cNvSpPr>
          <p:nvPr>
            <p:ph type="body" idx="1"/>
          </p:nvPr>
        </p:nvSpPr>
        <p:spPr/>
        <p:txBody>
          <a:bodyPr/>
          <a:lstStyle/>
          <a:p>
            <a:br>
              <a:rPr lang="en-US"/>
            </a:br>
            <a:br>
              <a:rPr lang="en-US"/>
            </a:br>
            <a:r>
              <a:rPr lang="en-US"/>
              <a:t>Integrated within the Official FIFA World Cup™ digital ecosystem</a:t>
            </a:r>
          </a:p>
          <a:p>
            <a:r>
              <a:rPr lang="en-US"/>
              <a:t>Central planning tool for visitors before and during the tournament</a:t>
            </a:r>
          </a:p>
          <a:p>
            <a:r>
              <a:rPr lang="en-US"/>
              <a:t>Highlights dining, lodging, attractions, and experiences across Kansas &amp; Missouri</a:t>
            </a:r>
          </a:p>
          <a:p>
            <a:r>
              <a:rPr lang="en-US"/>
              <a:t>Designed to encourage exploration beyond match venues</a:t>
            </a:r>
          </a:p>
          <a:p>
            <a:endParaRPr lang="en-US"/>
          </a:p>
        </p:txBody>
      </p:sp>
      <p:sp>
        <p:nvSpPr>
          <p:cNvPr id="4" name="Slide Number Placeholder 3">
            <a:extLst>
              <a:ext uri="{FF2B5EF4-FFF2-40B4-BE49-F238E27FC236}">
                <a16:creationId xmlns:a16="http://schemas.microsoft.com/office/drawing/2014/main" id="{B8241885-2D80-E03A-B087-4EFBCB077900}"/>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EF848B0-28DC-3E45-82E6-123FCCFCAD23}"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30</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428004415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i="0"/>
              <a:t>Community &amp; Business Engagement Across the Region</a:t>
            </a:r>
          </a:p>
          <a:p>
            <a:r>
              <a:rPr lang="en-US" i="0"/>
              <a:t>“Recognizing that World Cup impacts vary widely, KC2026 prioritizes readiness and coordination, using tools such as the KC Game Plan and Community Activation Playbooks to support locally driven strategies rather than one-size-fits-all approaches.”</a:t>
            </a:r>
          </a:p>
          <a:p>
            <a:endParaRPr lang="en-US" i="0"/>
          </a:p>
          <a:p>
            <a:r>
              <a:rPr lang="en-US" b="1" i="0"/>
              <a:t>Part of a broader readiness effort:</a:t>
            </a:r>
            <a:br>
              <a:rPr lang="en-US" i="0">
                <a:cs typeface="+mn-lt"/>
              </a:rPr>
            </a:br>
            <a:r>
              <a:rPr lang="en-US" i="0"/>
              <a:t>“These playbooks support larger initiatives already underway—such as the KC Game Plan for business readiness and the Community Events &amp; Activation Network—focused on helping Kansas businesses and communities prepare for real operating conditions during the tournament.”</a:t>
            </a:r>
            <a:br>
              <a:rPr lang="en-US" i="0">
                <a:cs typeface="+mn-lt"/>
              </a:rPr>
            </a:br>
            <a:endParaRPr lang="en-US" i="0"/>
          </a:p>
          <a:p>
            <a:r>
              <a:rPr lang="en-US" b="1" i="0"/>
              <a:t>Built for local context and control:</a:t>
            </a:r>
            <a:br>
              <a:rPr lang="en-US" i="0">
                <a:cs typeface="+mn-lt"/>
              </a:rPr>
            </a:br>
            <a:r>
              <a:rPr lang="en-US" i="0"/>
              <a:t>“The guidance is intentionally flexible and voluntary, recognizing that Kansas communities—from urban centers to suburban and rural areas—will participate in different ways based on their capacity and priorities.”</a:t>
            </a:r>
            <a:br>
              <a:rPr lang="en-US" i="0">
                <a:cs typeface="+mn-lt"/>
              </a:rPr>
            </a:br>
            <a:endParaRPr lang="en-US" i="0"/>
          </a:p>
          <a:p>
            <a:r>
              <a:rPr lang="en-US" b="1" i="0"/>
              <a:t>Focused on execution, not mandates:</a:t>
            </a:r>
            <a:br>
              <a:rPr lang="en-US" i="0">
                <a:cs typeface="+mn-lt"/>
              </a:rPr>
            </a:br>
            <a:r>
              <a:rPr lang="en-US" i="0"/>
              <a:t>“Together, these tools help Kansas businesses and communities execute their own strategies safely and responsibly, while contributing to a coordinated regional experience for visitors.”</a:t>
            </a:r>
            <a:r>
              <a:rPr lang="en-US"/>
              <a:t> </a:t>
            </a:r>
            <a:endParaRPr lang="en-US" i="0"/>
          </a:p>
          <a:p>
            <a:endParaRPr lang="en-US"/>
          </a:p>
          <a:p>
            <a:r>
              <a:rPr lang="en-US"/>
              <a:t> These playbooks are excellent resources for small businesses and community members. They can be distributed widely and provide guidance on what to expect from visitors, how businesses should prepare—like remote work—and key do’s and don’ts.</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EF848B0-28DC-3E45-82E6-123FCCFCAD23}"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37</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417824141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BBDA2B6-6B47-BAA1-793D-6C769FEF870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0DA6CCE-24E6-2980-35FF-05FB389E9E9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F4618CD-D2BA-E986-83AB-A9990A42D808}"/>
              </a:ext>
            </a:extLst>
          </p:cNvPr>
          <p:cNvSpPr>
            <a:spLocks noGrp="1"/>
          </p:cNvSpPr>
          <p:nvPr>
            <p:ph type="body" idx="1"/>
          </p:nvPr>
        </p:nvSpPr>
        <p:spPr/>
        <p:txBody>
          <a:bodyPr/>
          <a:lstStyle/>
          <a:p>
            <a:r>
              <a:rPr lang="en-US"/>
              <a:t>Your digital presence is your storefront! Here are some key do’s and don’ts. FIFA has very strict guidelines—terms like </a:t>
            </a:r>
            <a:r>
              <a:rPr lang="en-US" b="1"/>
              <a:t>“World Cup” or “Cup”</a:t>
            </a:r>
            <a:r>
              <a:rPr lang="en-US"/>
              <a:t> and </a:t>
            </a:r>
            <a:r>
              <a:rPr lang="en-US" b="1"/>
              <a:t>“KC2026”</a:t>
            </a:r>
            <a:r>
              <a:rPr lang="en-US"/>
              <a:t>are protected. Be creative in how you choose to advertise while staying within the rules.</a:t>
            </a:r>
          </a:p>
        </p:txBody>
      </p:sp>
      <p:sp>
        <p:nvSpPr>
          <p:cNvPr id="4" name="Slide Number Placeholder 3">
            <a:extLst>
              <a:ext uri="{FF2B5EF4-FFF2-40B4-BE49-F238E27FC236}">
                <a16:creationId xmlns:a16="http://schemas.microsoft.com/office/drawing/2014/main" id="{4862217E-533A-1F36-34D9-55188CCFFA87}"/>
              </a:ext>
            </a:extLst>
          </p:cNvPr>
          <p:cNvSpPr>
            <a:spLocks noGrp="1"/>
          </p:cNvSpPr>
          <p:nvPr>
            <p:ph type="sldNum" sz="quarter" idx="5"/>
          </p:nvPr>
        </p:nvSpPr>
        <p:spPr/>
        <p:txBody>
          <a:bodyPr/>
          <a:lstStyle/>
          <a:p>
            <a:pPr marL="0" marR="0" lvl="0" indent="0" algn="r" defTabSz="931774" rtl="0" eaLnBrk="1" fontAlgn="auto" latinLnBrk="0" hangingPunct="1">
              <a:lnSpc>
                <a:spcPct val="100000"/>
              </a:lnSpc>
              <a:spcBef>
                <a:spcPts val="0"/>
              </a:spcBef>
              <a:spcAft>
                <a:spcPts val="0"/>
              </a:spcAft>
              <a:buClrTx/>
              <a:buSzTx/>
              <a:buFontTx/>
              <a:buNone/>
              <a:tabLst/>
              <a:defRPr/>
            </a:pPr>
            <a:fld id="{72C0CC47-1F40-42EB-9DA7-40F2ED3AF8C8}" type="slidenum">
              <a:rPr kumimoji="0" lang="en-US" sz="1200" b="0" i="0" u="none" strike="noStrike" kern="1200" cap="none" spc="0" normalizeH="0" baseline="0" noProof="0">
                <a:ln>
                  <a:noFill/>
                </a:ln>
                <a:solidFill>
                  <a:prstClr val="black"/>
                </a:solidFill>
                <a:effectLst/>
                <a:uLnTx/>
                <a:uFillTx/>
                <a:latin typeface="Aptos" panose="02110004020202020204"/>
                <a:ea typeface="+mn-ea"/>
                <a:cs typeface="+mn-cs"/>
              </a:rPr>
              <a:pPr marL="0" marR="0" lvl="0" indent="0" algn="r" defTabSz="931774" rtl="0" eaLnBrk="1" fontAlgn="auto" latinLnBrk="0" hangingPunct="1">
                <a:lnSpc>
                  <a:spcPct val="100000"/>
                </a:lnSpc>
                <a:spcBef>
                  <a:spcPts val="0"/>
                </a:spcBef>
                <a:spcAft>
                  <a:spcPts val="0"/>
                </a:spcAft>
                <a:buClrTx/>
                <a:buSzTx/>
                <a:buFontTx/>
                <a:buNone/>
                <a:tabLst/>
                <a:defRPr/>
              </a:pPr>
              <a:t>38</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85212633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380059E-BD0F-3C63-DE58-4E9A0067E42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3CEDC18-525A-0401-40B7-EA01BF47C9D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DE8EE84-A960-3356-15BD-5907B764735D}"/>
              </a:ext>
            </a:extLst>
          </p:cNvPr>
          <p:cNvSpPr>
            <a:spLocks noGrp="1"/>
          </p:cNvSpPr>
          <p:nvPr>
            <p:ph type="body" idx="1"/>
          </p:nvPr>
        </p:nvSpPr>
        <p:spPr/>
        <p:txBody>
          <a:bodyPr/>
          <a:lstStyle/>
          <a:p>
            <a:r>
              <a:rPr lang="en-US"/>
              <a:t>Current RFI for KC House Artist &amp; Musicians. Close April 1st .  KC Game Plan Calendar available and updated </a:t>
            </a:r>
            <a:r>
              <a:rPr lang="en-US" err="1"/>
              <a:t>regulary</a:t>
            </a:r>
            <a:r>
              <a:rPr lang="en-US"/>
              <a:t> each month. </a:t>
            </a:r>
          </a:p>
        </p:txBody>
      </p:sp>
      <p:sp>
        <p:nvSpPr>
          <p:cNvPr id="4" name="Slide Number Placeholder 3">
            <a:extLst>
              <a:ext uri="{FF2B5EF4-FFF2-40B4-BE49-F238E27FC236}">
                <a16:creationId xmlns:a16="http://schemas.microsoft.com/office/drawing/2014/main" id="{743184D9-272C-A41B-32AA-5D9644B1B236}"/>
              </a:ext>
            </a:extLst>
          </p:cNvPr>
          <p:cNvSpPr>
            <a:spLocks noGrp="1"/>
          </p:cNvSpPr>
          <p:nvPr>
            <p:ph type="sldNum" sz="quarter" idx="5"/>
          </p:nvPr>
        </p:nvSpPr>
        <p:spPr/>
        <p:txBody>
          <a:bodyPr/>
          <a:lstStyle/>
          <a:p>
            <a:pPr marL="0" marR="0" lvl="0" indent="0" algn="r" defTabSz="949478" rtl="0" eaLnBrk="1" fontAlgn="auto" latinLnBrk="0" hangingPunct="1">
              <a:lnSpc>
                <a:spcPct val="100000"/>
              </a:lnSpc>
              <a:spcBef>
                <a:spcPts val="0"/>
              </a:spcBef>
              <a:spcAft>
                <a:spcPts val="0"/>
              </a:spcAft>
              <a:buClrTx/>
              <a:buSzTx/>
              <a:buFontTx/>
              <a:buNone/>
              <a:tabLst/>
              <a:defRPr/>
            </a:pPr>
            <a:fld id="{72C0CC47-1F40-42EB-9DA7-40F2ED3AF8C8}" type="slidenum">
              <a:rPr kumimoji="0" lang="en-US" sz="1200" b="0" i="0" u="none" strike="noStrike" kern="1200" cap="none" spc="0" normalizeH="0" baseline="0" noProof="0">
                <a:ln>
                  <a:noFill/>
                </a:ln>
                <a:solidFill>
                  <a:prstClr val="black"/>
                </a:solidFill>
                <a:effectLst/>
                <a:uLnTx/>
                <a:uFillTx/>
                <a:latin typeface="Aptos" panose="02110004020202020204"/>
                <a:ea typeface="+mn-ea"/>
                <a:cs typeface="+mn-cs"/>
              </a:rPr>
              <a:pPr marL="0" marR="0" lvl="0" indent="0" algn="r" defTabSz="949478" rtl="0" eaLnBrk="1" fontAlgn="auto" latinLnBrk="0" hangingPunct="1">
                <a:lnSpc>
                  <a:spcPct val="100000"/>
                </a:lnSpc>
                <a:spcBef>
                  <a:spcPts val="0"/>
                </a:spcBef>
                <a:spcAft>
                  <a:spcPts val="0"/>
                </a:spcAft>
                <a:buClrTx/>
                <a:buSzTx/>
                <a:buFontTx/>
                <a:buNone/>
                <a:tabLst/>
                <a:defRPr/>
              </a:pPr>
              <a:t>39</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55584378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EF848B0-28DC-3E45-82E6-123FCCFCAD23}"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41</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51249065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5C6ADED-AACA-0F04-B806-6715A35D1AF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91E271B-64BB-E7ED-57ED-3C623504766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7D7E7F1-903D-C60D-5700-E8EB90EFAACD}"/>
              </a:ext>
            </a:extLst>
          </p:cNvPr>
          <p:cNvSpPr>
            <a:spLocks noGrp="1"/>
          </p:cNvSpPr>
          <p:nvPr>
            <p:ph type="body" idx="1"/>
          </p:nvPr>
        </p:nvSpPr>
        <p:spPr/>
        <p:txBody>
          <a:bodyPr/>
          <a:lstStyle/>
          <a:p>
            <a:r>
              <a:rPr lang="en-US"/>
              <a:t>These are social travelers who crave local culture, food &amp; fun — and they’ll find you </a:t>
            </a:r>
            <a:r>
              <a:rPr lang="en-US" i="1"/>
              <a:t>online first.</a:t>
            </a:r>
            <a:endParaRPr lang="en-US"/>
          </a:p>
        </p:txBody>
      </p:sp>
      <p:sp>
        <p:nvSpPr>
          <p:cNvPr id="4" name="Slide Number Placeholder 3">
            <a:extLst>
              <a:ext uri="{FF2B5EF4-FFF2-40B4-BE49-F238E27FC236}">
                <a16:creationId xmlns:a16="http://schemas.microsoft.com/office/drawing/2014/main" id="{A9D3B62B-0ABD-0B4C-5684-6F8D4C3E635E}"/>
              </a:ext>
            </a:extLst>
          </p:cNvPr>
          <p:cNvSpPr>
            <a:spLocks noGrp="1"/>
          </p:cNvSpPr>
          <p:nvPr>
            <p:ph type="sldNum" sz="quarter" idx="5"/>
          </p:nvPr>
        </p:nvSpPr>
        <p:spPr/>
        <p:txBody>
          <a:bodyPr/>
          <a:lstStyle/>
          <a:p>
            <a:pPr defTabSz="931774">
              <a:defRPr/>
            </a:pPr>
            <a:fld id="{72C0CC47-1F40-42EB-9DA7-40F2ED3AF8C8}" type="slidenum">
              <a:rPr lang="en-US">
                <a:solidFill>
                  <a:prstClr val="black"/>
                </a:solidFill>
                <a:latin typeface="Aptos" panose="02110004020202020204"/>
              </a:rPr>
              <a:pPr defTabSz="931774">
                <a:defRPr/>
              </a:pPr>
              <a:t>42</a:t>
            </a:fld>
            <a:endParaRPr lang="en-US">
              <a:solidFill>
                <a:prstClr val="black"/>
              </a:solidFill>
              <a:latin typeface="Aptos" panose="02110004020202020204"/>
            </a:endParaRPr>
          </a:p>
        </p:txBody>
      </p:sp>
    </p:spTree>
    <p:extLst>
      <p:ext uri="{BB962C8B-B14F-4D97-AF65-F5344CB8AC3E}">
        <p14:creationId xmlns:p14="http://schemas.microsoft.com/office/powerpoint/2010/main" val="2290196047"/>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9603909-D35C-CD38-2F3A-88420867E69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D51FA91-2C6F-4CDE-8F89-6B51D11FF34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BBB5DAA-DF68-3C43-2184-A74E02985B59}"/>
              </a:ext>
            </a:extLst>
          </p:cNvPr>
          <p:cNvSpPr>
            <a:spLocks noGrp="1"/>
          </p:cNvSpPr>
          <p:nvPr>
            <p:ph type="body" idx="1"/>
          </p:nvPr>
        </p:nvSpPr>
        <p:spPr/>
        <p:txBody>
          <a:bodyPr/>
          <a:lstStyle/>
          <a:p>
            <a:r>
              <a:rPr lang="en-US"/>
              <a:t>These are social travelers who crave local culture, food &amp; fun — and they’ll find you </a:t>
            </a:r>
            <a:r>
              <a:rPr lang="en-US" i="1"/>
              <a:t>online first.</a:t>
            </a:r>
            <a:endParaRPr lang="en-US"/>
          </a:p>
        </p:txBody>
      </p:sp>
      <p:sp>
        <p:nvSpPr>
          <p:cNvPr id="4" name="Slide Number Placeholder 3">
            <a:extLst>
              <a:ext uri="{FF2B5EF4-FFF2-40B4-BE49-F238E27FC236}">
                <a16:creationId xmlns:a16="http://schemas.microsoft.com/office/drawing/2014/main" id="{863AA9B6-7E2E-3429-598F-CE58ED9BEC87}"/>
              </a:ext>
            </a:extLst>
          </p:cNvPr>
          <p:cNvSpPr>
            <a:spLocks noGrp="1"/>
          </p:cNvSpPr>
          <p:nvPr>
            <p:ph type="sldNum" sz="quarter" idx="5"/>
          </p:nvPr>
        </p:nvSpPr>
        <p:spPr/>
        <p:txBody>
          <a:bodyPr/>
          <a:lstStyle/>
          <a:p>
            <a:pPr defTabSz="931774">
              <a:defRPr/>
            </a:pPr>
            <a:fld id="{72C0CC47-1F40-42EB-9DA7-40F2ED3AF8C8}" type="slidenum">
              <a:rPr lang="en-US">
                <a:solidFill>
                  <a:prstClr val="black"/>
                </a:solidFill>
                <a:latin typeface="Aptos" panose="02110004020202020204"/>
              </a:rPr>
              <a:pPr defTabSz="931774">
                <a:defRPr/>
              </a:pPr>
              <a:t>44</a:t>
            </a:fld>
            <a:endParaRPr lang="en-US">
              <a:solidFill>
                <a:prstClr val="black"/>
              </a:solidFill>
              <a:latin typeface="Aptos" panose="02110004020202020204"/>
            </a:endParaRPr>
          </a:p>
        </p:txBody>
      </p:sp>
    </p:spTree>
    <p:extLst>
      <p:ext uri="{BB962C8B-B14F-4D97-AF65-F5344CB8AC3E}">
        <p14:creationId xmlns:p14="http://schemas.microsoft.com/office/powerpoint/2010/main" val="61856791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08D2397-404C-D70B-47D7-D9ECE3E7017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68C722A-D530-4810-D992-FA56453C115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663D394-5FF2-9412-B721-31EE0191E62C}"/>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51968E4F-ED53-FD8D-38D1-61602EC1A90D}"/>
              </a:ext>
            </a:extLst>
          </p:cNvPr>
          <p:cNvSpPr>
            <a:spLocks noGrp="1"/>
          </p:cNvSpPr>
          <p:nvPr>
            <p:ph type="sldNum" sz="quarter" idx="5"/>
          </p:nvPr>
        </p:nvSpPr>
        <p:spPr/>
        <p:txBody>
          <a:bodyPr/>
          <a:lstStyle/>
          <a:p>
            <a:fld id="{86D507EF-61AE-4BA8-9AEA-E051036EDD14}" type="slidenum">
              <a:rPr lang="en-US" smtClean="0"/>
              <a:t>45</a:t>
            </a:fld>
            <a:endParaRPr lang="en-US"/>
          </a:p>
        </p:txBody>
      </p:sp>
    </p:spTree>
    <p:extLst>
      <p:ext uri="{BB962C8B-B14F-4D97-AF65-F5344CB8AC3E}">
        <p14:creationId xmlns:p14="http://schemas.microsoft.com/office/powerpoint/2010/main" val="2368611630"/>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6B7B2E5-745B-7132-DA03-83CFCE96C80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3287AE3-CC59-2E05-F9B8-C724DA6B80C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66953A5-B1D2-F5AA-49E7-EE5F6EDFC2A8}"/>
              </a:ext>
            </a:extLst>
          </p:cNvPr>
          <p:cNvSpPr>
            <a:spLocks noGrp="1"/>
          </p:cNvSpPr>
          <p:nvPr>
            <p:ph type="body" idx="1"/>
          </p:nvPr>
        </p:nvSpPr>
        <p:spPr/>
        <p:txBody>
          <a:bodyPr/>
          <a:lstStyle/>
          <a:p>
            <a:r>
              <a:rPr lang="en-US"/>
              <a:t>So here are some takeaways for you to mark off your checklist. Make sure to get those events in the MARC </a:t>
            </a:r>
            <a:r>
              <a:rPr lang="en-US" err="1"/>
              <a:t>Calender</a:t>
            </a:r>
            <a:r>
              <a:rPr lang="en-US"/>
              <a:t> and please feel free to reach out to me if you need assistance. </a:t>
            </a:r>
          </a:p>
        </p:txBody>
      </p:sp>
      <p:sp>
        <p:nvSpPr>
          <p:cNvPr id="4" name="Slide Number Placeholder 3">
            <a:extLst>
              <a:ext uri="{FF2B5EF4-FFF2-40B4-BE49-F238E27FC236}">
                <a16:creationId xmlns:a16="http://schemas.microsoft.com/office/drawing/2014/main" id="{01D69907-8CB8-C89F-401A-AB09F14D3CB3}"/>
              </a:ext>
            </a:extLst>
          </p:cNvPr>
          <p:cNvSpPr>
            <a:spLocks noGrp="1"/>
          </p:cNvSpPr>
          <p:nvPr>
            <p:ph type="sldNum" sz="quarter" idx="5"/>
          </p:nvPr>
        </p:nvSpPr>
        <p:spPr/>
        <p:txBody>
          <a:bodyPr/>
          <a:lstStyle/>
          <a:p>
            <a:pPr marL="0" marR="0" lvl="0" indent="0" algn="r" defTabSz="949478" rtl="0" eaLnBrk="1" fontAlgn="auto" latinLnBrk="0" hangingPunct="1">
              <a:lnSpc>
                <a:spcPct val="100000"/>
              </a:lnSpc>
              <a:spcBef>
                <a:spcPts val="0"/>
              </a:spcBef>
              <a:spcAft>
                <a:spcPts val="0"/>
              </a:spcAft>
              <a:buClrTx/>
              <a:buSzTx/>
              <a:buFontTx/>
              <a:buNone/>
              <a:tabLst/>
              <a:defRPr/>
            </a:pPr>
            <a:fld id="{72C0CC47-1F40-42EB-9DA7-40F2ED3AF8C8}" type="slidenum">
              <a:rPr kumimoji="0" lang="en-US" sz="1200" b="0" i="0" u="none" strike="noStrike" kern="1200" cap="none" spc="0" normalizeH="0" baseline="0" noProof="0">
                <a:ln>
                  <a:noFill/>
                </a:ln>
                <a:solidFill>
                  <a:prstClr val="black"/>
                </a:solidFill>
                <a:effectLst/>
                <a:uLnTx/>
                <a:uFillTx/>
                <a:latin typeface="Aptos" panose="02110004020202020204"/>
                <a:ea typeface="+mn-ea"/>
                <a:cs typeface="+mn-cs"/>
              </a:rPr>
              <a:pPr marL="0" marR="0" lvl="0" indent="0" algn="r" defTabSz="949478" rtl="0" eaLnBrk="1" fontAlgn="auto" latinLnBrk="0" hangingPunct="1">
                <a:lnSpc>
                  <a:spcPct val="100000"/>
                </a:lnSpc>
                <a:spcBef>
                  <a:spcPts val="0"/>
                </a:spcBef>
                <a:spcAft>
                  <a:spcPts val="0"/>
                </a:spcAft>
                <a:buClrTx/>
                <a:buSzTx/>
                <a:buFontTx/>
                <a:buNone/>
                <a:tabLst/>
                <a:defRPr/>
              </a:pPr>
              <a:t>47</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633349241"/>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AB977BA-76BD-427F-7668-4BEB034C323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D00ADA1-2791-6832-ED2E-2743EC058E1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31395DF-48D6-9AA0-254C-8ECF7F71EBD9}"/>
              </a:ext>
            </a:extLst>
          </p:cNvPr>
          <p:cNvSpPr>
            <a:spLocks noGrp="1"/>
          </p:cNvSpPr>
          <p:nvPr>
            <p:ph type="body" idx="1"/>
          </p:nvPr>
        </p:nvSpPr>
        <p:spPr/>
        <p:txBody>
          <a:bodyPr/>
          <a:lstStyle/>
          <a:p>
            <a:endParaRPr lang="en-US">
              <a:ea typeface="Calibri"/>
              <a:cs typeface="Calibri"/>
            </a:endParaRPr>
          </a:p>
        </p:txBody>
      </p:sp>
      <p:sp>
        <p:nvSpPr>
          <p:cNvPr id="4" name="Slide Number Placeholder 3">
            <a:extLst>
              <a:ext uri="{FF2B5EF4-FFF2-40B4-BE49-F238E27FC236}">
                <a16:creationId xmlns:a16="http://schemas.microsoft.com/office/drawing/2014/main" id="{686C399B-63A4-B02E-A05E-D703162397E0}"/>
              </a:ext>
            </a:extLst>
          </p:cNvPr>
          <p:cNvSpPr>
            <a:spLocks noGrp="1"/>
          </p:cNvSpPr>
          <p:nvPr>
            <p:ph type="sldNum" sz="quarter" idx="5"/>
          </p:nvPr>
        </p:nvSpPr>
        <p:spPr/>
        <p:txBody>
          <a:bodyPr/>
          <a:lstStyle/>
          <a:p>
            <a:pPr defTabSz="931774">
              <a:defRPr/>
            </a:pPr>
            <a:fld id="{08C840C8-DA57-4CE2-9578-38868B0FC32F}" type="slidenum">
              <a:rPr lang="en-GB">
                <a:solidFill>
                  <a:prstClr val="black"/>
                </a:solidFill>
                <a:latin typeface="Aptos" panose="02110004020202020204"/>
              </a:rPr>
              <a:pPr defTabSz="931774">
                <a:defRPr/>
              </a:pPr>
              <a:t>48</a:t>
            </a:fld>
            <a:endParaRPr lang="en-GB">
              <a:solidFill>
                <a:prstClr val="black"/>
              </a:solidFill>
              <a:latin typeface="Aptos" panose="02110004020202020204"/>
            </a:endParaRPr>
          </a:p>
        </p:txBody>
      </p:sp>
    </p:spTree>
    <p:extLst>
      <p:ext uri="{BB962C8B-B14F-4D97-AF65-F5344CB8AC3E}">
        <p14:creationId xmlns:p14="http://schemas.microsoft.com/office/powerpoint/2010/main" val="97451699"/>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3.emf"/><Relationship Id="rId2" Type="http://schemas.openxmlformats.org/officeDocument/2006/relationships/image" Target="../media/image2.sv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1.emf"/><Relationship Id="rId2" Type="http://schemas.openxmlformats.org/officeDocument/2006/relationships/image" Target="../media/image4.sv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1.emf"/><Relationship Id="rId2" Type="http://schemas.openxmlformats.org/officeDocument/2006/relationships/image" Target="../media/image4.sv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8" Type="http://schemas.openxmlformats.org/officeDocument/2006/relationships/hyperlink" Target="https://x.com/FWC26KansasCity" TargetMode="External"/><Relationship Id="rId3" Type="http://schemas.openxmlformats.org/officeDocument/2006/relationships/image" Target="../media/image5.png"/><Relationship Id="rId7" Type="http://schemas.openxmlformats.org/officeDocument/2006/relationships/image" Target="../media/image7.png"/><Relationship Id="rId2" Type="http://schemas.openxmlformats.org/officeDocument/2006/relationships/hyperlink" Target="https://www.linkedin.com/company/kansascityfwc26/" TargetMode="External"/><Relationship Id="rId1" Type="http://schemas.openxmlformats.org/officeDocument/2006/relationships/slideMaster" Target="../slideMasters/slideMaster1.xml"/><Relationship Id="rId6" Type="http://schemas.openxmlformats.org/officeDocument/2006/relationships/image" Target="../media/image6.png"/><Relationship Id="rId11" Type="http://schemas.openxmlformats.org/officeDocument/2006/relationships/image" Target="../media/image1.emf"/><Relationship Id="rId5" Type="http://schemas.openxmlformats.org/officeDocument/2006/relationships/hyperlink" Target="https://www.facebook.com/FWC26KansasCity/" TargetMode="External"/><Relationship Id="rId10" Type="http://schemas.openxmlformats.org/officeDocument/2006/relationships/image" Target="../media/image9.png"/><Relationship Id="rId4" Type="http://schemas.openxmlformats.org/officeDocument/2006/relationships/hyperlink" Target="https://www.instagram.com/fwc26kansascity/" TargetMode="External"/><Relationship Id="rId9" Type="http://schemas.openxmlformats.org/officeDocument/2006/relationships/image" Target="../media/image8.png"/></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2.sv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2.sv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2.sv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3.sv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3.sv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3.sv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3.sv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3" Type="http://schemas.openxmlformats.org/officeDocument/2006/relationships/image" Target="../media/image14.emf"/><Relationship Id="rId2" Type="http://schemas.openxmlformats.org/officeDocument/2006/relationships/image" Target="../media/image4.sv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3" Type="http://schemas.openxmlformats.org/officeDocument/2006/relationships/image" Target="../media/image3.emf"/><Relationship Id="rId2" Type="http://schemas.openxmlformats.org/officeDocument/2006/relationships/image" Target="../media/image15.sv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3" Type="http://schemas.openxmlformats.org/officeDocument/2006/relationships/image" Target="../media/image1.emf"/><Relationship Id="rId2" Type="http://schemas.openxmlformats.org/officeDocument/2006/relationships/image" Target="../media/image16.svg"/><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3" Type="http://schemas.openxmlformats.org/officeDocument/2006/relationships/image" Target="../media/image1.emf"/><Relationship Id="rId2" Type="http://schemas.openxmlformats.org/officeDocument/2006/relationships/image" Target="../media/image16.svg"/><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7.svg"/><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7.svg"/><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7.svg"/><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8.svg"/><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8.svg"/><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8.svg"/><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8.svg"/><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3" Type="http://schemas.openxmlformats.org/officeDocument/2006/relationships/image" Target="../media/image1.emf"/><Relationship Id="rId2" Type="http://schemas.openxmlformats.org/officeDocument/2006/relationships/image" Target="../media/image16.svg"/><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7.svg"/><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7.svg"/><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7.svg"/><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3.svg"/><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8.svg"/><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8.svg"/><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8.svg"/><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3" Type="http://schemas.openxmlformats.org/officeDocument/2006/relationships/image" Target="../media/image3.emf"/><Relationship Id="rId2" Type="http://schemas.openxmlformats.org/officeDocument/2006/relationships/image" Target="../media/image2.svg"/><Relationship Id="rId1" Type="http://schemas.openxmlformats.org/officeDocument/2006/relationships/slideMaster" Target="../slideMasters/slideMaster2.xml"/></Relationships>
</file>

<file path=ppt/slideLayouts/_rels/slideLayout42.xml.rels><?xml version="1.0" encoding="UTF-8" standalone="yes"?>
<Relationships xmlns="http://schemas.openxmlformats.org/package/2006/relationships"><Relationship Id="rId2" Type="http://schemas.openxmlformats.org/officeDocument/2006/relationships/image" Target="../media/image4.svg"/><Relationship Id="rId1" Type="http://schemas.openxmlformats.org/officeDocument/2006/relationships/slideMaster" Target="../slideMasters/slideMaster2.xml"/></Relationships>
</file>

<file path=ppt/slideLayouts/_rels/slideLayout43.xml.rels><?xml version="1.0" encoding="UTF-8" standalone="yes"?>
<Relationships xmlns="http://schemas.openxmlformats.org/package/2006/relationships"><Relationship Id="rId2" Type="http://schemas.openxmlformats.org/officeDocument/2006/relationships/image" Target="../media/image16.svg"/><Relationship Id="rId1" Type="http://schemas.openxmlformats.org/officeDocument/2006/relationships/slideMaster" Target="../slideMasters/slideMaster2.xml"/></Relationships>
</file>

<file path=ppt/slideLayouts/_rels/slideLayout44.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Master" Target="../slideMasters/slideMaster2.xml"/></Relationships>
</file>

<file path=ppt/slideLayouts/_rels/slideLayout45.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2.xml"/></Relationships>
</file>

<file path=ppt/slideLayouts/_rels/slideLayout46.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2.xml"/></Relationships>
</file>

<file path=ppt/slideLayouts/_rels/slideLayout47.xml.rels><?xml version="1.0" encoding="UTF-8" standalone="yes"?>
<Relationships xmlns="http://schemas.openxmlformats.org/package/2006/relationships"><Relationship Id="rId3" Type="http://schemas.openxmlformats.org/officeDocument/2006/relationships/image" Target="../media/image20.svg"/><Relationship Id="rId2" Type="http://schemas.openxmlformats.org/officeDocument/2006/relationships/image" Target="../media/image11.png"/><Relationship Id="rId1" Type="http://schemas.openxmlformats.org/officeDocument/2006/relationships/slideMaster" Target="../slideMasters/slideMaster2.xml"/></Relationships>
</file>

<file path=ppt/slideLayouts/_rels/slideLayout4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2.svg"/><Relationship Id="rId1" Type="http://schemas.openxmlformats.org/officeDocument/2006/relationships/slideMaster" Target="../slideMasters/slideMaster2.xml"/></Relationships>
</file>

<file path=ppt/slideLayouts/_rels/slideLayout4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7.svg"/><Relationship Id="rId1" Type="http://schemas.openxmlformats.org/officeDocument/2006/relationships/slideMaster" Target="../slideMasters/slideMaster2.xml"/></Relationships>
</file>

<file path=ppt/slideLayouts/_rels/slideLayout5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7.svg"/><Relationship Id="rId1" Type="http://schemas.openxmlformats.org/officeDocument/2006/relationships/slideMaster" Target="../slideMasters/slideMaster2.xml"/></Relationships>
</file>

<file path=ppt/slideLayouts/_rels/slideLayout5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3.svg"/><Relationship Id="rId1" Type="http://schemas.openxmlformats.org/officeDocument/2006/relationships/slideMaster" Target="../slideMasters/slideMaster2.xml"/></Relationships>
</file>

<file path=ppt/slideLayouts/_rels/slideLayout5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8.svg"/><Relationship Id="rId1" Type="http://schemas.openxmlformats.org/officeDocument/2006/relationships/slideMaster" Target="../slideMasters/slideMaster2.xml"/></Relationships>
</file>

<file path=ppt/slideLayouts/_rels/slideLayout5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8.svg"/><Relationship Id="rId1" Type="http://schemas.openxmlformats.org/officeDocument/2006/relationships/slideMaster" Target="../slideMasters/slideMaster2.xml"/></Relationships>
</file>

<file path=ppt/slideLayouts/_rels/slideLayout5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8.svg"/><Relationship Id="rId1" Type="http://schemas.openxmlformats.org/officeDocument/2006/relationships/slideMaster" Target="../slideMasters/slideMaster2.xml"/></Relationships>
</file>

<file path=ppt/slideLayouts/_rels/slideLayout5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8.svg"/><Relationship Id="rId1" Type="http://schemas.openxmlformats.org/officeDocument/2006/relationships/slideMaster" Target="../slideMasters/slideMaster2.xml"/></Relationships>
</file>

<file path=ppt/slideLayouts/_rels/slideLayout5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8.svg"/><Relationship Id="rId1" Type="http://schemas.openxmlformats.org/officeDocument/2006/relationships/slideMaster" Target="../slideMasters/slideMaster2.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9.xml.rels><?xml version="1.0" encoding="UTF-8" standalone="yes"?>
<Relationships xmlns="http://schemas.openxmlformats.org/package/2006/relationships"><Relationship Id="rId3" Type="http://schemas.openxmlformats.org/officeDocument/2006/relationships/image" Target="../media/image3.emf"/><Relationship Id="rId2" Type="http://schemas.openxmlformats.org/officeDocument/2006/relationships/image" Target="../media/image2.svg"/><Relationship Id="rId1" Type="http://schemas.openxmlformats.org/officeDocument/2006/relationships/slideMaster" Target="../slideMasters/slideMaster3.xml"/></Relationships>
</file>

<file path=ppt/slideLayouts/_rels/slideLayout60.xml.rels><?xml version="1.0" encoding="UTF-8" standalone="yes"?>
<Relationships xmlns="http://schemas.openxmlformats.org/package/2006/relationships"><Relationship Id="rId3" Type="http://schemas.openxmlformats.org/officeDocument/2006/relationships/image" Target="../media/image1.emf"/><Relationship Id="rId2" Type="http://schemas.openxmlformats.org/officeDocument/2006/relationships/image" Target="../media/image4.svg"/><Relationship Id="rId1" Type="http://schemas.openxmlformats.org/officeDocument/2006/relationships/slideMaster" Target="../slideMasters/slideMaster3.xml"/></Relationships>
</file>

<file path=ppt/slideLayouts/_rels/slideLayout61.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Master" Target="../slideMasters/slideMaster3.xml"/></Relationships>
</file>

<file path=ppt/slideLayouts/_rels/slideLayout62.xml.rels><?xml version="1.0" encoding="UTF-8" standalone="yes"?>
<Relationships xmlns="http://schemas.openxmlformats.org/package/2006/relationships"><Relationship Id="rId8" Type="http://schemas.openxmlformats.org/officeDocument/2006/relationships/hyperlink" Target="https://x.com/FWC26KansasCity" TargetMode="External"/><Relationship Id="rId3" Type="http://schemas.openxmlformats.org/officeDocument/2006/relationships/image" Target="../media/image5.png"/><Relationship Id="rId7" Type="http://schemas.openxmlformats.org/officeDocument/2006/relationships/image" Target="../media/image7.png"/><Relationship Id="rId2" Type="http://schemas.openxmlformats.org/officeDocument/2006/relationships/hyperlink" Target="https://www.linkedin.com/company/kansascityfwc26/" TargetMode="External"/><Relationship Id="rId1" Type="http://schemas.openxmlformats.org/officeDocument/2006/relationships/slideMaster" Target="../slideMasters/slideMaster3.xml"/><Relationship Id="rId6" Type="http://schemas.openxmlformats.org/officeDocument/2006/relationships/image" Target="../media/image6.png"/><Relationship Id="rId11" Type="http://schemas.openxmlformats.org/officeDocument/2006/relationships/image" Target="../media/image1.emf"/><Relationship Id="rId5" Type="http://schemas.openxmlformats.org/officeDocument/2006/relationships/hyperlink" Target="https://www.facebook.com/FWC26KansasCity/" TargetMode="External"/><Relationship Id="rId10" Type="http://schemas.openxmlformats.org/officeDocument/2006/relationships/image" Target="../media/image9.png"/><Relationship Id="rId4" Type="http://schemas.openxmlformats.org/officeDocument/2006/relationships/hyperlink" Target="https://www.instagram.com/fwc26kansascity/" TargetMode="External"/><Relationship Id="rId9" Type="http://schemas.openxmlformats.org/officeDocument/2006/relationships/image" Target="../media/image8.png"/></Relationships>
</file>

<file path=ppt/slideLayouts/_rels/slideLayout63.xml.rels><?xml version="1.0" encoding="UTF-8" standalone="yes"?>
<Relationships xmlns="http://schemas.openxmlformats.org/package/2006/relationships"><Relationship Id="rId3" Type="http://schemas.openxmlformats.org/officeDocument/2006/relationships/image" Target="../media/image1.emf"/><Relationship Id="rId2" Type="http://schemas.openxmlformats.org/officeDocument/2006/relationships/image" Target="../media/image4.svg"/><Relationship Id="rId1" Type="http://schemas.openxmlformats.org/officeDocument/2006/relationships/slideMaster" Target="../slideMasters/slideMaster3.xml"/></Relationships>
</file>

<file path=ppt/slideLayouts/_rels/slideLayout64.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Master" Target="../slideMasters/slideMaster3.xml"/></Relationships>
</file>

<file path=ppt/slideLayouts/_rels/slideLayout65.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3.xml"/></Relationships>
</file>

<file path=ppt/slideLayouts/_rels/slideLayout66.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3.xml"/></Relationships>
</file>

<file path=ppt/slideLayouts/_rels/slideLayout6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2.svg"/><Relationship Id="rId1" Type="http://schemas.openxmlformats.org/officeDocument/2006/relationships/slideMaster" Target="../slideMasters/slideMaster3.xml"/></Relationships>
</file>

<file path=ppt/slideLayouts/_rels/slideLayout6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2.svg"/><Relationship Id="rId1" Type="http://schemas.openxmlformats.org/officeDocument/2006/relationships/slideMaster" Target="../slideMasters/slideMaster3.xml"/></Relationships>
</file>

<file path=ppt/slideLayouts/_rels/slideLayout6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2.svg"/><Relationship Id="rId1" Type="http://schemas.openxmlformats.org/officeDocument/2006/relationships/slideMaster" Target="../slideMasters/slideMaster3.xml"/></Relationships>
</file>

<file path=ppt/slideLayouts/_rels/slideLayout7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3.svg"/><Relationship Id="rId1" Type="http://schemas.openxmlformats.org/officeDocument/2006/relationships/slideMaster" Target="../slideMasters/slideMaster3.xml"/></Relationships>
</file>

<file path=ppt/slideLayouts/_rels/slideLayout7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3.svg"/><Relationship Id="rId1" Type="http://schemas.openxmlformats.org/officeDocument/2006/relationships/slideMaster" Target="../slideMasters/slideMaster3.xml"/></Relationships>
</file>

<file path=ppt/slideLayouts/_rels/slideLayout7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3.svg"/><Relationship Id="rId1" Type="http://schemas.openxmlformats.org/officeDocument/2006/relationships/slideMaster" Target="../slideMasters/slideMaster3.xml"/></Relationships>
</file>

<file path=ppt/slideLayouts/_rels/slideLayout7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3.svg"/><Relationship Id="rId1" Type="http://schemas.openxmlformats.org/officeDocument/2006/relationships/slideMaster" Target="../slideMasters/slideMaster3.xml"/></Relationships>
</file>

<file path=ppt/slideLayouts/_rels/slideLayout74.xml.rels><?xml version="1.0" encoding="UTF-8" standalone="yes"?>
<Relationships xmlns="http://schemas.openxmlformats.org/package/2006/relationships"><Relationship Id="rId3" Type="http://schemas.openxmlformats.org/officeDocument/2006/relationships/image" Target="../media/image3.emf"/><Relationship Id="rId2" Type="http://schemas.openxmlformats.org/officeDocument/2006/relationships/image" Target="../media/image2.svg"/><Relationship Id="rId1" Type="http://schemas.openxmlformats.org/officeDocument/2006/relationships/slideMaster" Target="../slideMasters/slideMaster4.xml"/></Relationships>
</file>

<file path=ppt/slideLayouts/_rels/slideLayout75.xml.rels><?xml version="1.0" encoding="UTF-8" standalone="yes"?>
<Relationships xmlns="http://schemas.openxmlformats.org/package/2006/relationships"><Relationship Id="rId3" Type="http://schemas.openxmlformats.org/officeDocument/2006/relationships/image" Target="../media/image1.emf"/><Relationship Id="rId2" Type="http://schemas.openxmlformats.org/officeDocument/2006/relationships/image" Target="../media/image4.svg"/><Relationship Id="rId1" Type="http://schemas.openxmlformats.org/officeDocument/2006/relationships/slideMaster" Target="../slideMasters/slideMaster4.xml"/></Relationships>
</file>

<file path=ppt/slideLayouts/_rels/slideLayout76.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Master" Target="../slideMasters/slideMaster4.xml"/></Relationships>
</file>

<file path=ppt/slideLayouts/_rels/slideLayout77.xml.rels><?xml version="1.0" encoding="UTF-8" standalone="yes"?>
<Relationships xmlns="http://schemas.openxmlformats.org/package/2006/relationships"><Relationship Id="rId3" Type="http://schemas.openxmlformats.org/officeDocument/2006/relationships/image" Target="../media/image1.emf"/><Relationship Id="rId2" Type="http://schemas.openxmlformats.org/officeDocument/2006/relationships/image" Target="../media/image4.svg"/><Relationship Id="rId1" Type="http://schemas.openxmlformats.org/officeDocument/2006/relationships/slideMaster" Target="../slideMasters/slideMaster4.xml"/></Relationships>
</file>

<file path=ppt/slideLayouts/_rels/slideLayout78.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Master" Target="../slideMasters/slideMaster4.xml"/></Relationships>
</file>

<file path=ppt/slideLayouts/_rels/slideLayout79.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4.xml"/></Relationships>
</file>

<file path=ppt/slideLayouts/_rels/slideLayout80.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4.xml"/></Relationships>
</file>

<file path=ppt/slideLayouts/_rels/slideLayout8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2.svg"/><Relationship Id="rId1" Type="http://schemas.openxmlformats.org/officeDocument/2006/relationships/slideMaster" Target="../slideMasters/slideMaster4.xml"/></Relationships>
</file>

<file path=ppt/slideLayouts/_rels/slideLayout8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2.svg"/><Relationship Id="rId1" Type="http://schemas.openxmlformats.org/officeDocument/2006/relationships/slideMaster" Target="../slideMasters/slideMaster4.xml"/></Relationships>
</file>

<file path=ppt/slideLayouts/_rels/slideLayout8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2.svg"/><Relationship Id="rId1" Type="http://schemas.openxmlformats.org/officeDocument/2006/relationships/slideMaster" Target="../slideMasters/slideMaster4.xml"/></Relationships>
</file>

<file path=ppt/slideLayouts/_rels/slideLayout8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3.svg"/><Relationship Id="rId1" Type="http://schemas.openxmlformats.org/officeDocument/2006/relationships/slideMaster" Target="../slideMasters/slideMaster4.xml"/></Relationships>
</file>

<file path=ppt/slideLayouts/_rels/slideLayout8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3.svg"/><Relationship Id="rId1" Type="http://schemas.openxmlformats.org/officeDocument/2006/relationships/slideMaster" Target="../slideMasters/slideMaster4.xml"/></Relationships>
</file>

<file path=ppt/slideLayouts/_rels/slideLayout8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3.svg"/><Relationship Id="rId1" Type="http://schemas.openxmlformats.org/officeDocument/2006/relationships/slideMaster" Target="../slideMasters/slideMaster4.xml"/></Relationships>
</file>

<file path=ppt/slideLayouts/_rels/slideLayout8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3.svg"/><Relationship Id="rId1" Type="http://schemas.openxmlformats.org/officeDocument/2006/relationships/slideMaster" Target="../slideMasters/slideMaster4.xml"/></Relationships>
</file>

<file path=ppt/slideLayouts/_rels/slideLayout88.xml.rels><?xml version="1.0" encoding="UTF-8" standalone="yes"?>
<Relationships xmlns="http://schemas.openxmlformats.org/package/2006/relationships"><Relationship Id="rId3" Type="http://schemas.openxmlformats.org/officeDocument/2006/relationships/image" Target="../media/image20.svg"/><Relationship Id="rId2" Type="http://schemas.openxmlformats.org/officeDocument/2006/relationships/image" Target="../media/image21.png"/><Relationship Id="rId1" Type="http://schemas.openxmlformats.org/officeDocument/2006/relationships/slideMaster" Target="../slideMasters/slideMaster4.xml"/></Relationships>
</file>

<file path=ppt/slideLayouts/_rels/slideLayout8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3.svg"/><Relationship Id="rId1" Type="http://schemas.openxmlformats.org/officeDocument/2006/relationships/slideMaster" Target="../slideMasters/slideMaster4.xml"/></Relationships>
</file>

<file path=ppt/slideLayouts/_rels/slideLayout90.xml.rels><?xml version="1.0" encoding="UTF-8" standalone="yes"?>
<Relationships xmlns="http://schemas.openxmlformats.org/package/2006/relationships"><Relationship Id="rId2" Type="http://schemas.openxmlformats.org/officeDocument/2006/relationships/image" Target="../media/image2.svg"/><Relationship Id="rId1" Type="http://schemas.openxmlformats.org/officeDocument/2006/relationships/slideMaster" Target="../slideMasters/slideMaster4.xml"/></Relationships>
</file>

<file path=ppt/slideLayouts/_rels/slideLayout9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9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93.xml.rels><?xml version="1.0" encoding="UTF-8" standalone="yes"?>
<Relationships xmlns="http://schemas.openxmlformats.org/package/2006/relationships"><Relationship Id="rId2" Type="http://schemas.openxmlformats.org/officeDocument/2006/relationships/image" Target="../media/image16.svg"/><Relationship Id="rId1" Type="http://schemas.openxmlformats.org/officeDocument/2006/relationships/slideMaster" Target="../slideMasters/slideMaster4.xml"/></Relationships>
</file>

<file path=ppt/slideLayouts/_rels/slideLayout94.xml.rels><?xml version="1.0" encoding="UTF-8" standalone="yes"?>
<Relationships xmlns="http://schemas.openxmlformats.org/package/2006/relationships"><Relationship Id="rId2" Type="http://schemas.openxmlformats.org/officeDocument/2006/relationships/image" Target="../media/image20.svg"/><Relationship Id="rId1" Type="http://schemas.openxmlformats.org/officeDocument/2006/relationships/slideMaster" Target="../slideMasters/slideMaster4.xml"/></Relationships>
</file>

<file path=ppt/slideLayouts/_rels/slideLayout9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96.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png"/><Relationship Id="rId1" Type="http://schemas.openxmlformats.org/officeDocument/2006/relationships/slideMaster" Target="../slideMasters/slideMaster4.xml"/></Relationships>
</file>

<file path=ppt/slideLayouts/_rels/slideLayout97.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Master" Target="../slideMasters/slideMaster4.xml"/></Relationships>
</file>

<file path=ppt/slideLayouts/_rels/slideLayout98.xml.rels><?xml version="1.0" encoding="UTF-8" standalone="yes"?>
<Relationships xmlns="http://schemas.openxmlformats.org/package/2006/relationships"><Relationship Id="rId3" Type="http://schemas.openxmlformats.org/officeDocument/2006/relationships/image" Target="../media/image1.emf"/><Relationship Id="rId2" Type="http://schemas.openxmlformats.org/officeDocument/2006/relationships/image" Target="../media/image4.svg"/><Relationship Id="rId1" Type="http://schemas.openxmlformats.org/officeDocument/2006/relationships/slideMaster" Target="../slideMasters/slideMaster4.xml"/></Relationships>
</file>

<file path=ppt/slideLayouts/_rels/slideLayout99.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Master" Target="../slideMasters/slideMaster4.xml"/></Relationships>
</file>

<file path=ppt/slideLayouts/_rels/slideLayout100.xml.rels><?xml version="1.0" encoding="UTF-8" standalone="yes"?>
<Relationships xmlns="http://schemas.openxmlformats.org/package/2006/relationships"><Relationship Id="rId8" Type="http://schemas.openxmlformats.org/officeDocument/2006/relationships/hyperlink" Target="https://x.com/FWC26KansasCity" TargetMode="External"/><Relationship Id="rId3" Type="http://schemas.openxmlformats.org/officeDocument/2006/relationships/image" Target="../media/image5.png"/><Relationship Id="rId7" Type="http://schemas.openxmlformats.org/officeDocument/2006/relationships/image" Target="../media/image7.png"/><Relationship Id="rId2" Type="http://schemas.openxmlformats.org/officeDocument/2006/relationships/hyperlink" Target="https://www.linkedin.com/company/kansascityfwc26/" TargetMode="External"/><Relationship Id="rId1" Type="http://schemas.openxmlformats.org/officeDocument/2006/relationships/slideMaster" Target="../slideMasters/slideMaster4.xml"/><Relationship Id="rId6" Type="http://schemas.openxmlformats.org/officeDocument/2006/relationships/image" Target="../media/image6.png"/><Relationship Id="rId11" Type="http://schemas.openxmlformats.org/officeDocument/2006/relationships/image" Target="../media/image1.emf"/><Relationship Id="rId5" Type="http://schemas.openxmlformats.org/officeDocument/2006/relationships/hyperlink" Target="https://www.facebook.com/FWC26KansasCity/" TargetMode="External"/><Relationship Id="rId10" Type="http://schemas.openxmlformats.org/officeDocument/2006/relationships/image" Target="../media/image9.png"/><Relationship Id="rId4" Type="http://schemas.openxmlformats.org/officeDocument/2006/relationships/hyperlink" Target="https://www.instagram.com/fwc26kansascity/" TargetMode="External"/><Relationship Id="rId9" Type="http://schemas.openxmlformats.org/officeDocument/2006/relationships/image" Target="../media/image8.png"/></Relationships>
</file>

<file path=ppt/slideLayouts/_rels/slideLayout10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4.xml"/></Relationships>
</file>

<file path=ppt/slideLayouts/_rels/slideLayout10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4.xml"/></Relationships>
</file>

<file path=ppt/slideLayouts/_rels/slideLayout10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2.svg"/><Relationship Id="rId1" Type="http://schemas.openxmlformats.org/officeDocument/2006/relationships/slideMaster" Target="../slideMasters/slideMaster4.xml"/></Relationships>
</file>

<file path=ppt/slideLayouts/_rels/slideLayout10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2.svg"/><Relationship Id="rId1" Type="http://schemas.openxmlformats.org/officeDocument/2006/relationships/slideMaster" Target="../slideMasters/slideMaster4.xml"/></Relationships>
</file>

<file path=ppt/slideLayouts/_rels/slideLayout10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2.svg"/><Relationship Id="rId1" Type="http://schemas.openxmlformats.org/officeDocument/2006/relationships/slideMaster" Target="../slideMasters/slideMaster4.xml"/></Relationships>
</file>

<file path=ppt/slideLayouts/_rels/slideLayout10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3.svg"/><Relationship Id="rId1" Type="http://schemas.openxmlformats.org/officeDocument/2006/relationships/slideMaster" Target="../slideMasters/slideMaster4.xml"/></Relationships>
</file>

<file path=ppt/slideLayouts/_rels/slideLayout10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3.svg"/><Relationship Id="rId1" Type="http://schemas.openxmlformats.org/officeDocument/2006/relationships/slideMaster" Target="../slideMasters/slideMaster4.xml"/></Relationships>
</file>

<file path=ppt/slideLayouts/_rels/slideLayout10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3.svg"/><Relationship Id="rId1" Type="http://schemas.openxmlformats.org/officeDocument/2006/relationships/slideMaster" Target="../slideMasters/slideMaster4.xml"/></Relationships>
</file>

<file path=ppt/slideLayouts/_rels/slideLayout10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3.svg"/><Relationship Id="rId1" Type="http://schemas.openxmlformats.org/officeDocument/2006/relationships/slideMaster" Target="../slideMasters/slideMaster4.xml"/></Relationships>
</file>

<file path=ppt/slideLayouts/_rels/slideLayout110.xml.rels><?xml version="1.0" encoding="UTF-8" standalone="yes"?>
<Relationships xmlns="http://schemas.openxmlformats.org/package/2006/relationships"><Relationship Id="rId3" Type="http://schemas.openxmlformats.org/officeDocument/2006/relationships/image" Target="../media/image3.emf"/><Relationship Id="rId2" Type="http://schemas.openxmlformats.org/officeDocument/2006/relationships/image" Target="../media/image2.svg"/><Relationship Id="rId1" Type="http://schemas.openxmlformats.org/officeDocument/2006/relationships/slideMaster" Target="../slideMasters/slideMaster4.xml"/></Relationships>
</file>

<file path=ppt/slideLayouts/_rels/slideLayout111.xml.rels><?xml version="1.0" encoding="UTF-8" standalone="yes"?>
<Relationships xmlns="http://schemas.openxmlformats.org/package/2006/relationships"><Relationship Id="rId3" Type="http://schemas.openxmlformats.org/officeDocument/2006/relationships/image" Target="../media/image1.emf"/><Relationship Id="rId2" Type="http://schemas.openxmlformats.org/officeDocument/2006/relationships/image" Target="../media/image4.svg"/><Relationship Id="rId1" Type="http://schemas.openxmlformats.org/officeDocument/2006/relationships/slideMaster" Target="../slideMasters/slideMaster4.xml"/></Relationships>
</file>

<file path=ppt/slideLayouts/_rels/slideLayout112.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Master" Target="../slideMasters/slideMaster4.xml"/></Relationships>
</file>

<file path=ppt/slideLayouts/_rels/slideLayout113.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4.xml"/></Relationships>
</file>

<file path=ppt/slideLayouts/_rels/slideLayout11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1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16.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4.xml"/></Relationships>
</file>

<file path=ppt/slideLayouts/_rels/slideLayout11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18.xml.rels><?xml version="1.0" encoding="UTF-8" standalone="yes"?>
<Relationships xmlns="http://schemas.openxmlformats.org/package/2006/relationships"><Relationship Id="rId3" Type="http://schemas.openxmlformats.org/officeDocument/2006/relationships/image" Target="../media/image3.emf"/><Relationship Id="rId2" Type="http://schemas.openxmlformats.org/officeDocument/2006/relationships/image" Target="../media/image2.svg"/><Relationship Id="rId1" Type="http://schemas.openxmlformats.org/officeDocument/2006/relationships/slideMaster" Target="../slideMasters/slideMaster5.xml"/></Relationships>
</file>

<file path=ppt/slideLayouts/_rels/slideLayout119.xml.rels><?xml version="1.0" encoding="UTF-8" standalone="yes"?>
<Relationships xmlns="http://schemas.openxmlformats.org/package/2006/relationships"><Relationship Id="rId3" Type="http://schemas.openxmlformats.org/officeDocument/2006/relationships/image" Target="../media/image1.emf"/><Relationship Id="rId2" Type="http://schemas.openxmlformats.org/officeDocument/2006/relationships/image" Target="../media/image4.svg"/><Relationship Id="rId1" Type="http://schemas.openxmlformats.org/officeDocument/2006/relationships/slideMaster" Target="../slideMasters/slideMaster5.xml"/></Relationships>
</file>

<file path=ppt/slideLayouts/_rels/slideLayout120.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Master" Target="../slideMasters/slideMaster5.xml"/></Relationships>
</file>

<file path=ppt/slideLayouts/_rels/slideLayout121.xml.rels><?xml version="1.0" encoding="UTF-8" standalone="yes"?>
<Relationships xmlns="http://schemas.openxmlformats.org/package/2006/relationships"><Relationship Id="rId8" Type="http://schemas.openxmlformats.org/officeDocument/2006/relationships/hyperlink" Target="https://x.com/FWC26KansasCity" TargetMode="External"/><Relationship Id="rId3" Type="http://schemas.openxmlformats.org/officeDocument/2006/relationships/image" Target="../media/image5.png"/><Relationship Id="rId7" Type="http://schemas.openxmlformats.org/officeDocument/2006/relationships/image" Target="../media/image7.png"/><Relationship Id="rId2" Type="http://schemas.openxmlformats.org/officeDocument/2006/relationships/hyperlink" Target="https://www.linkedin.com/company/kansascityfwc26/" TargetMode="External"/><Relationship Id="rId1" Type="http://schemas.openxmlformats.org/officeDocument/2006/relationships/slideMaster" Target="../slideMasters/slideMaster5.xml"/><Relationship Id="rId6" Type="http://schemas.openxmlformats.org/officeDocument/2006/relationships/image" Target="../media/image6.png"/><Relationship Id="rId11" Type="http://schemas.openxmlformats.org/officeDocument/2006/relationships/image" Target="../media/image1.emf"/><Relationship Id="rId5" Type="http://schemas.openxmlformats.org/officeDocument/2006/relationships/hyperlink" Target="https://www.facebook.com/FWC26KansasCity/" TargetMode="External"/><Relationship Id="rId10" Type="http://schemas.openxmlformats.org/officeDocument/2006/relationships/image" Target="../media/image9.png"/><Relationship Id="rId4" Type="http://schemas.openxmlformats.org/officeDocument/2006/relationships/hyperlink" Target="https://www.instagram.com/fwc26kansascity/" TargetMode="External"/><Relationship Id="rId9" Type="http://schemas.openxmlformats.org/officeDocument/2006/relationships/image" Target="../media/image8.png"/></Relationships>
</file>

<file path=ppt/slideLayouts/_rels/slideLayout122.xml.rels><?xml version="1.0" encoding="UTF-8" standalone="yes"?>
<Relationships xmlns="http://schemas.openxmlformats.org/package/2006/relationships"><Relationship Id="rId3" Type="http://schemas.openxmlformats.org/officeDocument/2006/relationships/image" Target="../media/image1.emf"/><Relationship Id="rId2" Type="http://schemas.openxmlformats.org/officeDocument/2006/relationships/image" Target="../media/image16.svg"/><Relationship Id="rId1" Type="http://schemas.openxmlformats.org/officeDocument/2006/relationships/slideMaster" Target="../slideMasters/slideMaster5.xml"/></Relationships>
</file>

<file path=ppt/slideLayouts/_rels/slideLayout123.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Master" Target="../slideMasters/slideMaster5.xml"/></Relationships>
</file>

<file path=ppt/slideLayouts/_rels/slideLayout124.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5.xml"/></Relationships>
</file>

<file path=ppt/slideLayouts/_rels/slideLayout125.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5.xml"/></Relationships>
</file>

<file path=ppt/slideLayouts/_rels/slideLayout12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7.svg"/><Relationship Id="rId1" Type="http://schemas.openxmlformats.org/officeDocument/2006/relationships/slideMaster" Target="../slideMasters/slideMaster5.xml"/></Relationships>
</file>

<file path=ppt/slideLayouts/_rels/slideLayout12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7.svg"/><Relationship Id="rId1" Type="http://schemas.openxmlformats.org/officeDocument/2006/relationships/slideMaster" Target="../slideMasters/slideMaster5.xml"/></Relationships>
</file>

<file path=ppt/slideLayouts/_rels/slideLayout12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2.svg"/><Relationship Id="rId1" Type="http://schemas.openxmlformats.org/officeDocument/2006/relationships/slideMaster" Target="../slideMasters/slideMaster5.xml"/></Relationships>
</file>

<file path=ppt/slideLayouts/_rels/slideLayout12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3.svg"/><Relationship Id="rId1" Type="http://schemas.openxmlformats.org/officeDocument/2006/relationships/slideMaster" Target="../slideMasters/slideMaster5.xml"/></Relationships>
</file>

<file path=ppt/slideLayouts/_rels/slideLayout13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8.svg"/><Relationship Id="rId1" Type="http://schemas.openxmlformats.org/officeDocument/2006/relationships/slideMaster" Target="../slideMasters/slideMaster5.xml"/></Relationships>
</file>

<file path=ppt/slideLayouts/_rels/slideLayout13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3.svg"/><Relationship Id="rId1" Type="http://schemas.openxmlformats.org/officeDocument/2006/relationships/slideMaster" Target="../slideMasters/slideMaster5.xml"/></Relationships>
</file>

<file path=ppt/slideLayouts/_rels/slideLayout13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3.svg"/><Relationship Id="rId1" Type="http://schemas.openxmlformats.org/officeDocument/2006/relationships/slideMaster" Target="../slideMasters/slideMaster5.xml"/></Relationships>
</file>

<file path=ppt/slideLayouts/_rels/slideLayout13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34.xml.rels><?xml version="1.0" encoding="UTF-8" standalone="yes"?>
<Relationships xmlns="http://schemas.openxmlformats.org/package/2006/relationships"><Relationship Id="rId3" Type="http://schemas.openxmlformats.org/officeDocument/2006/relationships/image" Target="../media/image3.emf"/><Relationship Id="rId2" Type="http://schemas.openxmlformats.org/officeDocument/2006/relationships/image" Target="../media/image15.svg"/><Relationship Id="rId1" Type="http://schemas.openxmlformats.org/officeDocument/2006/relationships/slideMaster" Target="../slideMasters/slideMaster6.xml"/></Relationships>
</file>

<file path=ppt/slideLayouts/_rels/slideLayout135.xml.rels><?xml version="1.0" encoding="UTF-8" standalone="yes"?>
<Relationships xmlns="http://schemas.openxmlformats.org/package/2006/relationships"><Relationship Id="rId3" Type="http://schemas.openxmlformats.org/officeDocument/2006/relationships/image" Target="../media/image1.emf"/><Relationship Id="rId2" Type="http://schemas.openxmlformats.org/officeDocument/2006/relationships/image" Target="../media/image16.svg"/><Relationship Id="rId1" Type="http://schemas.openxmlformats.org/officeDocument/2006/relationships/slideMaster" Target="../slideMasters/slideMaster6.xml"/></Relationships>
</file>

<file path=ppt/slideLayouts/_rels/slideLayout136.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Master" Target="../slideMasters/slideMaster6.xml"/></Relationships>
</file>

<file path=ppt/slideLayouts/_rels/slideLayout137.xml.rels><?xml version="1.0" encoding="UTF-8" standalone="yes"?>
<Relationships xmlns="http://schemas.openxmlformats.org/package/2006/relationships"><Relationship Id="rId3" Type="http://schemas.openxmlformats.org/officeDocument/2006/relationships/image" Target="../media/image1.emf"/><Relationship Id="rId2" Type="http://schemas.openxmlformats.org/officeDocument/2006/relationships/image" Target="../media/image16.svg"/><Relationship Id="rId1" Type="http://schemas.openxmlformats.org/officeDocument/2006/relationships/slideMaster" Target="../slideMasters/slideMaster6.xml"/></Relationships>
</file>

<file path=ppt/slideLayouts/_rels/slideLayout138.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Master" Target="../slideMasters/slideMaster6.xml"/></Relationships>
</file>

<file path=ppt/slideLayouts/_rels/slideLayout139.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6.xml"/></Relationships>
</file>

<file path=ppt/slideLayouts/_rels/slideLayout140.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6.xml"/></Relationships>
</file>

<file path=ppt/slideLayouts/_rels/slideLayout14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7.svg"/><Relationship Id="rId1" Type="http://schemas.openxmlformats.org/officeDocument/2006/relationships/slideMaster" Target="../slideMasters/slideMaster6.xml"/></Relationships>
</file>

<file path=ppt/slideLayouts/_rels/slideLayout14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7.svg"/><Relationship Id="rId1" Type="http://schemas.openxmlformats.org/officeDocument/2006/relationships/slideMaster" Target="../slideMasters/slideMaster6.xml"/></Relationships>
</file>

<file path=ppt/slideLayouts/_rels/slideLayout14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7.svg"/><Relationship Id="rId1" Type="http://schemas.openxmlformats.org/officeDocument/2006/relationships/slideMaster" Target="../slideMasters/slideMaster6.xml"/></Relationships>
</file>

<file path=ppt/slideLayouts/_rels/slideLayout14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8.svg"/><Relationship Id="rId1" Type="http://schemas.openxmlformats.org/officeDocument/2006/relationships/slideMaster" Target="../slideMasters/slideMaster6.xml"/></Relationships>
</file>

<file path=ppt/slideLayouts/_rels/slideLayout14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8.svg"/><Relationship Id="rId1" Type="http://schemas.openxmlformats.org/officeDocument/2006/relationships/slideMaster" Target="../slideMasters/slideMaster6.xml"/></Relationships>
</file>

<file path=ppt/slideLayouts/_rels/slideLayout14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8.svg"/><Relationship Id="rId1" Type="http://schemas.openxmlformats.org/officeDocument/2006/relationships/slideMaster" Target="../slideMasters/slideMaster6.xml"/></Relationships>
</file>

<file path=ppt/slideLayouts/_rels/slideLayout14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8.svg"/><Relationship Id="rId1" Type="http://schemas.openxmlformats.org/officeDocument/2006/relationships/slideMaster" Target="../slideMasters/slideMaster6.xml"/></Relationships>
</file>

<file path=ppt/slideLayouts/_rels/slideLayout14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49.xml.rels><?xml version="1.0" encoding="UTF-8" standalone="yes"?>
<Relationships xmlns="http://schemas.openxmlformats.org/package/2006/relationships"><Relationship Id="rId3" Type="http://schemas.openxmlformats.org/officeDocument/2006/relationships/image" Target="../media/image25.svg"/><Relationship Id="rId2" Type="http://schemas.openxmlformats.org/officeDocument/2006/relationships/image" Target="../media/image21.png"/><Relationship Id="rId1" Type="http://schemas.openxmlformats.org/officeDocument/2006/relationships/slideMaster" Target="../slideMasters/slideMaster6.xml"/></Relationships>
</file>

<file path=ppt/slideLayouts/_rels/slideLayout15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8.svg"/><Relationship Id="rId1" Type="http://schemas.openxmlformats.org/officeDocument/2006/relationships/slideMaster" Target="../slideMasters/slideMaster6.xml"/></Relationships>
</file>

<file path=ppt/slideLayouts/_rels/slideLayout151.xml.rels><?xml version="1.0" encoding="UTF-8" standalone="yes"?>
<Relationships xmlns="http://schemas.openxmlformats.org/package/2006/relationships"><Relationship Id="rId2" Type="http://schemas.openxmlformats.org/officeDocument/2006/relationships/image" Target="../media/image15.svg"/><Relationship Id="rId1" Type="http://schemas.openxmlformats.org/officeDocument/2006/relationships/slideMaster" Target="../slideMasters/slideMaster6.xml"/></Relationships>
</file>

<file path=ppt/slideLayouts/_rels/slideLayout15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5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54.xml.rels><?xml version="1.0" encoding="UTF-8" standalone="yes"?>
<Relationships xmlns="http://schemas.openxmlformats.org/package/2006/relationships"><Relationship Id="rId2" Type="http://schemas.openxmlformats.org/officeDocument/2006/relationships/image" Target="../media/image16.svg"/><Relationship Id="rId1" Type="http://schemas.openxmlformats.org/officeDocument/2006/relationships/slideMaster" Target="../slideMasters/slideMaster6.xml"/></Relationships>
</file>

<file path=ppt/slideLayouts/_rels/slideLayout155.xml.rels><?xml version="1.0" encoding="UTF-8" standalone="yes"?>
<Relationships xmlns="http://schemas.openxmlformats.org/package/2006/relationships"><Relationship Id="rId2" Type="http://schemas.openxmlformats.org/officeDocument/2006/relationships/image" Target="../media/image25.svg"/><Relationship Id="rId1" Type="http://schemas.openxmlformats.org/officeDocument/2006/relationships/slideMaster" Target="../slideMasters/slideMaster6.xml"/></Relationships>
</file>

<file path=ppt/slideLayouts/_rels/slideLayout15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57.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png"/><Relationship Id="rId1" Type="http://schemas.openxmlformats.org/officeDocument/2006/relationships/slideMaster" Target="../slideMasters/slideMaster6.xml"/></Relationships>
</file>

<file path=ppt/slideLayouts/_rels/slideLayout158.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Master" Target="../slideMasters/slideMaster6.xml"/></Relationships>
</file>

<file path=ppt/slideLayouts/_rels/slideLayout159.xml.rels><?xml version="1.0" encoding="UTF-8" standalone="yes"?>
<Relationships xmlns="http://schemas.openxmlformats.org/package/2006/relationships"><Relationship Id="rId3" Type="http://schemas.openxmlformats.org/officeDocument/2006/relationships/image" Target="../media/image3.emf"/><Relationship Id="rId2" Type="http://schemas.openxmlformats.org/officeDocument/2006/relationships/image" Target="../media/image15.svg"/><Relationship Id="rId1" Type="http://schemas.openxmlformats.org/officeDocument/2006/relationships/slideMaster" Target="../slideMasters/slideMaster7.xml"/></Relationships>
</file>

<file path=ppt/slideLayouts/_rels/slideLayout160.xml.rels><?xml version="1.0" encoding="UTF-8" standalone="yes"?>
<Relationships xmlns="http://schemas.openxmlformats.org/package/2006/relationships"><Relationship Id="rId2" Type="http://schemas.openxmlformats.org/officeDocument/2006/relationships/image" Target="../media/image16.svg"/><Relationship Id="rId1" Type="http://schemas.openxmlformats.org/officeDocument/2006/relationships/slideMaster" Target="../slideMasters/slideMaster7.xml"/></Relationships>
</file>

<file path=ppt/slideLayouts/_rels/slideLayout161.xml.rels><?xml version="1.0" encoding="UTF-8" standalone="yes"?>
<Relationships xmlns="http://schemas.openxmlformats.org/package/2006/relationships"><Relationship Id="rId2" Type="http://schemas.openxmlformats.org/officeDocument/2006/relationships/image" Target="../media/image16.svg"/><Relationship Id="rId1" Type="http://schemas.openxmlformats.org/officeDocument/2006/relationships/slideMaster" Target="../slideMasters/slideMaster7.xml"/></Relationships>
</file>

<file path=ppt/slideLayouts/_rels/slideLayout162.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Master" Target="../slideMasters/slideMaster7.xml"/></Relationships>
</file>

<file path=ppt/slideLayouts/_rels/slideLayout163.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7.xml"/></Relationships>
</file>

<file path=ppt/slideLayouts/_rels/slideLayout164.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7.xml"/></Relationships>
</file>

<file path=ppt/slideLayouts/_rels/slideLayout165.xml.rels><?xml version="1.0" encoding="UTF-8" standalone="yes"?>
<Relationships xmlns="http://schemas.openxmlformats.org/package/2006/relationships"><Relationship Id="rId3" Type="http://schemas.openxmlformats.org/officeDocument/2006/relationships/image" Target="../media/image25.svg"/><Relationship Id="rId2" Type="http://schemas.openxmlformats.org/officeDocument/2006/relationships/image" Target="../media/image11.png"/><Relationship Id="rId1" Type="http://schemas.openxmlformats.org/officeDocument/2006/relationships/slideMaster" Target="../slideMasters/slideMaster7.xml"/></Relationships>
</file>

<file path=ppt/slideLayouts/_rels/slideLayout16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7.svg"/><Relationship Id="rId1" Type="http://schemas.openxmlformats.org/officeDocument/2006/relationships/slideMaster" Target="../slideMasters/slideMaster7.xml"/></Relationships>
</file>

<file path=ppt/slideLayouts/_rels/slideLayout16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7.svg"/><Relationship Id="rId1" Type="http://schemas.openxmlformats.org/officeDocument/2006/relationships/slideMaster" Target="../slideMasters/slideMaster7.xml"/></Relationships>
</file>

<file path=ppt/slideLayouts/_rels/slideLayout16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7.svg"/><Relationship Id="rId1" Type="http://schemas.openxmlformats.org/officeDocument/2006/relationships/slideMaster" Target="../slideMasters/slideMaster7.xml"/></Relationships>
</file>

<file path=ppt/slideLayouts/_rels/slideLayout16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8.svg"/><Relationship Id="rId1" Type="http://schemas.openxmlformats.org/officeDocument/2006/relationships/slideMaster" Target="../slideMasters/slideMaster7.xml"/></Relationships>
</file>

<file path=ppt/slideLayouts/_rels/slideLayout17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8.svg"/><Relationship Id="rId1" Type="http://schemas.openxmlformats.org/officeDocument/2006/relationships/slideMaster" Target="../slideMasters/slideMaster7.xml"/></Relationships>
</file>

<file path=ppt/slideLayouts/_rels/slideLayout17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8.svg"/><Relationship Id="rId1" Type="http://schemas.openxmlformats.org/officeDocument/2006/relationships/slideMaster" Target="../slideMasters/slideMaster7.xml"/></Relationships>
</file>

<file path=ppt/slideLayouts/_rels/slideLayout17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8.svg"/><Relationship Id="rId1" Type="http://schemas.openxmlformats.org/officeDocument/2006/relationships/slideMaster" Target="../slideMasters/slideMaster7.xml"/></Relationships>
</file>

<file path=ppt/slideLayouts/_rels/slideLayout17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8.svg"/><Relationship Id="rId1" Type="http://schemas.openxmlformats.org/officeDocument/2006/relationships/slideMaster" Target="../slideMasters/slideMaster7.xml"/></Relationships>
</file>

<file path=ppt/slideLayouts/_rels/slideLayout17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8.svg"/><Relationship Id="rId1" Type="http://schemas.openxmlformats.org/officeDocument/2006/relationships/slideMaster" Target="../slideMasters/slideMaster7.xml"/></Relationships>
</file>

<file path=ppt/slideLayouts/_rels/slideLayout17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7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77.xml.rels><?xml version="1.0" encoding="UTF-8" standalone="yes"?>
<Relationships xmlns="http://schemas.openxmlformats.org/package/2006/relationships"><Relationship Id="rId3" Type="http://schemas.openxmlformats.org/officeDocument/2006/relationships/image" Target="../media/image3.emf"/><Relationship Id="rId2" Type="http://schemas.openxmlformats.org/officeDocument/2006/relationships/image" Target="../media/image2.svg"/><Relationship Id="rId1" Type="http://schemas.openxmlformats.org/officeDocument/2006/relationships/slideMaster" Target="../slideMasters/slideMaster8.xml"/></Relationships>
</file>

<file path=ppt/slideLayouts/_rels/slideLayout178.xml.rels><?xml version="1.0" encoding="UTF-8" standalone="yes"?>
<Relationships xmlns="http://schemas.openxmlformats.org/package/2006/relationships"><Relationship Id="rId3" Type="http://schemas.openxmlformats.org/officeDocument/2006/relationships/image" Target="../media/image1.emf"/><Relationship Id="rId2" Type="http://schemas.openxmlformats.org/officeDocument/2006/relationships/image" Target="../media/image4.svg"/><Relationship Id="rId1" Type="http://schemas.openxmlformats.org/officeDocument/2006/relationships/slideMaster" Target="../slideMasters/slideMaster8.xml"/></Relationships>
</file>

<file path=ppt/slideLayouts/_rels/slideLayout179.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Master" Target="../slideMasters/slideMaster8.xml"/></Relationships>
</file>

<file path=ppt/slideLayouts/_rels/slideLayout180.xml.rels><?xml version="1.0" encoding="UTF-8" standalone="yes"?>
<Relationships xmlns="http://schemas.openxmlformats.org/package/2006/relationships"><Relationship Id="rId3" Type="http://schemas.openxmlformats.org/officeDocument/2006/relationships/image" Target="../media/image1.emf"/><Relationship Id="rId2" Type="http://schemas.openxmlformats.org/officeDocument/2006/relationships/image" Target="../media/image4.svg"/><Relationship Id="rId1" Type="http://schemas.openxmlformats.org/officeDocument/2006/relationships/slideMaster" Target="../slideMasters/slideMaster8.xml"/></Relationships>
</file>

<file path=ppt/slideLayouts/_rels/slideLayout181.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Master" Target="../slideMasters/slideMaster8.xml"/></Relationships>
</file>

<file path=ppt/slideLayouts/_rels/slideLayout18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8.xml"/></Relationships>
</file>

<file path=ppt/slideLayouts/_rels/slideLayout183.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8.xml"/></Relationships>
</file>

<file path=ppt/slideLayouts/_rels/slideLayout18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2.svg"/><Relationship Id="rId1" Type="http://schemas.openxmlformats.org/officeDocument/2006/relationships/slideMaster" Target="../slideMasters/slideMaster8.xml"/></Relationships>
</file>

<file path=ppt/slideLayouts/_rels/slideLayout18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2.svg"/><Relationship Id="rId1" Type="http://schemas.openxmlformats.org/officeDocument/2006/relationships/slideMaster" Target="../slideMasters/slideMaster8.xml"/></Relationships>
</file>

<file path=ppt/slideLayouts/_rels/slideLayout18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2.svg"/><Relationship Id="rId1" Type="http://schemas.openxmlformats.org/officeDocument/2006/relationships/slideMaster" Target="../slideMasters/slideMaster8.xml"/></Relationships>
</file>

<file path=ppt/slideLayouts/_rels/slideLayout18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3.svg"/><Relationship Id="rId1" Type="http://schemas.openxmlformats.org/officeDocument/2006/relationships/slideMaster" Target="../slideMasters/slideMaster8.xml"/></Relationships>
</file>

<file path=ppt/slideLayouts/_rels/slideLayout18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3.svg"/><Relationship Id="rId1" Type="http://schemas.openxmlformats.org/officeDocument/2006/relationships/slideMaster" Target="../slideMasters/slideMaster8.xml"/></Relationships>
</file>

<file path=ppt/slideLayouts/_rels/slideLayout18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3.svg"/><Relationship Id="rId1" Type="http://schemas.openxmlformats.org/officeDocument/2006/relationships/slideMaster" Target="../slideMasters/slideMaster8.xml"/></Relationships>
</file>

<file path=ppt/slideLayouts/_rels/slideLayout19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3.svg"/><Relationship Id="rId1" Type="http://schemas.openxmlformats.org/officeDocument/2006/relationships/slideMaster" Target="../slideMasters/slideMaster8.xml"/></Relationships>
</file>

<file path=ppt/slideLayouts/_rels/slideLayout191.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92.xml.rels><?xml version="1.0" encoding="UTF-8" standalone="yes"?>
<Relationships xmlns="http://schemas.openxmlformats.org/package/2006/relationships"><Relationship Id="rId3" Type="http://schemas.openxmlformats.org/officeDocument/2006/relationships/image" Target="../media/image14.emf"/><Relationship Id="rId2" Type="http://schemas.openxmlformats.org/officeDocument/2006/relationships/image" Target="../media/image4.svg"/><Relationship Id="rId1" Type="http://schemas.openxmlformats.org/officeDocument/2006/relationships/slideMaster" Target="../slideMasters/slideMaster8.xml"/></Relationships>
</file>

<file path=ppt/slideLayouts/_rels/slideLayout193.xml.rels><?xml version="1.0" encoding="UTF-8" standalone="yes"?>
<Relationships xmlns="http://schemas.openxmlformats.org/package/2006/relationships"><Relationship Id="rId3" Type="http://schemas.openxmlformats.org/officeDocument/2006/relationships/image" Target="../media/image3.emf"/><Relationship Id="rId2" Type="http://schemas.openxmlformats.org/officeDocument/2006/relationships/image" Target="../media/image15.svg"/><Relationship Id="rId1" Type="http://schemas.openxmlformats.org/officeDocument/2006/relationships/slideMaster" Target="../slideMasters/slideMaster8.xml"/></Relationships>
</file>

<file path=ppt/slideLayouts/_rels/slideLayout194.xml.rels><?xml version="1.0" encoding="UTF-8" standalone="yes"?>
<Relationships xmlns="http://schemas.openxmlformats.org/package/2006/relationships"><Relationship Id="rId3" Type="http://schemas.openxmlformats.org/officeDocument/2006/relationships/image" Target="../media/image1.emf"/><Relationship Id="rId2" Type="http://schemas.openxmlformats.org/officeDocument/2006/relationships/image" Target="../media/image16.svg"/><Relationship Id="rId1" Type="http://schemas.openxmlformats.org/officeDocument/2006/relationships/slideMaster" Target="../slideMasters/slideMaster8.xml"/></Relationships>
</file>

<file path=ppt/slideLayouts/_rels/slideLayout195.xml.rels><?xml version="1.0" encoding="UTF-8" standalone="yes"?>
<Relationships xmlns="http://schemas.openxmlformats.org/package/2006/relationships"><Relationship Id="rId3" Type="http://schemas.openxmlformats.org/officeDocument/2006/relationships/image" Target="../media/image1.emf"/><Relationship Id="rId2" Type="http://schemas.openxmlformats.org/officeDocument/2006/relationships/image" Target="../media/image16.svg"/><Relationship Id="rId1" Type="http://schemas.openxmlformats.org/officeDocument/2006/relationships/slideMaster" Target="../slideMasters/slideMaster8.xml"/></Relationships>
</file>

<file path=ppt/slideLayouts/_rels/slideLayout19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7.svg"/><Relationship Id="rId1" Type="http://schemas.openxmlformats.org/officeDocument/2006/relationships/slideMaster" Target="../slideMasters/slideMaster8.xml"/></Relationships>
</file>

<file path=ppt/slideLayouts/_rels/slideLayout19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7.svg"/><Relationship Id="rId1" Type="http://schemas.openxmlformats.org/officeDocument/2006/relationships/slideMaster" Target="../slideMasters/slideMaster8.xml"/></Relationships>
</file>

<file path=ppt/slideLayouts/_rels/slideLayout19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7.svg"/><Relationship Id="rId1" Type="http://schemas.openxmlformats.org/officeDocument/2006/relationships/slideMaster" Target="../slideMasters/slideMaster8.xml"/></Relationships>
</file>

<file path=ppt/slideLayouts/_rels/slideLayout19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8.svg"/><Relationship Id="rId1" Type="http://schemas.openxmlformats.org/officeDocument/2006/relationships/slideMaster" Target="../slideMasters/slideMaster8.xml"/></Relationships>
</file>

<file path=ppt/slideLayouts/_rels/slideLayout20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8.svg"/><Relationship Id="rId1" Type="http://schemas.openxmlformats.org/officeDocument/2006/relationships/slideMaster" Target="../slideMasters/slideMaster8.xml"/></Relationships>
</file>

<file path=ppt/slideLayouts/_rels/slideLayout20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8.svg"/><Relationship Id="rId1" Type="http://schemas.openxmlformats.org/officeDocument/2006/relationships/slideMaster" Target="../slideMasters/slideMaster8.xml"/></Relationships>
</file>

<file path=ppt/slideLayouts/_rels/slideLayout20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8.svg"/><Relationship Id="rId1" Type="http://schemas.openxmlformats.org/officeDocument/2006/relationships/slideMaster" Target="../slideMasters/slideMaster8.xml"/></Relationships>
</file>

<file path=ppt/slideLayouts/_rels/slideLayout203.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8.xml"/></Relationships>
</file>

<file path=ppt/slideLayouts/_rels/slideLayout204.xml.rels><?xml version="1.0" encoding="UTF-8" standalone="yes"?>
<Relationships xmlns="http://schemas.openxmlformats.org/package/2006/relationships"><Relationship Id="rId3" Type="http://schemas.openxmlformats.org/officeDocument/2006/relationships/image" Target="../media/image1.emf"/><Relationship Id="rId2" Type="http://schemas.openxmlformats.org/officeDocument/2006/relationships/image" Target="../media/image16.svg"/><Relationship Id="rId1" Type="http://schemas.openxmlformats.org/officeDocument/2006/relationships/slideMaster" Target="../slideMasters/slideMaster8.xml"/></Relationships>
</file>

<file path=ppt/slideLayouts/_rels/slideLayout205.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Master" Target="../slideMasters/slideMaster8.xml"/></Relationships>
</file>

<file path=ppt/slideLayouts/_rels/slideLayout206.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8.xml"/></Relationships>
</file>

<file path=ppt/slideLayouts/_rels/slideLayout207.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8.xml"/></Relationships>
</file>

<file path=ppt/slideLayouts/_rels/slideLayout20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7.svg"/><Relationship Id="rId1" Type="http://schemas.openxmlformats.org/officeDocument/2006/relationships/slideMaster" Target="../slideMasters/slideMaster8.xml"/></Relationships>
</file>

<file path=ppt/slideLayouts/_rels/slideLayout20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7.svg"/><Relationship Id="rId1" Type="http://schemas.openxmlformats.org/officeDocument/2006/relationships/slideMaster" Target="../slideMasters/slideMaster8.xml"/></Relationships>
</file>

<file path=ppt/slideLayouts/_rels/slideLayout21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7.svg"/><Relationship Id="rId1" Type="http://schemas.openxmlformats.org/officeDocument/2006/relationships/slideMaster" Target="../slideMasters/slideMaster8.xml"/></Relationships>
</file>

<file path=ppt/slideLayouts/_rels/slideLayout2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3.svg"/><Relationship Id="rId1" Type="http://schemas.openxmlformats.org/officeDocument/2006/relationships/slideMaster" Target="../slideMasters/slideMaster8.xml"/></Relationships>
</file>

<file path=ppt/slideLayouts/_rels/slideLayout21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8.svg"/><Relationship Id="rId1" Type="http://schemas.openxmlformats.org/officeDocument/2006/relationships/slideMaster" Target="../slideMasters/slideMaster8.xml"/></Relationships>
</file>

<file path=ppt/slideLayouts/_rels/slideLayout21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8.svg"/><Relationship Id="rId1" Type="http://schemas.openxmlformats.org/officeDocument/2006/relationships/slideMaster" Target="../slideMasters/slideMaster8.xml"/></Relationships>
</file>

<file path=ppt/slideLayouts/_rels/slideLayout21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8.svg"/><Relationship Id="rId1" Type="http://schemas.openxmlformats.org/officeDocument/2006/relationships/slideMaster" Target="../slideMasters/slideMaster8.xml"/></Relationships>
</file>

<file path=ppt/slideLayouts/_rels/slideLayout215.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216.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217.xml.rels><?xml version="1.0" encoding="UTF-8" standalone="yes"?>
<Relationships xmlns="http://schemas.openxmlformats.org/package/2006/relationships"><Relationship Id="rId3" Type="http://schemas.openxmlformats.org/officeDocument/2006/relationships/image" Target="../media/image18.svg"/><Relationship Id="rId2" Type="http://schemas.openxmlformats.org/officeDocument/2006/relationships/image" Target="../media/image14.emf"/><Relationship Id="rId1" Type="http://schemas.openxmlformats.org/officeDocument/2006/relationships/slideMaster" Target="../slideMasters/slideMaster8.xml"/></Relationships>
</file>

<file path=ppt/slideLayouts/_rels/slideLayout218.xml.rels><?xml version="1.0" encoding="UTF-8" standalone="yes"?>
<Relationships xmlns="http://schemas.openxmlformats.org/package/2006/relationships"><Relationship Id="rId3" Type="http://schemas.openxmlformats.org/officeDocument/2006/relationships/image" Target="../media/image3.emf"/><Relationship Id="rId2" Type="http://schemas.openxmlformats.org/officeDocument/2006/relationships/image" Target="../media/image2.svg"/><Relationship Id="rId1" Type="http://schemas.openxmlformats.org/officeDocument/2006/relationships/slideMaster" Target="../slideMasters/slideMaster9.xml"/></Relationships>
</file>

<file path=ppt/slideLayouts/_rels/slideLayout219.xml.rels><?xml version="1.0" encoding="UTF-8" standalone="yes"?>
<Relationships xmlns="http://schemas.openxmlformats.org/package/2006/relationships"><Relationship Id="rId3" Type="http://schemas.openxmlformats.org/officeDocument/2006/relationships/image" Target="../media/image1.emf"/><Relationship Id="rId2" Type="http://schemas.openxmlformats.org/officeDocument/2006/relationships/image" Target="../media/image4.svg"/><Relationship Id="rId1" Type="http://schemas.openxmlformats.org/officeDocument/2006/relationships/slideMaster" Target="../slideMasters/slideMaster9.xml"/></Relationships>
</file>

<file path=ppt/slideLayouts/_rels/slideLayout220.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Master" Target="../slideMasters/slideMaster9.xml"/></Relationships>
</file>

<file path=ppt/slideLayouts/_rels/slideLayout221.xml.rels><?xml version="1.0" encoding="UTF-8" standalone="yes"?>
<Relationships xmlns="http://schemas.openxmlformats.org/package/2006/relationships"><Relationship Id="rId3" Type="http://schemas.openxmlformats.org/officeDocument/2006/relationships/image" Target="../media/image1.emf"/><Relationship Id="rId2" Type="http://schemas.openxmlformats.org/officeDocument/2006/relationships/image" Target="../media/image4.svg"/><Relationship Id="rId1" Type="http://schemas.openxmlformats.org/officeDocument/2006/relationships/slideMaster" Target="../slideMasters/slideMaster9.xml"/></Relationships>
</file>

<file path=ppt/slideLayouts/_rels/slideLayout222.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Master" Target="../slideMasters/slideMaster9.xml"/></Relationships>
</file>

<file path=ppt/slideLayouts/_rels/slideLayout223.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9.xml"/></Relationships>
</file>

<file path=ppt/slideLayouts/_rels/slideLayout224.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9.xml"/></Relationships>
</file>

<file path=ppt/slideLayouts/_rels/slideLayout22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2.svg"/><Relationship Id="rId1" Type="http://schemas.openxmlformats.org/officeDocument/2006/relationships/slideMaster" Target="../slideMasters/slideMaster9.xml"/></Relationships>
</file>

<file path=ppt/slideLayouts/_rels/slideLayout22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2.svg"/><Relationship Id="rId1" Type="http://schemas.openxmlformats.org/officeDocument/2006/relationships/slideMaster" Target="../slideMasters/slideMaster9.xml"/></Relationships>
</file>

<file path=ppt/slideLayouts/_rels/slideLayout22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2.svg"/><Relationship Id="rId1" Type="http://schemas.openxmlformats.org/officeDocument/2006/relationships/slideMaster" Target="../slideMasters/slideMaster9.xml"/></Relationships>
</file>

<file path=ppt/slideLayouts/_rels/slideLayout22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3.svg"/><Relationship Id="rId1" Type="http://schemas.openxmlformats.org/officeDocument/2006/relationships/slideMaster" Target="../slideMasters/slideMaster9.xml"/></Relationships>
</file>

<file path=ppt/slideLayouts/_rels/slideLayout22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3.svg"/><Relationship Id="rId1" Type="http://schemas.openxmlformats.org/officeDocument/2006/relationships/slideMaster" Target="../slideMasters/slideMaster9.xml"/></Relationships>
</file>

<file path=ppt/slideLayouts/_rels/slideLayout23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3.svg"/><Relationship Id="rId1" Type="http://schemas.openxmlformats.org/officeDocument/2006/relationships/slideMaster" Target="../slideMasters/slideMaster9.xml"/></Relationships>
</file>

<file path=ppt/slideLayouts/_rels/slideLayout23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3.svg"/><Relationship Id="rId1" Type="http://schemas.openxmlformats.org/officeDocument/2006/relationships/slideMaster" Target="../slideMasters/slideMaster9.xml"/></Relationships>
</file>

<file path=ppt/slideLayouts/_rels/slideLayout232.xml.rels><?xml version="1.0" encoding="UTF-8" standalone="yes"?>
<Relationships xmlns="http://schemas.openxmlformats.org/package/2006/relationships"><Relationship Id="rId3" Type="http://schemas.openxmlformats.org/officeDocument/2006/relationships/image" Target="../media/image14.emf"/><Relationship Id="rId2" Type="http://schemas.openxmlformats.org/officeDocument/2006/relationships/image" Target="../media/image4.svg"/><Relationship Id="rId1" Type="http://schemas.openxmlformats.org/officeDocument/2006/relationships/slideMaster" Target="../slideMasters/slideMaster9.xml"/></Relationships>
</file>

<file path=ppt/slideLayouts/_rels/slideLayout233.xml.rels><?xml version="1.0" encoding="UTF-8" standalone="yes"?>
<Relationships xmlns="http://schemas.openxmlformats.org/package/2006/relationships"><Relationship Id="rId3" Type="http://schemas.openxmlformats.org/officeDocument/2006/relationships/image" Target="../media/image1.emf"/><Relationship Id="rId2" Type="http://schemas.openxmlformats.org/officeDocument/2006/relationships/image" Target="../media/image16.svg"/><Relationship Id="rId1" Type="http://schemas.openxmlformats.org/officeDocument/2006/relationships/slideMaster" Target="../slideMasters/slideMaster9.xml"/></Relationships>
</file>

<file path=ppt/slideLayouts/_rels/slideLayout234.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Master" Target="../slideMasters/slideMaster9.xml"/></Relationships>
</file>

<file path=ppt/slideLayouts/_rels/slideLayout235.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9.xml"/></Relationships>
</file>

<file path=ppt/slideLayouts/_rels/slideLayout236.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9.xml"/></Relationships>
</file>

<file path=ppt/slideLayouts/_rels/slideLayout23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7.svg"/><Relationship Id="rId1" Type="http://schemas.openxmlformats.org/officeDocument/2006/relationships/slideMaster" Target="../slideMasters/slideMaster9.xml"/></Relationships>
</file>

<file path=ppt/slideLayouts/_rels/slideLayout238.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3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4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bg>
      <p:bgPr>
        <a:solidFill>
          <a:schemeClr val="accent1"/>
        </a:solidFill>
        <a:effectLst/>
      </p:bgPr>
    </p:bg>
    <p:spTree>
      <p:nvGrpSpPr>
        <p:cNvPr id="1" name=""/>
        <p:cNvGrpSpPr/>
        <p:nvPr/>
      </p:nvGrpSpPr>
      <p:grpSpPr>
        <a:xfrm>
          <a:off x="0" y="0"/>
          <a:ext cx="0" cy="0"/>
          <a:chOff x="0" y="0"/>
          <a:chExt cx="0" cy="0"/>
        </a:xfrm>
      </p:grpSpPr>
      <p:pic>
        <p:nvPicPr>
          <p:cNvPr id="7" name="Graphic 6">
            <a:extLst>
              <a:ext uri="{FF2B5EF4-FFF2-40B4-BE49-F238E27FC236}">
                <a16:creationId xmlns:a16="http://schemas.microsoft.com/office/drawing/2014/main" id="{6554937F-DEAE-F273-7133-193BEEFC9DAF}"/>
              </a:ext>
            </a:extLst>
          </p:cNvPr>
          <p:cNvPicPr>
            <a:picLocks noChangeAspect="1"/>
          </p:cNvPicPr>
          <p:nvPr userDrawn="1"/>
        </p:nvPicPr>
        <p:blipFill>
          <a:blip>
            <a:extLst>
              <a:ext uri="{96DAC541-7B7A-43D3-8B79-37D633B846F1}">
                <asvg:svgBlip xmlns:asvg="http://schemas.microsoft.com/office/drawing/2016/SVG/main" r:embed="rId2"/>
              </a:ext>
            </a:extLst>
          </a:blip>
          <a:srcRect l="43386" b="41844"/>
          <a:stretch/>
        </p:blipFill>
        <p:spPr>
          <a:xfrm>
            <a:off x="0" y="2947800"/>
            <a:ext cx="8915400" cy="3927673"/>
          </a:xfrm>
          <a:prstGeom prst="rect">
            <a:avLst/>
          </a:prstGeom>
        </p:spPr>
      </p:pic>
      <p:sp>
        <p:nvSpPr>
          <p:cNvPr id="8" name="Subtitle 2">
            <a:extLst>
              <a:ext uri="{FF2B5EF4-FFF2-40B4-BE49-F238E27FC236}">
                <a16:creationId xmlns:a16="http://schemas.microsoft.com/office/drawing/2014/main" id="{9324C1D3-8AB4-AAB5-7B7F-87203FD6E6B0}"/>
              </a:ext>
            </a:extLst>
          </p:cNvPr>
          <p:cNvSpPr>
            <a:spLocks noGrp="1"/>
          </p:cNvSpPr>
          <p:nvPr>
            <p:ph type="subTitle" idx="1" hasCustomPrompt="1"/>
          </p:nvPr>
        </p:nvSpPr>
        <p:spPr>
          <a:xfrm>
            <a:off x="381000" y="2055337"/>
            <a:ext cx="7517432" cy="385531"/>
          </a:xfrm>
        </p:spPr>
        <p:txBody>
          <a:bodyPr anchor="t" anchorCtr="0">
            <a:noAutofit/>
          </a:bodyPr>
          <a:lstStyle>
            <a:lvl1pPr marL="0" indent="0" algn="l">
              <a:buNone/>
              <a:defRPr sz="2400">
                <a:solidFill>
                  <a:schemeClr val="bg1"/>
                </a:solidFill>
              </a:defRPr>
            </a:lvl1pPr>
            <a:lvl2pPr marL="0" indent="0" algn="l">
              <a:buNone/>
              <a:defRPr i="1">
                <a:solidFill>
                  <a:schemeClr val="bg1"/>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pPr lvl="0"/>
            <a:r>
              <a:rPr lang="en-US"/>
              <a:t>Click to edit Subtitle</a:t>
            </a:r>
          </a:p>
        </p:txBody>
      </p:sp>
      <p:sp>
        <p:nvSpPr>
          <p:cNvPr id="9" name="Text Placeholder 10">
            <a:extLst>
              <a:ext uri="{FF2B5EF4-FFF2-40B4-BE49-F238E27FC236}">
                <a16:creationId xmlns:a16="http://schemas.microsoft.com/office/drawing/2014/main" id="{15D9225D-4117-7A9B-A2A9-FADC283FC86E}"/>
              </a:ext>
            </a:extLst>
          </p:cNvPr>
          <p:cNvSpPr>
            <a:spLocks noGrp="1"/>
          </p:cNvSpPr>
          <p:nvPr>
            <p:ph type="body" sz="quarter" idx="14" hasCustomPrompt="1"/>
          </p:nvPr>
        </p:nvSpPr>
        <p:spPr>
          <a:xfrm>
            <a:off x="381000" y="2507962"/>
            <a:ext cx="7517432" cy="466305"/>
          </a:xfrm>
        </p:spPr>
        <p:txBody>
          <a:bodyPr/>
          <a:lstStyle>
            <a:lvl1pPr marL="0" indent="0">
              <a:buNone/>
              <a:defRPr b="0" i="0">
                <a:solidFill>
                  <a:schemeClr val="bg1"/>
                </a:solidFill>
                <a:latin typeface="Aptos" panose="020B0004020202020204" pitchFamily="34" charset="0"/>
              </a:defRPr>
            </a:lvl1pPr>
            <a:lvl2pPr marL="228600" indent="0">
              <a:buNone/>
              <a:defRPr>
                <a:solidFill>
                  <a:schemeClr val="bg1"/>
                </a:solidFill>
              </a:defRPr>
            </a:lvl2pPr>
            <a:lvl3pPr marL="457200" indent="0">
              <a:buNone/>
              <a:defRPr>
                <a:solidFill>
                  <a:schemeClr val="bg1"/>
                </a:solidFill>
              </a:defRPr>
            </a:lvl3pPr>
            <a:lvl4pPr marL="685800" indent="0">
              <a:buNone/>
              <a:defRPr>
                <a:solidFill>
                  <a:schemeClr val="bg1"/>
                </a:solidFill>
              </a:defRPr>
            </a:lvl4pPr>
            <a:lvl5pPr marL="914400" indent="0">
              <a:buNone/>
              <a:defRPr>
                <a:solidFill>
                  <a:schemeClr val="bg1"/>
                </a:solidFill>
              </a:defRPr>
            </a:lvl5pPr>
          </a:lstStyle>
          <a:p>
            <a:pPr lvl="0"/>
            <a:r>
              <a:rPr lang="en-US"/>
              <a:t>Date  |  Presenter</a:t>
            </a:r>
          </a:p>
        </p:txBody>
      </p:sp>
      <p:sp>
        <p:nvSpPr>
          <p:cNvPr id="10" name="Text Placeholder 20">
            <a:extLst>
              <a:ext uri="{FF2B5EF4-FFF2-40B4-BE49-F238E27FC236}">
                <a16:creationId xmlns:a16="http://schemas.microsoft.com/office/drawing/2014/main" id="{B6BC814F-ECD2-0E8E-D191-FA9B349D98C4}"/>
              </a:ext>
            </a:extLst>
          </p:cNvPr>
          <p:cNvSpPr>
            <a:spLocks noGrp="1"/>
          </p:cNvSpPr>
          <p:nvPr>
            <p:ph type="body" sz="quarter" idx="15" hasCustomPrompt="1"/>
          </p:nvPr>
        </p:nvSpPr>
        <p:spPr>
          <a:xfrm>
            <a:off x="381000" y="398362"/>
            <a:ext cx="8534400" cy="1656975"/>
          </a:xfrm>
        </p:spPr>
        <p:txBody>
          <a:bodyPr anchor="b"/>
          <a:lstStyle>
            <a:lvl1pPr marL="0" indent="0">
              <a:lnSpc>
                <a:spcPct val="80000"/>
              </a:lnSpc>
              <a:buNone/>
              <a:defRPr lang="en-US" sz="5400" b="1" i="0" kern="1200" cap="all" baseline="0" dirty="0" smtClean="0">
                <a:solidFill>
                  <a:schemeClr val="accent6"/>
                </a:solidFill>
                <a:latin typeface="Aptos Black" panose="020B0004020202020204" pitchFamily="34" charset="0"/>
                <a:ea typeface="+mj-ea"/>
                <a:cs typeface="+mj-cs"/>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External Title Slide</a:t>
            </a:r>
          </a:p>
        </p:txBody>
      </p:sp>
      <p:sp>
        <p:nvSpPr>
          <p:cNvPr id="11" name="TextBox 10">
            <a:extLst>
              <a:ext uri="{FF2B5EF4-FFF2-40B4-BE49-F238E27FC236}">
                <a16:creationId xmlns:a16="http://schemas.microsoft.com/office/drawing/2014/main" id="{5D70D2AC-CDBB-5F23-2376-67B4EA5CA53F}"/>
              </a:ext>
            </a:extLst>
          </p:cNvPr>
          <p:cNvSpPr txBox="1"/>
          <p:nvPr userDrawn="1"/>
        </p:nvSpPr>
        <p:spPr>
          <a:xfrm>
            <a:off x="381000" y="6566356"/>
            <a:ext cx="7517432" cy="215444"/>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800" b="0" i="1" u="none" strike="noStrike" kern="1200" cap="none" spc="0" normalizeH="0" baseline="0" noProof="0">
                <a:ln>
                  <a:noFill/>
                </a:ln>
                <a:solidFill>
                  <a:schemeClr val="bg1"/>
                </a:solidFill>
                <a:effectLst/>
                <a:uLnTx/>
                <a:uFillTx/>
                <a:latin typeface="Aptos" panose="020B0004020202020204" pitchFamily="34" charset="0"/>
                <a:ea typeface="+mn-ea"/>
                <a:cs typeface="+mn-cs"/>
              </a:rPr>
              <a:t>© 2025 KC2026. All Rights Reserved. FIFA World Cup 26™, FIFA World Cup™, World Cup™ and associated trademarks and logos are the property of FIFA.</a:t>
            </a:r>
            <a:endParaRPr kumimoji="0" lang="en-GB" sz="800" b="0" i="0" u="none" strike="noStrike" kern="1200" cap="none" spc="0" normalizeH="0" baseline="0" noProof="0">
              <a:ln>
                <a:noFill/>
              </a:ln>
              <a:solidFill>
                <a:schemeClr val="bg1"/>
              </a:solidFill>
              <a:effectLst/>
              <a:uLnTx/>
              <a:uFillTx/>
              <a:latin typeface="FWC26 Normal Thin"/>
              <a:ea typeface="+mn-ea"/>
              <a:cs typeface="+mn-cs"/>
            </a:endParaRPr>
          </a:p>
        </p:txBody>
      </p:sp>
      <p:sp>
        <p:nvSpPr>
          <p:cNvPr id="14" name="Rectangle 13">
            <a:extLst>
              <a:ext uri="{FF2B5EF4-FFF2-40B4-BE49-F238E27FC236}">
                <a16:creationId xmlns:a16="http://schemas.microsoft.com/office/drawing/2014/main" id="{BA90ACFF-F660-729E-0C68-CF1D9C9A0D37}"/>
              </a:ext>
            </a:extLst>
          </p:cNvPr>
          <p:cNvSpPr>
            <a:spLocks noGrp="1" noRot="1" noMove="1" noResize="1" noEditPoints="1" noAdjustHandles="1" noChangeArrowheads="1" noChangeShapeType="1"/>
          </p:cNvSpPr>
          <p:nvPr userDrawn="1"/>
        </p:nvSpPr>
        <p:spPr>
          <a:xfrm>
            <a:off x="11266098" y="76199"/>
            <a:ext cx="724619" cy="1143001"/>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C30CD467-2673-5592-44FF-E4631E107BE1}"/>
              </a:ext>
            </a:extLst>
          </p:cNvPr>
          <p:cNvPicPr>
            <a:picLocks noChangeAspect="1"/>
          </p:cNvPicPr>
          <p:nvPr userDrawn="1"/>
        </p:nvPicPr>
        <p:blipFill>
          <a:blip r:embed="rId3"/>
          <a:srcRect l="37799" t="36701" r="39392" b="36485"/>
          <a:stretch>
            <a:fillRect/>
          </a:stretch>
        </p:blipFill>
        <p:spPr>
          <a:xfrm>
            <a:off x="9620292" y="76199"/>
            <a:ext cx="2370425" cy="3715408"/>
          </a:xfrm>
          <a:prstGeom prst="rect">
            <a:avLst/>
          </a:prstGeom>
        </p:spPr>
      </p:pic>
    </p:spTree>
    <p:extLst>
      <p:ext uri="{BB962C8B-B14F-4D97-AF65-F5344CB8AC3E}">
        <p14:creationId xmlns:p14="http://schemas.microsoft.com/office/powerpoint/2010/main" val="381162096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Divider slide">
    <p:bg>
      <p:bgPr>
        <a:solidFill>
          <a:schemeClr val="accent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BA90ACFF-F660-729E-0C68-CF1D9C9A0D37}"/>
              </a:ext>
            </a:extLst>
          </p:cNvPr>
          <p:cNvSpPr>
            <a:spLocks noGrp="1" noRot="1" noMove="1" noResize="1" noEditPoints="1" noAdjustHandles="1" noChangeArrowheads="1" noChangeShapeType="1"/>
          </p:cNvSpPr>
          <p:nvPr userDrawn="1"/>
        </p:nvSpPr>
        <p:spPr>
          <a:xfrm>
            <a:off x="11266098" y="76199"/>
            <a:ext cx="724619" cy="1143001"/>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lide Number Placeholder 3">
            <a:extLst>
              <a:ext uri="{FF2B5EF4-FFF2-40B4-BE49-F238E27FC236}">
                <a16:creationId xmlns:a16="http://schemas.microsoft.com/office/drawing/2014/main" id="{1D406E88-78F3-DCE5-B8A2-678ECCEEA32C}"/>
              </a:ext>
            </a:extLst>
          </p:cNvPr>
          <p:cNvSpPr>
            <a:spLocks noGrp="1"/>
          </p:cNvSpPr>
          <p:nvPr>
            <p:ph type="sldNum" sz="quarter" idx="11"/>
          </p:nvPr>
        </p:nvSpPr>
        <p:spPr>
          <a:xfrm>
            <a:off x="11424000" y="6573600"/>
            <a:ext cx="384000" cy="180000"/>
          </a:xfrm>
        </p:spPr>
        <p:txBody>
          <a:bodyPr/>
          <a:lstStyle>
            <a:lvl1pPr>
              <a:defRPr>
                <a:solidFill>
                  <a:schemeClr val="bg1"/>
                </a:solidFill>
              </a:defRPr>
            </a:lvl1pPr>
          </a:lstStyle>
          <a:p>
            <a:fld id="{BCC574E5-598D-4C19-A93D-1F2ADF65AC13}" type="slidenum">
              <a:rPr lang="en-GB" smtClean="0"/>
              <a:pPr/>
              <a:t>‹#›</a:t>
            </a:fld>
            <a:endParaRPr lang="en-GB"/>
          </a:p>
        </p:txBody>
      </p:sp>
      <p:pic>
        <p:nvPicPr>
          <p:cNvPr id="4" name="Graphic 3">
            <a:extLst>
              <a:ext uri="{FF2B5EF4-FFF2-40B4-BE49-F238E27FC236}">
                <a16:creationId xmlns:a16="http://schemas.microsoft.com/office/drawing/2014/main" id="{C3662675-FE4A-CD02-7E38-A18BD44B5949}"/>
              </a:ext>
            </a:extLst>
          </p:cNvPr>
          <p:cNvPicPr>
            <a:picLocks noChangeAspect="1"/>
          </p:cNvPicPr>
          <p:nvPr userDrawn="1"/>
        </p:nvPicPr>
        <p:blipFill>
          <a:blip>
            <a:extLst>
              <a:ext uri="{96DAC541-7B7A-43D3-8B79-37D633B846F1}">
                <asvg:svgBlip xmlns:asvg="http://schemas.microsoft.com/office/drawing/2016/SVG/main" r:embed="rId2"/>
              </a:ext>
            </a:extLst>
          </a:blip>
          <a:srcRect r="42536" b="41964"/>
          <a:stretch/>
        </p:blipFill>
        <p:spPr>
          <a:xfrm>
            <a:off x="3142785" y="2938507"/>
            <a:ext cx="9049215" cy="3919493"/>
          </a:xfrm>
          <a:prstGeom prst="rect">
            <a:avLst/>
          </a:prstGeom>
        </p:spPr>
      </p:pic>
      <p:sp>
        <p:nvSpPr>
          <p:cNvPr id="5" name="Text Placeholder 20">
            <a:extLst>
              <a:ext uri="{FF2B5EF4-FFF2-40B4-BE49-F238E27FC236}">
                <a16:creationId xmlns:a16="http://schemas.microsoft.com/office/drawing/2014/main" id="{BEA1A9C8-D74C-A928-2BB6-8B0D88F30370}"/>
              </a:ext>
            </a:extLst>
          </p:cNvPr>
          <p:cNvSpPr>
            <a:spLocks noGrp="1"/>
          </p:cNvSpPr>
          <p:nvPr>
            <p:ph type="body" sz="quarter" idx="15" hasCustomPrompt="1"/>
          </p:nvPr>
        </p:nvSpPr>
        <p:spPr>
          <a:xfrm>
            <a:off x="381000" y="835024"/>
            <a:ext cx="11427000" cy="2994026"/>
          </a:xfrm>
        </p:spPr>
        <p:txBody>
          <a:bodyPr anchor="ctr"/>
          <a:lstStyle>
            <a:lvl1pPr marL="0" indent="0" algn="l">
              <a:lnSpc>
                <a:spcPct val="80000"/>
              </a:lnSpc>
              <a:buNone/>
              <a:defRPr lang="en-US" sz="5400" b="1" i="0" kern="1200" cap="all" baseline="0" dirty="0" smtClean="0">
                <a:solidFill>
                  <a:schemeClr val="bg1"/>
                </a:solidFill>
                <a:latin typeface="Aptos Black" panose="020B0004020202020204" pitchFamily="34" charset="0"/>
                <a:ea typeface="+mj-ea"/>
                <a:cs typeface="+mj-cs"/>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Divider Slide</a:t>
            </a:r>
          </a:p>
        </p:txBody>
      </p:sp>
      <p:pic>
        <p:nvPicPr>
          <p:cNvPr id="2" name="Picture 1">
            <a:extLst>
              <a:ext uri="{FF2B5EF4-FFF2-40B4-BE49-F238E27FC236}">
                <a16:creationId xmlns:a16="http://schemas.microsoft.com/office/drawing/2014/main" id="{1D19EBEF-B9FB-32E9-0BCC-8D411BF879EA}"/>
              </a:ext>
            </a:extLst>
          </p:cNvPr>
          <p:cNvPicPr>
            <a:picLocks noChangeAspect="1"/>
          </p:cNvPicPr>
          <p:nvPr userDrawn="1"/>
        </p:nvPicPr>
        <p:blipFill>
          <a:blip r:embed="rId3"/>
          <a:stretch>
            <a:fillRect/>
          </a:stretch>
        </p:blipFill>
        <p:spPr>
          <a:xfrm>
            <a:off x="10870330" y="-304800"/>
            <a:ext cx="1491339" cy="1988452"/>
          </a:xfrm>
          <a:prstGeom prst="rect">
            <a:avLst/>
          </a:prstGeom>
        </p:spPr>
      </p:pic>
      <p:sp>
        <p:nvSpPr>
          <p:cNvPr id="7" name="Footer Placeholder 3">
            <a:extLst>
              <a:ext uri="{FF2B5EF4-FFF2-40B4-BE49-F238E27FC236}">
                <a16:creationId xmlns:a16="http://schemas.microsoft.com/office/drawing/2014/main" id="{56F86058-3621-8A22-0C5C-15C35F8A9BF5}"/>
              </a:ext>
            </a:extLst>
          </p:cNvPr>
          <p:cNvSpPr>
            <a:spLocks noGrp="1"/>
          </p:cNvSpPr>
          <p:nvPr>
            <p:ph type="ftr" sz="quarter" idx="10"/>
          </p:nvPr>
        </p:nvSpPr>
        <p:spPr>
          <a:xfrm>
            <a:off x="407368" y="6573600"/>
            <a:ext cx="7479332" cy="180000"/>
          </a:xfrm>
        </p:spPr>
        <p:txBody>
          <a:bodyPr/>
          <a:lstStyle>
            <a:lvl1pPr>
              <a:defRPr>
                <a:solidFill>
                  <a:schemeClr val="bg1"/>
                </a:solidFill>
              </a:defRPr>
            </a:lvl1pPr>
          </a:lstStyle>
          <a:p>
            <a:pPr algn="l"/>
            <a:r>
              <a:rPr lang="en-US" i="1"/>
              <a:t>Proprietary and Confidential. © 2025 KC2026. All Rights Reserved. FIFA World Cup 26™, FIFA World Cup™, World Cup™ and associated trademarks and logos are the property of FIFA.</a:t>
            </a:r>
            <a:endParaRPr lang="en-GB"/>
          </a:p>
        </p:txBody>
      </p:sp>
    </p:spTree>
    <p:extLst>
      <p:ext uri="{BB962C8B-B14F-4D97-AF65-F5344CB8AC3E}">
        <p14:creationId xmlns:p14="http://schemas.microsoft.com/office/powerpoint/2010/main" val="153318683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1_Divider slide">
    <p:bg>
      <p:bgPr>
        <a:solidFill>
          <a:schemeClr val="accent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BA90ACFF-F660-729E-0C68-CF1D9C9A0D37}"/>
              </a:ext>
            </a:extLst>
          </p:cNvPr>
          <p:cNvSpPr>
            <a:spLocks noGrp="1" noRot="1" noMove="1" noResize="1" noEditPoints="1" noAdjustHandles="1" noChangeArrowheads="1" noChangeShapeType="1"/>
          </p:cNvSpPr>
          <p:nvPr userDrawn="1"/>
        </p:nvSpPr>
        <p:spPr>
          <a:xfrm>
            <a:off x="11266098" y="76199"/>
            <a:ext cx="724619" cy="1143001"/>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lide Number Placeholder 3">
            <a:extLst>
              <a:ext uri="{FF2B5EF4-FFF2-40B4-BE49-F238E27FC236}">
                <a16:creationId xmlns:a16="http://schemas.microsoft.com/office/drawing/2014/main" id="{1D406E88-78F3-DCE5-B8A2-678ECCEEA32C}"/>
              </a:ext>
            </a:extLst>
          </p:cNvPr>
          <p:cNvSpPr>
            <a:spLocks noGrp="1"/>
          </p:cNvSpPr>
          <p:nvPr>
            <p:ph type="sldNum" sz="quarter" idx="11"/>
          </p:nvPr>
        </p:nvSpPr>
        <p:spPr>
          <a:xfrm>
            <a:off x="11424000" y="6573600"/>
            <a:ext cx="384000" cy="180000"/>
          </a:xfrm>
        </p:spPr>
        <p:txBody>
          <a:bodyPr/>
          <a:lstStyle>
            <a:lvl1pPr>
              <a:defRPr>
                <a:solidFill>
                  <a:schemeClr val="bg1"/>
                </a:solidFill>
              </a:defRPr>
            </a:lvl1pPr>
          </a:lstStyle>
          <a:p>
            <a:fld id="{BCC574E5-598D-4C19-A93D-1F2ADF65AC13}" type="slidenum">
              <a:rPr lang="en-GB" smtClean="0"/>
              <a:pPr/>
              <a:t>‹#›</a:t>
            </a:fld>
            <a:endParaRPr lang="en-GB"/>
          </a:p>
        </p:txBody>
      </p:sp>
      <p:pic>
        <p:nvPicPr>
          <p:cNvPr id="9" name="Picture 8">
            <a:extLst>
              <a:ext uri="{FF2B5EF4-FFF2-40B4-BE49-F238E27FC236}">
                <a16:creationId xmlns:a16="http://schemas.microsoft.com/office/drawing/2014/main" id="{EA0C8F6C-B8CA-171A-E1E0-6512A0B8C330}"/>
              </a:ext>
            </a:extLst>
          </p:cNvPr>
          <p:cNvPicPr>
            <a:picLocks noChangeAspect="1"/>
          </p:cNvPicPr>
          <p:nvPr userDrawn="1"/>
        </p:nvPicPr>
        <p:blipFill>
          <a:blip r:embed="rId2"/>
          <a:stretch>
            <a:fillRect/>
          </a:stretch>
        </p:blipFill>
        <p:spPr>
          <a:xfrm>
            <a:off x="10870330" y="-304800"/>
            <a:ext cx="1491339" cy="1988452"/>
          </a:xfrm>
          <a:prstGeom prst="rect">
            <a:avLst/>
          </a:prstGeom>
        </p:spPr>
      </p:pic>
      <p:sp>
        <p:nvSpPr>
          <p:cNvPr id="2" name="Footer Placeholder 3">
            <a:extLst>
              <a:ext uri="{FF2B5EF4-FFF2-40B4-BE49-F238E27FC236}">
                <a16:creationId xmlns:a16="http://schemas.microsoft.com/office/drawing/2014/main" id="{0D6314B7-5AF0-7D61-1808-4CA4CA37F735}"/>
              </a:ext>
            </a:extLst>
          </p:cNvPr>
          <p:cNvSpPr>
            <a:spLocks noGrp="1"/>
          </p:cNvSpPr>
          <p:nvPr>
            <p:ph type="ftr" sz="quarter" idx="10"/>
          </p:nvPr>
        </p:nvSpPr>
        <p:spPr>
          <a:xfrm>
            <a:off x="407368" y="6573600"/>
            <a:ext cx="7479332" cy="180000"/>
          </a:xfrm>
        </p:spPr>
        <p:txBody>
          <a:bodyPr/>
          <a:lstStyle>
            <a:lvl1pPr>
              <a:defRPr>
                <a:solidFill>
                  <a:schemeClr val="bg1"/>
                </a:solidFill>
              </a:defRPr>
            </a:lvl1pPr>
          </a:lstStyle>
          <a:p>
            <a:pPr algn="l"/>
            <a:r>
              <a:rPr lang="en-US" i="1"/>
              <a:t>Proprietary and Confidential. © 2025 KC2026. All Rights Reserved. FIFA World Cup 26™, FIFA World Cup™, World Cup™ and associated trademarks and logos are the property of FIFA.</a:t>
            </a:r>
            <a:endParaRPr lang="en-GB"/>
          </a:p>
        </p:txBody>
      </p:sp>
    </p:spTree>
    <p:extLst>
      <p:ext uri="{BB962C8B-B14F-4D97-AF65-F5344CB8AC3E}">
        <p14:creationId xmlns:p14="http://schemas.microsoft.com/office/powerpoint/2010/main" val="365283083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ountdown">
    <p:bg>
      <p:bgPr>
        <a:solidFill>
          <a:schemeClr val="accent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BA90ACFF-F660-729E-0C68-CF1D9C9A0D37}"/>
              </a:ext>
            </a:extLst>
          </p:cNvPr>
          <p:cNvSpPr>
            <a:spLocks noGrp="1" noRot="1" noMove="1" noResize="1" noEditPoints="1" noAdjustHandles="1" noChangeArrowheads="1" noChangeShapeType="1"/>
          </p:cNvSpPr>
          <p:nvPr userDrawn="1"/>
        </p:nvSpPr>
        <p:spPr>
          <a:xfrm>
            <a:off x="11266098" y="76199"/>
            <a:ext cx="724619" cy="1143001"/>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Slide Number Placeholder 3">
            <a:extLst>
              <a:ext uri="{FF2B5EF4-FFF2-40B4-BE49-F238E27FC236}">
                <a16:creationId xmlns:a16="http://schemas.microsoft.com/office/drawing/2014/main" id="{FEF4C72A-68CD-811A-8B1D-86A7C65FD247}"/>
              </a:ext>
            </a:extLst>
          </p:cNvPr>
          <p:cNvSpPr>
            <a:spLocks noGrp="1"/>
          </p:cNvSpPr>
          <p:nvPr>
            <p:ph type="sldNum" sz="quarter" idx="11"/>
          </p:nvPr>
        </p:nvSpPr>
        <p:spPr>
          <a:xfrm>
            <a:off x="11424000" y="6573600"/>
            <a:ext cx="384000" cy="180000"/>
          </a:xfrm>
        </p:spPr>
        <p:txBody>
          <a:bodyPr/>
          <a:lstStyle>
            <a:lvl1pPr>
              <a:defRPr>
                <a:solidFill>
                  <a:schemeClr val="bg1"/>
                </a:solidFill>
              </a:defRPr>
            </a:lvl1pPr>
          </a:lstStyle>
          <a:p>
            <a:fld id="{BCC574E5-598D-4C19-A93D-1F2ADF65AC13}" type="slidenum">
              <a:rPr lang="en-GB" smtClean="0"/>
              <a:pPr/>
              <a:t>‹#›</a:t>
            </a:fld>
            <a:endParaRPr lang="en-GB"/>
          </a:p>
        </p:txBody>
      </p:sp>
      <p:pic>
        <p:nvPicPr>
          <p:cNvPr id="7" name="Graphic 6">
            <a:extLst>
              <a:ext uri="{FF2B5EF4-FFF2-40B4-BE49-F238E27FC236}">
                <a16:creationId xmlns:a16="http://schemas.microsoft.com/office/drawing/2014/main" id="{E9A2CCB8-86A7-F9E3-BE2A-FF2ADA94B05F}"/>
              </a:ext>
            </a:extLst>
          </p:cNvPr>
          <p:cNvPicPr>
            <a:picLocks noChangeAspect="1"/>
          </p:cNvPicPr>
          <p:nvPr userDrawn="1"/>
        </p:nvPicPr>
        <p:blipFill>
          <a:blip>
            <a:extLst>
              <a:ext uri="{96DAC541-7B7A-43D3-8B79-37D633B846F1}">
                <asvg:svgBlip xmlns:asvg="http://schemas.microsoft.com/office/drawing/2016/SVG/main" r:embed="rId2"/>
              </a:ext>
            </a:extLst>
          </a:blip>
          <a:srcRect r="42536" b="41964"/>
          <a:stretch/>
        </p:blipFill>
        <p:spPr>
          <a:xfrm>
            <a:off x="3142785" y="2938507"/>
            <a:ext cx="9049215" cy="3919493"/>
          </a:xfrm>
          <a:prstGeom prst="rect">
            <a:avLst/>
          </a:prstGeom>
        </p:spPr>
      </p:pic>
      <p:sp>
        <p:nvSpPr>
          <p:cNvPr id="8" name="TextBox 7">
            <a:extLst>
              <a:ext uri="{FF2B5EF4-FFF2-40B4-BE49-F238E27FC236}">
                <a16:creationId xmlns:a16="http://schemas.microsoft.com/office/drawing/2014/main" id="{CD2D9D91-EA97-DAB5-1721-4857210531CD}"/>
              </a:ext>
            </a:extLst>
          </p:cNvPr>
          <p:cNvSpPr txBox="1"/>
          <p:nvPr userDrawn="1"/>
        </p:nvSpPr>
        <p:spPr>
          <a:xfrm>
            <a:off x="2362200" y="4045403"/>
            <a:ext cx="7467600" cy="1446550"/>
          </a:xfrm>
          <a:prstGeom prst="rect">
            <a:avLst/>
          </a:prstGeom>
          <a:noFill/>
        </p:spPr>
        <p:txBody>
          <a:bodyPr wrap="square" rtlCol="0">
            <a:spAutoFit/>
          </a:bodyPr>
          <a:lstStyle/>
          <a:p>
            <a:pPr algn="ctr"/>
            <a:r>
              <a:rPr lang="en-US" sz="8800" b="1">
                <a:solidFill>
                  <a:schemeClr val="bg1"/>
                </a:solidFill>
                <a:latin typeface="Aptos Black" panose="020B0004020202020204" pitchFamily="34" charset="0"/>
              </a:rPr>
              <a:t>DAYS TO GO</a:t>
            </a:r>
          </a:p>
        </p:txBody>
      </p:sp>
      <p:sp>
        <p:nvSpPr>
          <p:cNvPr id="10" name="Text Placeholder 7">
            <a:extLst>
              <a:ext uri="{FF2B5EF4-FFF2-40B4-BE49-F238E27FC236}">
                <a16:creationId xmlns:a16="http://schemas.microsoft.com/office/drawing/2014/main" id="{E3B930A7-7500-6EEA-7B7C-9A21ECE67C68}"/>
              </a:ext>
            </a:extLst>
          </p:cNvPr>
          <p:cNvSpPr>
            <a:spLocks noGrp="1"/>
          </p:cNvSpPr>
          <p:nvPr>
            <p:ph type="body" sz="quarter" idx="12" hasCustomPrompt="1"/>
          </p:nvPr>
        </p:nvSpPr>
        <p:spPr>
          <a:xfrm>
            <a:off x="2357051" y="384089"/>
            <a:ext cx="7467600" cy="4000500"/>
          </a:xfrm>
        </p:spPr>
        <p:txBody>
          <a:bodyPr/>
          <a:lstStyle>
            <a:lvl1pPr marL="0" indent="0" algn="ctr">
              <a:buNone/>
              <a:defRPr sz="30000" b="1" i="0">
                <a:solidFill>
                  <a:schemeClr val="accent6"/>
                </a:solidFill>
                <a:latin typeface="Aptos Black" panose="020B0004020202020204" pitchFamily="34" charset="0"/>
              </a:defRPr>
            </a:lvl1pPr>
          </a:lstStyle>
          <a:p>
            <a:pPr lvl="0"/>
            <a:r>
              <a:rPr lang="en-US"/>
              <a:t>000</a:t>
            </a:r>
          </a:p>
        </p:txBody>
      </p:sp>
      <p:sp>
        <p:nvSpPr>
          <p:cNvPr id="11" name="Footer Placeholder 1">
            <a:extLst>
              <a:ext uri="{FF2B5EF4-FFF2-40B4-BE49-F238E27FC236}">
                <a16:creationId xmlns:a16="http://schemas.microsoft.com/office/drawing/2014/main" id="{01D3D52D-0296-57CD-E28A-8CE95F7FC43E}"/>
              </a:ext>
            </a:extLst>
          </p:cNvPr>
          <p:cNvSpPr>
            <a:spLocks noGrp="1"/>
          </p:cNvSpPr>
          <p:nvPr>
            <p:ph type="ftr" sz="quarter" idx="10"/>
          </p:nvPr>
        </p:nvSpPr>
        <p:spPr>
          <a:xfrm>
            <a:off x="407368" y="6573600"/>
            <a:ext cx="10872632" cy="180000"/>
          </a:xfrm>
        </p:spPr>
        <p:txBody>
          <a:bodyPr/>
          <a:lstStyle/>
          <a:p>
            <a:pPr algn="l"/>
            <a:r>
              <a:rPr lang="en-US" i="1">
                <a:solidFill>
                  <a:schemeClr val="bg1"/>
                </a:solidFill>
                <a:latin typeface="Aptos" panose="020B0004020202020204" pitchFamily="34" charset="0"/>
              </a:rPr>
              <a:t>© 2025 KC2026. All Rights Reserved. FIFA World Cup 26™, FIFA World Cup™, World Cup™ and associated trademarks and logos are the property of FIFA.</a:t>
            </a:r>
            <a:endParaRPr lang="en-GB">
              <a:solidFill>
                <a:schemeClr val="bg1"/>
              </a:solidFill>
            </a:endParaRPr>
          </a:p>
        </p:txBody>
      </p:sp>
      <p:pic>
        <p:nvPicPr>
          <p:cNvPr id="3" name="Picture 2">
            <a:extLst>
              <a:ext uri="{FF2B5EF4-FFF2-40B4-BE49-F238E27FC236}">
                <a16:creationId xmlns:a16="http://schemas.microsoft.com/office/drawing/2014/main" id="{513ACF39-88C1-6339-BBAE-66DF5B2F2400}"/>
              </a:ext>
            </a:extLst>
          </p:cNvPr>
          <p:cNvPicPr>
            <a:picLocks noChangeAspect="1"/>
          </p:cNvPicPr>
          <p:nvPr userDrawn="1"/>
        </p:nvPicPr>
        <p:blipFill>
          <a:blip r:embed="rId3"/>
          <a:stretch>
            <a:fillRect/>
          </a:stretch>
        </p:blipFill>
        <p:spPr>
          <a:xfrm>
            <a:off x="10870330" y="-304800"/>
            <a:ext cx="1491339" cy="1988452"/>
          </a:xfrm>
          <a:prstGeom prst="rect">
            <a:avLst/>
          </a:prstGeom>
        </p:spPr>
      </p:pic>
    </p:spTree>
    <p:extLst>
      <p:ext uri="{BB962C8B-B14F-4D97-AF65-F5344CB8AC3E}">
        <p14:creationId xmlns:p14="http://schemas.microsoft.com/office/powerpoint/2010/main" val="221688797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userDrawn="1">
  <p:cSld name="104_Custom Layout">
    <p:bg>
      <p:bgPr>
        <a:solidFill>
          <a:schemeClr val="accent1"/>
        </a:solidFill>
        <a:effectLst/>
      </p:bgPr>
    </p:bg>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01131B15-97AF-D2C4-410A-55A3AD6DA822}"/>
              </a:ext>
            </a:extLst>
          </p:cNvPr>
          <p:cNvSpPr>
            <a:spLocks noGrp="1"/>
          </p:cNvSpPr>
          <p:nvPr>
            <p:ph type="sldNum" sz="quarter" idx="11"/>
          </p:nvPr>
        </p:nvSpPr>
        <p:spPr/>
        <p:txBody>
          <a:bodyPr/>
          <a:lstStyle>
            <a:lvl1pPr>
              <a:defRPr>
                <a:solidFill>
                  <a:schemeClr val="bg1"/>
                </a:solidFill>
              </a:defRPr>
            </a:lvl1pPr>
          </a:lstStyle>
          <a:p>
            <a:fld id="{BCC574E5-598D-4C19-A93D-1F2ADF65AC13}" type="slidenum">
              <a:rPr lang="en-GB" smtClean="0"/>
              <a:pPr/>
              <a:t>‹#›</a:t>
            </a:fld>
            <a:endParaRPr lang="en-GB"/>
          </a:p>
        </p:txBody>
      </p:sp>
      <p:sp>
        <p:nvSpPr>
          <p:cNvPr id="15" name="Title 4">
            <a:extLst>
              <a:ext uri="{FF2B5EF4-FFF2-40B4-BE49-F238E27FC236}">
                <a16:creationId xmlns:a16="http://schemas.microsoft.com/office/drawing/2014/main" id="{1488C646-0AAE-17D0-4E8D-4EAE2B9B7879}"/>
              </a:ext>
            </a:extLst>
          </p:cNvPr>
          <p:cNvSpPr txBox="1">
            <a:spLocks/>
          </p:cNvSpPr>
          <p:nvPr userDrawn="1"/>
        </p:nvSpPr>
        <p:spPr>
          <a:xfrm>
            <a:off x="2142638" y="1298255"/>
            <a:ext cx="7941782" cy="809713"/>
          </a:xfrm>
          <a:prstGeom prst="rect">
            <a:avLst/>
          </a:prstGeom>
        </p:spPr>
        <p:txBody>
          <a:bodyPr vert="horz" lIns="0" tIns="0" rIns="0" bIns="0" rtlCol="0" anchor="b">
            <a:noAutofit/>
          </a:bodyPr>
          <a:lstStyle>
            <a:lvl1pPr algn="l" defTabSz="914400" rtl="0" eaLnBrk="1" latinLnBrk="0" hangingPunct="1">
              <a:lnSpc>
                <a:spcPct val="80000"/>
              </a:lnSpc>
              <a:spcBef>
                <a:spcPct val="0"/>
              </a:spcBef>
              <a:buNone/>
              <a:defRPr sz="3600" b="1" i="0" kern="1200" cap="all" baseline="0">
                <a:solidFill>
                  <a:schemeClr val="accent6"/>
                </a:solidFill>
                <a:latin typeface="Aptos Black" panose="020B0004020202020204" pitchFamily="34" charset="0"/>
                <a:ea typeface="+mj-ea"/>
                <a:cs typeface="+mj-cs"/>
              </a:defRPr>
            </a:lvl1pPr>
          </a:lstStyle>
          <a:p>
            <a:pPr marL="0" marR="0" lvl="0" indent="0" algn="ctr" defTabSz="914400" rtl="0" eaLnBrk="1" fontAlgn="auto" latinLnBrk="0" hangingPunct="1">
              <a:lnSpc>
                <a:spcPct val="80000"/>
              </a:lnSpc>
              <a:spcBef>
                <a:spcPct val="0"/>
              </a:spcBef>
              <a:spcAft>
                <a:spcPts val="0"/>
              </a:spcAft>
              <a:buClrTx/>
              <a:buSzTx/>
              <a:buFontTx/>
              <a:buNone/>
              <a:tabLst/>
              <a:defRPr/>
            </a:pPr>
            <a:r>
              <a:rPr kumimoji="0" lang="en-US" sz="6000" b="1" i="0" u="none" strike="noStrike" kern="1200" cap="all" spc="0" normalizeH="0" baseline="0" noProof="0">
                <a:ln>
                  <a:noFill/>
                </a:ln>
                <a:solidFill>
                  <a:srgbClr val="EEFF42"/>
                </a:solidFill>
                <a:effectLst/>
                <a:uLnTx/>
                <a:uFillTx/>
                <a:latin typeface="Aptos Black"/>
                <a:ea typeface="+mj-ea"/>
                <a:cs typeface="+mj-cs"/>
              </a:rPr>
              <a:t>Follow the journey to 2026</a:t>
            </a:r>
            <a:endParaRPr kumimoji="0" lang="en-US" sz="3600" b="1" i="0" u="none" strike="noStrike" kern="1200" cap="all" spc="0" normalizeH="0" baseline="0" noProof="0">
              <a:ln>
                <a:noFill/>
              </a:ln>
              <a:solidFill>
                <a:srgbClr val="EEFF42"/>
              </a:solidFill>
              <a:effectLst/>
              <a:uLnTx/>
              <a:uFillTx/>
              <a:latin typeface="Aptos Black" panose="020B0004020202020204" pitchFamily="34" charset="0"/>
              <a:ea typeface="+mj-ea"/>
              <a:cs typeface="+mj-cs"/>
            </a:endParaRPr>
          </a:p>
        </p:txBody>
      </p:sp>
      <p:sp>
        <p:nvSpPr>
          <p:cNvPr id="16" name="TextBox 15">
            <a:extLst>
              <a:ext uri="{FF2B5EF4-FFF2-40B4-BE49-F238E27FC236}">
                <a16:creationId xmlns:a16="http://schemas.microsoft.com/office/drawing/2014/main" id="{E332ECB1-1E8A-D1D9-5216-00B8B210DE99}"/>
              </a:ext>
            </a:extLst>
          </p:cNvPr>
          <p:cNvSpPr txBox="1"/>
          <p:nvPr userDrawn="1"/>
        </p:nvSpPr>
        <p:spPr>
          <a:xfrm>
            <a:off x="8373786" y="5682514"/>
            <a:ext cx="3561723"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a:solidFill>
                  <a:srgbClr val="FFFFFF"/>
                </a:solidFill>
                <a:latin typeface="Aptos Black"/>
                <a:hlinkClick r:id="rId2">
                  <a:extLst>
                    <a:ext uri="{A12FA001-AC4F-418D-AE19-62706E023703}">
                      <ahyp:hlinkClr xmlns:ahyp="http://schemas.microsoft.com/office/drawing/2018/hyperlinkcolor" val="tx"/>
                    </a:ext>
                  </a:extLst>
                </a:hlinkClick>
              </a:rPr>
              <a:t>@KANSAS CITY FWC 26</a:t>
            </a:r>
            <a:endParaRPr lang="en-US" sz="2400">
              <a:solidFill>
                <a:srgbClr val="FFFFFF"/>
              </a:solidFill>
              <a:latin typeface="Aptos Black"/>
            </a:endParaRPr>
          </a:p>
        </p:txBody>
      </p:sp>
      <p:pic>
        <p:nvPicPr>
          <p:cNvPr id="17" name="Picture 16" descr="A black and white circle with a letter in it&#10;&#10;Description automatically generated">
            <a:extLst>
              <a:ext uri="{FF2B5EF4-FFF2-40B4-BE49-F238E27FC236}">
                <a16:creationId xmlns:a16="http://schemas.microsoft.com/office/drawing/2014/main" id="{2FFD6308-75A2-B24E-59FF-F13CECD15674}"/>
              </a:ext>
            </a:extLst>
          </p:cNvPr>
          <p:cNvPicPr>
            <a:picLocks noChangeAspect="1"/>
          </p:cNvPicPr>
          <p:nvPr userDrawn="1"/>
        </p:nvPicPr>
        <p:blipFill>
          <a:blip r:embed="rId3"/>
          <a:stretch>
            <a:fillRect/>
          </a:stretch>
        </p:blipFill>
        <p:spPr>
          <a:xfrm>
            <a:off x="9703409" y="4588206"/>
            <a:ext cx="895555" cy="894988"/>
          </a:xfrm>
          <a:prstGeom prst="rect">
            <a:avLst/>
          </a:prstGeom>
        </p:spPr>
      </p:pic>
      <p:sp>
        <p:nvSpPr>
          <p:cNvPr id="18" name="Text Placeholder 5">
            <a:extLst>
              <a:ext uri="{FF2B5EF4-FFF2-40B4-BE49-F238E27FC236}">
                <a16:creationId xmlns:a16="http://schemas.microsoft.com/office/drawing/2014/main" id="{F6C17326-1E6F-B840-CDCB-1D8C5B81D2C6}"/>
              </a:ext>
            </a:extLst>
          </p:cNvPr>
          <p:cNvSpPr txBox="1">
            <a:spLocks/>
          </p:cNvSpPr>
          <p:nvPr userDrawn="1"/>
        </p:nvSpPr>
        <p:spPr>
          <a:xfrm>
            <a:off x="245495" y="3555015"/>
            <a:ext cx="3271063" cy="1433316"/>
          </a:xfrm>
          <a:prstGeom prst="rect">
            <a:avLst/>
          </a:prstGeom>
        </p:spPr>
        <p:txBody>
          <a:bodyPr vert="horz" lIns="0" tIns="0" rIns="0" bIns="0" rtlCol="0" anchor="t">
            <a:noAutofit/>
          </a:bodyPr>
          <a:lstStyle>
            <a:lvl1pPr marL="0" indent="0" algn="l" defTabSz="914400" rtl="0" eaLnBrk="1" latinLnBrk="0" hangingPunct="1">
              <a:lnSpc>
                <a:spcPct val="80000"/>
              </a:lnSpc>
              <a:spcBef>
                <a:spcPts val="600"/>
              </a:spcBef>
              <a:spcAft>
                <a:spcPts val="600"/>
              </a:spcAft>
              <a:buClr>
                <a:schemeClr val="accent2"/>
              </a:buClr>
              <a:buFont typeface="Arial" panose="020B0604020202020204" pitchFamily="34" charset="0"/>
              <a:buNone/>
              <a:tabLst/>
              <a:defRPr lang="en-US" sz="2000" b="1" i="0" kern="1200" cap="all" spc="0" baseline="0" dirty="0">
                <a:solidFill>
                  <a:schemeClr val="bg1"/>
                </a:solidFill>
                <a:latin typeface="Aptos Black" panose="020B0004020202020204" pitchFamily="34" charset="0"/>
                <a:ea typeface="Aptos Black" panose="020B0004020202020204" pitchFamily="34" charset="0"/>
                <a:cs typeface="Aptos Black" panose="020B0004020202020204" pitchFamily="34" charset="0"/>
              </a:defRPr>
            </a:lvl1pPr>
            <a:lvl2pPr marL="457063" indent="0" algn="l" defTabSz="914400" rtl="0" eaLnBrk="1" latinLnBrk="0" hangingPunct="1">
              <a:lnSpc>
                <a:spcPct val="110000"/>
              </a:lnSpc>
              <a:spcBef>
                <a:spcPts val="600"/>
              </a:spcBef>
              <a:spcAft>
                <a:spcPts val="600"/>
              </a:spcAft>
              <a:buClr>
                <a:schemeClr val="accent2"/>
              </a:buClr>
              <a:buSzPct val="100000"/>
              <a:buFont typeface="Arial" panose="020B0604020202020204" pitchFamily="34" charset="0"/>
              <a:buNone/>
              <a:defRPr sz="1600" b="0" i="0" kern="1200">
                <a:solidFill>
                  <a:schemeClr val="tx1"/>
                </a:solidFill>
                <a:latin typeface="Aptos" panose="020B0004020202020204" pitchFamily="34" charset="0"/>
                <a:ea typeface="+mn-ea"/>
                <a:cs typeface="+mn-cs"/>
              </a:defRPr>
            </a:lvl2pPr>
            <a:lvl3pPr marL="914126" indent="0" algn="l" defTabSz="914400" rtl="0" eaLnBrk="1" latinLnBrk="0" hangingPunct="1">
              <a:lnSpc>
                <a:spcPct val="110000"/>
              </a:lnSpc>
              <a:spcBef>
                <a:spcPts val="600"/>
              </a:spcBef>
              <a:spcAft>
                <a:spcPts val="600"/>
              </a:spcAft>
              <a:buClr>
                <a:schemeClr val="accent2"/>
              </a:buClr>
              <a:buFont typeface="Arial" panose="020B0604020202020204" pitchFamily="34" charset="0"/>
              <a:buNone/>
              <a:defRPr sz="1600" b="0" i="0" kern="1200">
                <a:solidFill>
                  <a:schemeClr val="tx1"/>
                </a:solidFill>
                <a:latin typeface="Aptos" panose="020B0004020202020204" pitchFamily="34" charset="0"/>
                <a:ea typeface="+mn-ea"/>
                <a:cs typeface="+mn-cs"/>
              </a:defRPr>
            </a:lvl3pPr>
            <a:lvl4pPr marL="1371189" indent="0" algn="l" defTabSz="914400" rtl="0" eaLnBrk="1" latinLnBrk="0" hangingPunct="1">
              <a:lnSpc>
                <a:spcPct val="110000"/>
              </a:lnSpc>
              <a:spcBef>
                <a:spcPts val="600"/>
              </a:spcBef>
              <a:spcAft>
                <a:spcPts val="600"/>
              </a:spcAft>
              <a:buClr>
                <a:schemeClr val="accent2"/>
              </a:buClr>
              <a:buFont typeface="Arial" panose="020B0604020202020204" pitchFamily="34" charset="0"/>
              <a:buNone/>
              <a:defRPr sz="1600" b="0" i="0" kern="1200">
                <a:solidFill>
                  <a:schemeClr val="tx1"/>
                </a:solidFill>
                <a:latin typeface="Aptos" panose="020B0004020202020204" pitchFamily="34" charset="0"/>
                <a:ea typeface="+mn-ea"/>
                <a:cs typeface="+mn-cs"/>
              </a:defRPr>
            </a:lvl4pPr>
            <a:lvl5pPr marL="1828252" indent="0" algn="l" defTabSz="914400" rtl="0" eaLnBrk="1" latinLnBrk="0" hangingPunct="1">
              <a:lnSpc>
                <a:spcPct val="110000"/>
              </a:lnSpc>
              <a:spcBef>
                <a:spcPts val="600"/>
              </a:spcBef>
              <a:spcAft>
                <a:spcPts val="600"/>
              </a:spcAft>
              <a:buClr>
                <a:schemeClr val="accent2"/>
              </a:buClr>
              <a:buFont typeface="Arial" panose="020B0604020202020204" pitchFamily="34" charset="0"/>
              <a:buNone/>
              <a:defRPr sz="1600" b="0" i="0" kern="1200">
                <a:solidFill>
                  <a:schemeClr val="tx1"/>
                </a:solidFill>
                <a:latin typeface="Aptos" panose="020B0004020202020204" pitchFamily="34" charset="0"/>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marR="0" lvl="0" indent="0" algn="ctr" defTabSz="914400" rtl="0" eaLnBrk="1" fontAlgn="auto" latinLnBrk="0" hangingPunct="1">
              <a:lnSpc>
                <a:spcPct val="80000"/>
              </a:lnSpc>
              <a:spcBef>
                <a:spcPts val="600"/>
              </a:spcBef>
              <a:spcAft>
                <a:spcPts val="600"/>
              </a:spcAft>
              <a:buClr>
                <a:srgbClr val="FF1644"/>
              </a:buClr>
              <a:buSzTx/>
              <a:buFont typeface="Arial" panose="020B0604020202020204" pitchFamily="34" charset="0"/>
              <a:buNone/>
              <a:tabLst/>
              <a:defRPr/>
            </a:pPr>
            <a:r>
              <a:rPr kumimoji="0" lang="en-US" sz="2400" b="1" i="0" u="none" strike="noStrike" kern="1200" cap="all" spc="0" normalizeH="0" baseline="0" noProof="0">
                <a:ln>
                  <a:noFill/>
                </a:ln>
                <a:solidFill>
                  <a:srgbClr val="FFFFFF"/>
                </a:solidFill>
                <a:effectLst/>
                <a:uLnTx/>
                <a:uFillTx/>
                <a:latin typeface="Aptos Black"/>
                <a:hlinkClick r:id="rId4">
                  <a:extLst>
                    <a:ext uri="{A12FA001-AC4F-418D-AE19-62706E023703}">
                      <ahyp:hlinkClr xmlns:ahyp="http://schemas.microsoft.com/office/drawing/2018/hyperlinkcolor" val="tx"/>
                    </a:ext>
                  </a:extLst>
                </a:hlinkClick>
              </a:rPr>
              <a:t>@fwc26kansascity</a:t>
            </a:r>
            <a:endParaRPr kumimoji="0" lang="en-US" sz="2400" b="1" i="0" u="none" strike="noStrike" kern="1200" cap="all" spc="0" normalizeH="0" baseline="0" noProof="0">
              <a:ln>
                <a:noFill/>
              </a:ln>
              <a:solidFill>
                <a:srgbClr val="FFFFFF"/>
              </a:solidFill>
              <a:effectLst/>
              <a:uLnTx/>
              <a:uFillTx/>
              <a:latin typeface="Aptos Black" panose="020B0004020202020204" pitchFamily="34" charset="0"/>
              <a:hlinkClick r:id="rId4">
                <a:extLst>
                  <a:ext uri="{A12FA001-AC4F-418D-AE19-62706E023703}">
                    <ahyp:hlinkClr xmlns:ahyp="http://schemas.microsoft.com/office/drawing/2018/hyperlinkcolor" val="tx"/>
                  </a:ext>
                </a:extLst>
              </a:hlinkClick>
            </a:endParaRPr>
          </a:p>
        </p:txBody>
      </p:sp>
      <p:sp>
        <p:nvSpPr>
          <p:cNvPr id="19" name="Text Placeholder 5">
            <a:extLst>
              <a:ext uri="{FF2B5EF4-FFF2-40B4-BE49-F238E27FC236}">
                <a16:creationId xmlns:a16="http://schemas.microsoft.com/office/drawing/2014/main" id="{7FD9B6F4-5F21-F936-264D-BDB9BC085DA8}"/>
              </a:ext>
            </a:extLst>
          </p:cNvPr>
          <p:cNvSpPr txBox="1">
            <a:spLocks/>
          </p:cNvSpPr>
          <p:nvPr userDrawn="1"/>
        </p:nvSpPr>
        <p:spPr>
          <a:xfrm>
            <a:off x="506228" y="5449350"/>
            <a:ext cx="2644292" cy="830567"/>
          </a:xfrm>
          <a:prstGeom prst="rect">
            <a:avLst/>
          </a:prstGeom>
        </p:spPr>
        <p:txBody>
          <a:bodyPr vert="horz" lIns="0" tIns="0" rIns="0" bIns="0" rtlCol="0" anchor="t">
            <a:noAutofit/>
          </a:bodyPr>
          <a:lstStyle>
            <a:lvl1pPr marL="0" indent="0" algn="l" defTabSz="914400" rtl="0" eaLnBrk="1" latinLnBrk="0" hangingPunct="1">
              <a:lnSpc>
                <a:spcPct val="80000"/>
              </a:lnSpc>
              <a:spcBef>
                <a:spcPts val="600"/>
              </a:spcBef>
              <a:spcAft>
                <a:spcPts val="600"/>
              </a:spcAft>
              <a:buClr>
                <a:schemeClr val="accent2"/>
              </a:buClr>
              <a:buFont typeface="Arial" panose="020B0604020202020204" pitchFamily="34" charset="0"/>
              <a:buNone/>
              <a:tabLst/>
              <a:defRPr lang="en-US" sz="2000" b="1" i="0" kern="1200" cap="all" spc="0" baseline="0" dirty="0">
                <a:solidFill>
                  <a:schemeClr val="bg1"/>
                </a:solidFill>
                <a:latin typeface="Aptos Black" panose="020B0004020202020204" pitchFamily="34" charset="0"/>
                <a:ea typeface="Aptos Black" panose="020B0004020202020204" pitchFamily="34" charset="0"/>
                <a:cs typeface="Aptos Black" panose="020B0004020202020204" pitchFamily="34" charset="0"/>
              </a:defRPr>
            </a:lvl1pPr>
            <a:lvl2pPr marL="457063" indent="0" algn="l" defTabSz="914400" rtl="0" eaLnBrk="1" latinLnBrk="0" hangingPunct="1">
              <a:lnSpc>
                <a:spcPct val="110000"/>
              </a:lnSpc>
              <a:spcBef>
                <a:spcPts val="600"/>
              </a:spcBef>
              <a:spcAft>
                <a:spcPts val="600"/>
              </a:spcAft>
              <a:buClr>
                <a:schemeClr val="accent2"/>
              </a:buClr>
              <a:buSzPct val="100000"/>
              <a:buFont typeface="Arial" panose="020B0604020202020204" pitchFamily="34" charset="0"/>
              <a:buNone/>
              <a:defRPr sz="1600" b="0" i="0" kern="1200">
                <a:solidFill>
                  <a:schemeClr val="tx1"/>
                </a:solidFill>
                <a:latin typeface="Aptos" panose="020B0004020202020204" pitchFamily="34" charset="0"/>
                <a:ea typeface="+mn-ea"/>
                <a:cs typeface="+mn-cs"/>
              </a:defRPr>
            </a:lvl2pPr>
            <a:lvl3pPr marL="914126" indent="0" algn="l" defTabSz="914400" rtl="0" eaLnBrk="1" latinLnBrk="0" hangingPunct="1">
              <a:lnSpc>
                <a:spcPct val="110000"/>
              </a:lnSpc>
              <a:spcBef>
                <a:spcPts val="600"/>
              </a:spcBef>
              <a:spcAft>
                <a:spcPts val="600"/>
              </a:spcAft>
              <a:buClr>
                <a:schemeClr val="accent2"/>
              </a:buClr>
              <a:buFont typeface="Arial" panose="020B0604020202020204" pitchFamily="34" charset="0"/>
              <a:buNone/>
              <a:defRPr sz="1600" b="0" i="0" kern="1200">
                <a:solidFill>
                  <a:schemeClr val="tx1"/>
                </a:solidFill>
                <a:latin typeface="Aptos" panose="020B0004020202020204" pitchFamily="34" charset="0"/>
                <a:ea typeface="+mn-ea"/>
                <a:cs typeface="+mn-cs"/>
              </a:defRPr>
            </a:lvl3pPr>
            <a:lvl4pPr marL="1371189" indent="0" algn="l" defTabSz="914400" rtl="0" eaLnBrk="1" latinLnBrk="0" hangingPunct="1">
              <a:lnSpc>
                <a:spcPct val="110000"/>
              </a:lnSpc>
              <a:spcBef>
                <a:spcPts val="600"/>
              </a:spcBef>
              <a:spcAft>
                <a:spcPts val="600"/>
              </a:spcAft>
              <a:buClr>
                <a:schemeClr val="accent2"/>
              </a:buClr>
              <a:buFont typeface="Arial" panose="020B0604020202020204" pitchFamily="34" charset="0"/>
              <a:buNone/>
              <a:defRPr sz="1600" b="0" i="0" kern="1200">
                <a:solidFill>
                  <a:schemeClr val="tx1"/>
                </a:solidFill>
                <a:latin typeface="Aptos" panose="020B0004020202020204" pitchFamily="34" charset="0"/>
                <a:ea typeface="+mn-ea"/>
                <a:cs typeface="+mn-cs"/>
              </a:defRPr>
            </a:lvl4pPr>
            <a:lvl5pPr marL="1828252" indent="0" algn="l" defTabSz="914400" rtl="0" eaLnBrk="1" latinLnBrk="0" hangingPunct="1">
              <a:lnSpc>
                <a:spcPct val="110000"/>
              </a:lnSpc>
              <a:spcBef>
                <a:spcPts val="600"/>
              </a:spcBef>
              <a:spcAft>
                <a:spcPts val="600"/>
              </a:spcAft>
              <a:buClr>
                <a:schemeClr val="accent2"/>
              </a:buClr>
              <a:buFont typeface="Arial" panose="020B0604020202020204" pitchFamily="34" charset="0"/>
              <a:buNone/>
              <a:defRPr sz="1600" b="0" i="0" kern="1200">
                <a:solidFill>
                  <a:schemeClr val="tx1"/>
                </a:solidFill>
                <a:latin typeface="Aptos" panose="020B0004020202020204" pitchFamily="34" charset="0"/>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ts val="600"/>
              </a:spcBef>
              <a:spcAft>
                <a:spcPts val="600"/>
              </a:spcAft>
              <a:buClr>
                <a:srgbClr val="FF1644"/>
              </a:buClr>
              <a:buSzTx/>
              <a:buFont typeface="Arial" panose="020B0604020202020204" pitchFamily="34" charset="0"/>
              <a:buNone/>
              <a:tabLst/>
              <a:defRPr/>
            </a:pPr>
            <a:r>
              <a:rPr kumimoji="0" lang="en-US" sz="2400" b="1" i="0" u="none" strike="noStrike" kern="1200" cap="all" spc="0" normalizeH="0" baseline="0" noProof="0">
                <a:ln>
                  <a:noFill/>
                </a:ln>
                <a:solidFill>
                  <a:srgbClr val="FFFFFF"/>
                </a:solidFill>
                <a:effectLst/>
                <a:uLnTx/>
                <a:uFillTx/>
                <a:latin typeface="Aptos Black"/>
                <a:hlinkClick r:id="rId5">
                  <a:extLst>
                    <a:ext uri="{A12FA001-AC4F-418D-AE19-62706E023703}">
                      <ahyp:hlinkClr xmlns:ahyp="http://schemas.microsoft.com/office/drawing/2018/hyperlinkcolor" val="tx"/>
                    </a:ext>
                  </a:extLst>
                </a:hlinkClick>
              </a:rPr>
              <a:t>@Kansas city world cup 2026</a:t>
            </a:r>
            <a:endParaRPr kumimoji="0" lang="en-US" sz="2400" b="1" i="0" u="none" strike="noStrike" kern="1200" cap="all" spc="0" normalizeH="0" baseline="0" noProof="0">
              <a:ln>
                <a:noFill/>
              </a:ln>
              <a:solidFill>
                <a:srgbClr val="FFFFFF"/>
              </a:solidFill>
              <a:effectLst/>
              <a:uLnTx/>
              <a:uFillTx/>
              <a:latin typeface="Aptos Black" panose="020B0004020202020204" pitchFamily="34" charset="0"/>
              <a:hlinkClick r:id="rId5">
                <a:extLst>
                  <a:ext uri="{A12FA001-AC4F-418D-AE19-62706E023703}">
                    <ahyp:hlinkClr xmlns:ahyp="http://schemas.microsoft.com/office/drawing/2018/hyperlinkcolor" val="tx"/>
                  </a:ext>
                </a:extLst>
              </a:hlinkClick>
            </a:endParaRPr>
          </a:p>
        </p:txBody>
      </p:sp>
      <p:pic>
        <p:nvPicPr>
          <p:cNvPr id="20" name="Picture 19" descr="A black letter f in a white circle&#10;&#10;Description automatically generated">
            <a:extLst>
              <a:ext uri="{FF2B5EF4-FFF2-40B4-BE49-F238E27FC236}">
                <a16:creationId xmlns:a16="http://schemas.microsoft.com/office/drawing/2014/main" id="{E92E4C2E-2BCB-17D3-F718-48838ACEE5FD}"/>
              </a:ext>
            </a:extLst>
          </p:cNvPr>
          <p:cNvPicPr>
            <a:picLocks noChangeAspect="1"/>
          </p:cNvPicPr>
          <p:nvPr userDrawn="1"/>
        </p:nvPicPr>
        <p:blipFill>
          <a:blip r:embed="rId6"/>
          <a:srcRect l="-11268" t="-10446" r="-11972" b="-13304"/>
          <a:stretch/>
        </p:blipFill>
        <p:spPr>
          <a:xfrm>
            <a:off x="1324913" y="4218009"/>
            <a:ext cx="1013228" cy="1064804"/>
          </a:xfrm>
          <a:prstGeom prst="rect">
            <a:avLst/>
          </a:prstGeom>
        </p:spPr>
      </p:pic>
      <p:pic>
        <p:nvPicPr>
          <p:cNvPr id="21" name="Picture 20" descr="A black and white logo&#10;&#10;Description automatically generated">
            <a:extLst>
              <a:ext uri="{FF2B5EF4-FFF2-40B4-BE49-F238E27FC236}">
                <a16:creationId xmlns:a16="http://schemas.microsoft.com/office/drawing/2014/main" id="{F44E7BEF-ECBA-9953-C173-99CB39A723C7}"/>
              </a:ext>
            </a:extLst>
          </p:cNvPr>
          <p:cNvPicPr>
            <a:picLocks noChangeAspect="1"/>
          </p:cNvPicPr>
          <p:nvPr userDrawn="1"/>
        </p:nvPicPr>
        <p:blipFill>
          <a:blip r:embed="rId7"/>
          <a:srcRect l="-9859" t="-10326" r="-8803" b="-11588"/>
          <a:stretch/>
        </p:blipFill>
        <p:spPr>
          <a:xfrm>
            <a:off x="1352170" y="2257904"/>
            <a:ext cx="1048634" cy="1086149"/>
          </a:xfrm>
          <a:prstGeom prst="rect">
            <a:avLst/>
          </a:prstGeom>
        </p:spPr>
      </p:pic>
      <p:sp>
        <p:nvSpPr>
          <p:cNvPr id="22" name="Text Placeholder 5">
            <a:extLst>
              <a:ext uri="{FF2B5EF4-FFF2-40B4-BE49-F238E27FC236}">
                <a16:creationId xmlns:a16="http://schemas.microsoft.com/office/drawing/2014/main" id="{8949E798-8B6E-73D7-1218-F416E0A94582}"/>
              </a:ext>
            </a:extLst>
          </p:cNvPr>
          <p:cNvSpPr txBox="1">
            <a:spLocks/>
          </p:cNvSpPr>
          <p:nvPr userDrawn="1"/>
        </p:nvSpPr>
        <p:spPr>
          <a:xfrm>
            <a:off x="8543038" y="3492245"/>
            <a:ext cx="3262113" cy="689326"/>
          </a:xfrm>
          <a:prstGeom prst="rect">
            <a:avLst/>
          </a:prstGeom>
        </p:spPr>
        <p:txBody>
          <a:bodyPr vert="horz" lIns="0" tIns="0" rIns="0" bIns="0" rtlCol="0" anchor="t">
            <a:noAutofit/>
          </a:bodyPr>
          <a:lstStyle>
            <a:lvl1pPr marL="0" indent="0" algn="l" defTabSz="914400" rtl="0" eaLnBrk="1" latinLnBrk="0" hangingPunct="1">
              <a:lnSpc>
                <a:spcPct val="80000"/>
              </a:lnSpc>
              <a:spcBef>
                <a:spcPts val="600"/>
              </a:spcBef>
              <a:spcAft>
                <a:spcPts val="600"/>
              </a:spcAft>
              <a:buClr>
                <a:schemeClr val="accent2"/>
              </a:buClr>
              <a:buFont typeface="Arial" panose="020B0604020202020204" pitchFamily="34" charset="0"/>
              <a:buNone/>
              <a:tabLst/>
              <a:defRPr lang="en-US" sz="2000" b="1" i="0" kern="1200" cap="all" spc="0" baseline="0" dirty="0">
                <a:solidFill>
                  <a:schemeClr val="bg1"/>
                </a:solidFill>
                <a:latin typeface="Aptos Black" panose="020B0004020202020204" pitchFamily="34" charset="0"/>
                <a:ea typeface="Aptos Black" panose="020B0004020202020204" pitchFamily="34" charset="0"/>
                <a:cs typeface="Aptos Black" panose="020B0004020202020204" pitchFamily="34" charset="0"/>
              </a:defRPr>
            </a:lvl1pPr>
            <a:lvl2pPr marL="457063" indent="0" algn="l" defTabSz="914400" rtl="0" eaLnBrk="1" latinLnBrk="0" hangingPunct="1">
              <a:lnSpc>
                <a:spcPct val="110000"/>
              </a:lnSpc>
              <a:spcBef>
                <a:spcPts val="600"/>
              </a:spcBef>
              <a:spcAft>
                <a:spcPts val="600"/>
              </a:spcAft>
              <a:buClr>
                <a:schemeClr val="accent2"/>
              </a:buClr>
              <a:buSzPct val="100000"/>
              <a:buFont typeface="Arial" panose="020B0604020202020204" pitchFamily="34" charset="0"/>
              <a:buNone/>
              <a:defRPr sz="1600" b="0" i="0" kern="1200">
                <a:solidFill>
                  <a:schemeClr val="tx1"/>
                </a:solidFill>
                <a:latin typeface="Aptos" panose="020B0004020202020204" pitchFamily="34" charset="0"/>
                <a:ea typeface="+mn-ea"/>
                <a:cs typeface="+mn-cs"/>
              </a:defRPr>
            </a:lvl2pPr>
            <a:lvl3pPr marL="914126" indent="0" algn="l" defTabSz="914400" rtl="0" eaLnBrk="1" latinLnBrk="0" hangingPunct="1">
              <a:lnSpc>
                <a:spcPct val="110000"/>
              </a:lnSpc>
              <a:spcBef>
                <a:spcPts val="600"/>
              </a:spcBef>
              <a:spcAft>
                <a:spcPts val="600"/>
              </a:spcAft>
              <a:buClr>
                <a:schemeClr val="accent2"/>
              </a:buClr>
              <a:buFont typeface="Arial" panose="020B0604020202020204" pitchFamily="34" charset="0"/>
              <a:buNone/>
              <a:defRPr sz="1600" b="0" i="0" kern="1200">
                <a:solidFill>
                  <a:schemeClr val="tx1"/>
                </a:solidFill>
                <a:latin typeface="Aptos" panose="020B0004020202020204" pitchFamily="34" charset="0"/>
                <a:ea typeface="+mn-ea"/>
                <a:cs typeface="+mn-cs"/>
              </a:defRPr>
            </a:lvl3pPr>
            <a:lvl4pPr marL="1371189" indent="0" algn="l" defTabSz="914400" rtl="0" eaLnBrk="1" latinLnBrk="0" hangingPunct="1">
              <a:lnSpc>
                <a:spcPct val="110000"/>
              </a:lnSpc>
              <a:spcBef>
                <a:spcPts val="600"/>
              </a:spcBef>
              <a:spcAft>
                <a:spcPts val="600"/>
              </a:spcAft>
              <a:buClr>
                <a:schemeClr val="accent2"/>
              </a:buClr>
              <a:buFont typeface="Arial" panose="020B0604020202020204" pitchFamily="34" charset="0"/>
              <a:buNone/>
              <a:defRPr sz="1600" b="0" i="0" kern="1200">
                <a:solidFill>
                  <a:schemeClr val="tx1"/>
                </a:solidFill>
                <a:latin typeface="Aptos" panose="020B0004020202020204" pitchFamily="34" charset="0"/>
                <a:ea typeface="+mn-ea"/>
                <a:cs typeface="+mn-cs"/>
              </a:defRPr>
            </a:lvl4pPr>
            <a:lvl5pPr marL="1828252" indent="0" algn="l" defTabSz="914400" rtl="0" eaLnBrk="1" latinLnBrk="0" hangingPunct="1">
              <a:lnSpc>
                <a:spcPct val="110000"/>
              </a:lnSpc>
              <a:spcBef>
                <a:spcPts val="600"/>
              </a:spcBef>
              <a:spcAft>
                <a:spcPts val="600"/>
              </a:spcAft>
              <a:buClr>
                <a:schemeClr val="accent2"/>
              </a:buClr>
              <a:buFont typeface="Arial" panose="020B0604020202020204" pitchFamily="34" charset="0"/>
              <a:buNone/>
              <a:defRPr sz="1600" b="0" i="0" kern="1200">
                <a:solidFill>
                  <a:schemeClr val="tx1"/>
                </a:solidFill>
                <a:latin typeface="Aptos" panose="020B0004020202020204" pitchFamily="34" charset="0"/>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marR="0" lvl="0" indent="0" algn="ctr" defTabSz="914400" rtl="0" eaLnBrk="1" fontAlgn="auto" latinLnBrk="0" hangingPunct="1">
              <a:lnSpc>
                <a:spcPct val="80000"/>
              </a:lnSpc>
              <a:spcBef>
                <a:spcPts val="600"/>
              </a:spcBef>
              <a:spcAft>
                <a:spcPts val="600"/>
              </a:spcAft>
              <a:buClr>
                <a:srgbClr val="FF1644"/>
              </a:buClr>
              <a:buSzTx/>
              <a:buFont typeface="Arial" panose="020B0604020202020204" pitchFamily="34" charset="0"/>
              <a:buNone/>
              <a:tabLst/>
              <a:defRPr/>
            </a:pPr>
            <a:r>
              <a:rPr kumimoji="0" lang="en-US" sz="2400" b="1" i="0" u="none" strike="noStrike" kern="1200" cap="all" spc="0" normalizeH="0" baseline="0" noProof="0">
                <a:ln>
                  <a:noFill/>
                </a:ln>
                <a:solidFill>
                  <a:srgbClr val="FFFFFF"/>
                </a:solidFill>
                <a:effectLst/>
                <a:uLnTx/>
                <a:uFillTx/>
                <a:latin typeface="Aptos Black"/>
                <a:hlinkClick r:id="rId8">
                  <a:extLst>
                    <a:ext uri="{A12FA001-AC4F-418D-AE19-62706E023703}">
                      <ahyp:hlinkClr xmlns:ahyp="http://schemas.microsoft.com/office/drawing/2018/hyperlinkcolor" val="tx"/>
                    </a:ext>
                  </a:extLst>
                </a:hlinkClick>
              </a:rPr>
              <a:t>@fwc26kansascity</a:t>
            </a:r>
            <a:endParaRPr kumimoji="0" lang="en-US" sz="2400" b="1" i="0" u="none" strike="noStrike" kern="1200" cap="all" spc="0" normalizeH="0" baseline="0" noProof="0">
              <a:ln>
                <a:noFill/>
              </a:ln>
              <a:solidFill>
                <a:srgbClr val="FFFFFF"/>
              </a:solidFill>
              <a:effectLst/>
              <a:uLnTx/>
              <a:uFillTx/>
              <a:latin typeface="Aptos Black" panose="020B0004020202020204" pitchFamily="34" charset="0"/>
              <a:hlinkClick r:id="rId8">
                <a:extLst>
                  <a:ext uri="{A12FA001-AC4F-418D-AE19-62706E023703}">
                    <ahyp:hlinkClr xmlns:ahyp="http://schemas.microsoft.com/office/drawing/2018/hyperlinkcolor" val="tx"/>
                  </a:ext>
                </a:extLst>
              </a:hlinkClick>
            </a:endParaRPr>
          </a:p>
        </p:txBody>
      </p:sp>
      <p:pic>
        <p:nvPicPr>
          <p:cNvPr id="23" name="Picture 22" descr="A black and white circle with a letter x in it&#10;&#10;Description automatically generated">
            <a:extLst>
              <a:ext uri="{FF2B5EF4-FFF2-40B4-BE49-F238E27FC236}">
                <a16:creationId xmlns:a16="http://schemas.microsoft.com/office/drawing/2014/main" id="{9BE2182B-5570-14EB-1C62-F45AB37B6A61}"/>
              </a:ext>
            </a:extLst>
          </p:cNvPr>
          <p:cNvPicPr>
            <a:picLocks noChangeAspect="1"/>
          </p:cNvPicPr>
          <p:nvPr userDrawn="1"/>
        </p:nvPicPr>
        <p:blipFill>
          <a:blip r:embed="rId9"/>
          <a:stretch>
            <a:fillRect/>
          </a:stretch>
        </p:blipFill>
        <p:spPr>
          <a:xfrm>
            <a:off x="9672091" y="2407289"/>
            <a:ext cx="827977" cy="864478"/>
          </a:xfrm>
          <a:prstGeom prst="rect">
            <a:avLst/>
          </a:prstGeom>
        </p:spPr>
      </p:pic>
      <p:pic>
        <p:nvPicPr>
          <p:cNvPr id="24" name="Picture 23">
            <a:extLst>
              <a:ext uri="{FF2B5EF4-FFF2-40B4-BE49-F238E27FC236}">
                <a16:creationId xmlns:a16="http://schemas.microsoft.com/office/drawing/2014/main" id="{C2EEDA7B-DC69-907C-1712-D2B32F81B0D9}"/>
              </a:ext>
            </a:extLst>
          </p:cNvPr>
          <p:cNvPicPr>
            <a:picLocks noChangeAspect="1"/>
          </p:cNvPicPr>
          <p:nvPr userDrawn="1"/>
        </p:nvPicPr>
        <p:blipFill>
          <a:blip r:embed="rId10"/>
          <a:stretch>
            <a:fillRect/>
          </a:stretch>
        </p:blipFill>
        <p:spPr>
          <a:xfrm>
            <a:off x="4226764" y="2340920"/>
            <a:ext cx="3237338" cy="3343187"/>
          </a:xfrm>
          <a:prstGeom prst="rect">
            <a:avLst/>
          </a:prstGeom>
        </p:spPr>
      </p:pic>
      <p:pic>
        <p:nvPicPr>
          <p:cNvPr id="25" name="Picture 24">
            <a:extLst>
              <a:ext uri="{FF2B5EF4-FFF2-40B4-BE49-F238E27FC236}">
                <a16:creationId xmlns:a16="http://schemas.microsoft.com/office/drawing/2014/main" id="{76C8366B-DA78-DE29-F26A-3F8F2CC3F48A}"/>
              </a:ext>
            </a:extLst>
          </p:cNvPr>
          <p:cNvPicPr>
            <a:picLocks noChangeAspect="1"/>
          </p:cNvPicPr>
          <p:nvPr userDrawn="1"/>
        </p:nvPicPr>
        <p:blipFill>
          <a:blip r:embed="rId11"/>
          <a:stretch>
            <a:fillRect/>
          </a:stretch>
        </p:blipFill>
        <p:spPr>
          <a:xfrm>
            <a:off x="10870330" y="-304800"/>
            <a:ext cx="1491339" cy="1988452"/>
          </a:xfrm>
          <a:prstGeom prst="rect">
            <a:avLst/>
          </a:prstGeom>
        </p:spPr>
      </p:pic>
    </p:spTree>
    <p:extLst>
      <p:ext uri="{BB962C8B-B14F-4D97-AF65-F5344CB8AC3E}">
        <p14:creationId xmlns:p14="http://schemas.microsoft.com/office/powerpoint/2010/main" val="203843145"/>
      </p:ext>
    </p:extLst>
  </p:cSld>
  <p:clrMapOvr>
    <a:masterClrMapping/>
  </p:clrMapOvr>
  <p:hf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losing Slide">
    <p:bg>
      <p:bgPr>
        <a:solidFill>
          <a:schemeClr val="accent1"/>
        </a:solidFill>
        <a:effectLst/>
      </p:bgPr>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413A1B7B-7E6F-EEAB-CA07-C0E883DC4B3F}"/>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9" name="Footer Placeholder 2">
            <a:extLst>
              <a:ext uri="{FF2B5EF4-FFF2-40B4-BE49-F238E27FC236}">
                <a16:creationId xmlns:a16="http://schemas.microsoft.com/office/drawing/2014/main" id="{4ECC479D-D74A-C4F7-B3FC-34AFA247403A}"/>
              </a:ext>
            </a:extLst>
          </p:cNvPr>
          <p:cNvSpPr>
            <a:spLocks noGrp="1"/>
          </p:cNvSpPr>
          <p:nvPr>
            <p:ph type="ftr" sz="quarter" idx="10"/>
          </p:nvPr>
        </p:nvSpPr>
        <p:spPr>
          <a:xfrm>
            <a:off x="407368" y="6573600"/>
            <a:ext cx="10872632" cy="180000"/>
          </a:xfrm>
        </p:spPr>
        <p:txBody>
          <a:bodyPr/>
          <a:lstStyle>
            <a:lvl1pPr>
              <a:defRPr>
                <a:solidFill>
                  <a:schemeClr val="bg1"/>
                </a:solidFill>
              </a:defRPr>
            </a:lvl1pPr>
          </a:lstStyle>
          <a:p>
            <a:pPr algn="l"/>
            <a:r>
              <a:rPr lang="en-US" i="1"/>
              <a:t>© 2025 KC2026. All Rights Reserved. FIFA World Cup 26™, FIFA World Cup™, World Cup™ and associated trademarks and logos are the property of FIFA.</a:t>
            </a:r>
            <a:endParaRPr lang="en-GB"/>
          </a:p>
        </p:txBody>
      </p:sp>
    </p:spTree>
    <p:extLst>
      <p:ext uri="{BB962C8B-B14F-4D97-AF65-F5344CB8AC3E}">
        <p14:creationId xmlns:p14="http://schemas.microsoft.com/office/powerpoint/2010/main" val="2723510607"/>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Just headlin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9E9F6A-B42D-FA76-29A9-3E768C230779}"/>
              </a:ext>
            </a:extLst>
          </p:cNvPr>
          <p:cNvSpPr>
            <a:spLocks noGrp="1"/>
          </p:cNvSpPr>
          <p:nvPr>
            <p:ph type="title"/>
          </p:nvPr>
        </p:nvSpPr>
        <p:spPr/>
        <p:txBody>
          <a:bodyPr/>
          <a:lstStyle/>
          <a:p>
            <a:r>
              <a:rPr lang="en-US"/>
              <a:t>Click to edit Master title style</a:t>
            </a:r>
          </a:p>
        </p:txBody>
      </p:sp>
      <p:sp>
        <p:nvSpPr>
          <p:cNvPr id="4" name="Slide Number Placeholder 3">
            <a:extLst>
              <a:ext uri="{FF2B5EF4-FFF2-40B4-BE49-F238E27FC236}">
                <a16:creationId xmlns:a16="http://schemas.microsoft.com/office/drawing/2014/main" id="{A7469A4B-0B1C-3B20-DDC9-6D9A696CF2F9}"/>
              </a:ext>
            </a:extLst>
          </p:cNvPr>
          <p:cNvSpPr>
            <a:spLocks noGrp="1"/>
          </p:cNvSpPr>
          <p:nvPr>
            <p:ph type="sldNum" sz="quarter" idx="11"/>
          </p:nvPr>
        </p:nvSpPr>
        <p:spPr/>
        <p:txBody>
          <a:bodyPr/>
          <a:lstStyle/>
          <a:p>
            <a:fld id="{BCC574E5-598D-4C19-A93D-1F2ADF65AC13}" type="slidenum">
              <a:rPr lang="en-GB" smtClean="0"/>
              <a:pPr/>
              <a:t>‹#›</a:t>
            </a:fld>
            <a:endParaRPr lang="en-GB"/>
          </a:p>
        </p:txBody>
      </p:sp>
      <p:pic>
        <p:nvPicPr>
          <p:cNvPr id="5" name="Picture 4">
            <a:extLst>
              <a:ext uri="{FF2B5EF4-FFF2-40B4-BE49-F238E27FC236}">
                <a16:creationId xmlns:a16="http://schemas.microsoft.com/office/drawing/2014/main" id="{9B25AE57-3536-0774-B091-8D3D4477E903}"/>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11388337" y="265707"/>
            <a:ext cx="531777" cy="857250"/>
          </a:xfrm>
          <a:prstGeom prst="rect">
            <a:avLst/>
          </a:prstGeom>
        </p:spPr>
      </p:pic>
      <p:sp>
        <p:nvSpPr>
          <p:cNvPr id="7" name="Footer Placeholder 3">
            <a:extLst>
              <a:ext uri="{FF2B5EF4-FFF2-40B4-BE49-F238E27FC236}">
                <a16:creationId xmlns:a16="http://schemas.microsoft.com/office/drawing/2014/main" id="{26DA4288-635E-6B60-BE2F-D5260F49281E}"/>
              </a:ext>
            </a:extLst>
          </p:cNvPr>
          <p:cNvSpPr>
            <a:spLocks noGrp="1"/>
          </p:cNvSpPr>
          <p:nvPr>
            <p:ph type="ftr" sz="quarter" idx="10"/>
          </p:nvPr>
        </p:nvSpPr>
        <p:spPr>
          <a:xfrm>
            <a:off x="407368" y="6573600"/>
            <a:ext cx="7479332" cy="180000"/>
          </a:xfrm>
        </p:spPr>
        <p:txBody>
          <a:bodyPr/>
          <a:lstStyle/>
          <a:p>
            <a:pPr algn="l"/>
            <a:r>
              <a:rPr lang="en-US" i="1">
                <a:latin typeface="Aptos" panose="020B0004020202020204" pitchFamily="34" charset="0"/>
              </a:rPr>
              <a:t>Proprietary and Confidential. © 2025 KC2026. All Rights Reserved. FIFA World Cup 26™, FIFA World Cup™, World Cup™ and associated trademarks and logos are the property of FIFA.</a:t>
            </a:r>
            <a:endParaRPr lang="en-GB"/>
          </a:p>
        </p:txBody>
      </p:sp>
    </p:spTree>
    <p:extLst>
      <p:ext uri="{BB962C8B-B14F-4D97-AF65-F5344CB8AC3E}">
        <p14:creationId xmlns:p14="http://schemas.microsoft.com/office/powerpoint/2010/main" val="234850698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1_Just headlin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9E9F6A-B42D-FA76-29A9-3E768C230779}"/>
              </a:ext>
            </a:extLst>
          </p:cNvPr>
          <p:cNvSpPr>
            <a:spLocks noGrp="1"/>
          </p:cNvSpPr>
          <p:nvPr>
            <p:ph type="title"/>
          </p:nvPr>
        </p:nvSpPr>
        <p:spPr>
          <a:xfrm>
            <a:off x="1390650" y="351432"/>
            <a:ext cx="9410700" cy="685800"/>
          </a:xfrm>
        </p:spPr>
        <p:txBody>
          <a:bodyPr/>
          <a:lstStyle>
            <a:lvl1pPr algn="ctr">
              <a:defRPr/>
            </a:lvl1pPr>
          </a:lstStyle>
          <a:p>
            <a:r>
              <a:rPr lang="en-US"/>
              <a:t>Click to edit Master title style</a:t>
            </a:r>
          </a:p>
        </p:txBody>
      </p:sp>
      <p:sp>
        <p:nvSpPr>
          <p:cNvPr id="4" name="Slide Number Placeholder 3">
            <a:extLst>
              <a:ext uri="{FF2B5EF4-FFF2-40B4-BE49-F238E27FC236}">
                <a16:creationId xmlns:a16="http://schemas.microsoft.com/office/drawing/2014/main" id="{A7469A4B-0B1C-3B20-DDC9-6D9A696CF2F9}"/>
              </a:ext>
            </a:extLst>
          </p:cNvPr>
          <p:cNvSpPr>
            <a:spLocks noGrp="1"/>
          </p:cNvSpPr>
          <p:nvPr>
            <p:ph type="sldNum" sz="quarter" idx="11"/>
          </p:nvPr>
        </p:nvSpPr>
        <p:spPr/>
        <p:txBody>
          <a:bodyPr/>
          <a:lstStyle/>
          <a:p>
            <a:fld id="{BCC574E5-598D-4C19-A93D-1F2ADF65AC13}" type="slidenum">
              <a:rPr lang="en-GB" smtClean="0"/>
              <a:pPr/>
              <a:t>‹#›</a:t>
            </a:fld>
            <a:endParaRPr lang="en-GB"/>
          </a:p>
        </p:txBody>
      </p:sp>
      <p:pic>
        <p:nvPicPr>
          <p:cNvPr id="5" name="Picture 4">
            <a:extLst>
              <a:ext uri="{FF2B5EF4-FFF2-40B4-BE49-F238E27FC236}">
                <a16:creationId xmlns:a16="http://schemas.microsoft.com/office/drawing/2014/main" id="{9B25AE57-3536-0774-B091-8D3D4477E903}"/>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11388337" y="265707"/>
            <a:ext cx="531777" cy="857250"/>
          </a:xfrm>
          <a:prstGeom prst="rect">
            <a:avLst/>
          </a:prstGeom>
        </p:spPr>
      </p:pic>
      <p:sp>
        <p:nvSpPr>
          <p:cNvPr id="7" name="Footer Placeholder 3">
            <a:extLst>
              <a:ext uri="{FF2B5EF4-FFF2-40B4-BE49-F238E27FC236}">
                <a16:creationId xmlns:a16="http://schemas.microsoft.com/office/drawing/2014/main" id="{004DE941-AF20-856B-8887-56C537C00662}"/>
              </a:ext>
            </a:extLst>
          </p:cNvPr>
          <p:cNvSpPr>
            <a:spLocks noGrp="1"/>
          </p:cNvSpPr>
          <p:nvPr>
            <p:ph type="ftr" sz="quarter" idx="10"/>
          </p:nvPr>
        </p:nvSpPr>
        <p:spPr>
          <a:xfrm>
            <a:off x="407368" y="6573600"/>
            <a:ext cx="7479332" cy="180000"/>
          </a:xfrm>
        </p:spPr>
        <p:txBody>
          <a:bodyPr/>
          <a:lstStyle/>
          <a:p>
            <a:pPr algn="l"/>
            <a:r>
              <a:rPr lang="en-US" i="1">
                <a:latin typeface="Aptos" panose="020B0004020202020204" pitchFamily="34" charset="0"/>
              </a:rPr>
              <a:t>Proprietary and Confidential. © 2025 KC2026. All Rights Reserved. FIFA World Cup 26™, FIFA World Cup™, World Cup™ and associated trademarks and logos are the property of FIFA.</a:t>
            </a:r>
            <a:endParaRPr lang="en-GB"/>
          </a:p>
        </p:txBody>
      </p:sp>
    </p:spTree>
    <p:extLst>
      <p:ext uri="{BB962C8B-B14F-4D97-AF65-F5344CB8AC3E}">
        <p14:creationId xmlns:p14="http://schemas.microsoft.com/office/powerpoint/2010/main" val="428832071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Sidebar - Just headline">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8761EC03-82EE-08AA-3E90-1D3DB3B8A557}"/>
              </a:ext>
            </a:extLst>
          </p:cNvPr>
          <p:cNvSpPr/>
          <p:nvPr userDrawn="1"/>
        </p:nvSpPr>
        <p:spPr>
          <a:xfrm>
            <a:off x="10972800" y="0"/>
            <a:ext cx="1219200" cy="6858000"/>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Graphic 6">
            <a:extLst>
              <a:ext uri="{FF2B5EF4-FFF2-40B4-BE49-F238E27FC236}">
                <a16:creationId xmlns:a16="http://schemas.microsoft.com/office/drawing/2014/main" id="{AA3D1769-007A-0908-9AAC-ADB93BAD32BF}"/>
              </a:ext>
            </a:extLst>
          </p:cNvPr>
          <p:cNvPicPr>
            <a:picLocks noChangeAspect="1"/>
          </p:cNvPicPr>
          <p:nvPr userDrawn="1"/>
        </p:nvPicPr>
        <p:blipFill>
          <a:blip>
            <a:extLst>
              <a:ext uri="{96DAC541-7B7A-43D3-8B79-37D633B846F1}">
                <asvg:svgBlip xmlns:asvg="http://schemas.microsoft.com/office/drawing/2016/SVG/main" r:embed="rId2"/>
              </a:ext>
            </a:extLst>
          </a:blip>
          <a:srcRect l="34319" t="34216" r="-3401" b="51747"/>
          <a:stretch/>
        </p:blipFill>
        <p:spPr>
          <a:xfrm rot="16200000">
            <a:off x="8625089" y="3291089"/>
            <a:ext cx="5914622" cy="1219200"/>
          </a:xfrm>
          <a:prstGeom prst="rect">
            <a:avLst/>
          </a:prstGeom>
        </p:spPr>
      </p:pic>
      <p:sp>
        <p:nvSpPr>
          <p:cNvPr id="2" name="Title 1">
            <a:extLst>
              <a:ext uri="{FF2B5EF4-FFF2-40B4-BE49-F238E27FC236}">
                <a16:creationId xmlns:a16="http://schemas.microsoft.com/office/drawing/2014/main" id="{3E9E9F6A-B42D-FA76-29A9-3E768C230779}"/>
              </a:ext>
            </a:extLst>
          </p:cNvPr>
          <p:cNvSpPr>
            <a:spLocks noGrp="1"/>
          </p:cNvSpPr>
          <p:nvPr>
            <p:ph type="title"/>
          </p:nvPr>
        </p:nvSpPr>
        <p:spPr/>
        <p:txBody>
          <a:bodyPr/>
          <a:lstStyle/>
          <a:p>
            <a:r>
              <a:rPr lang="en-US"/>
              <a:t>Click to edit Master title style</a:t>
            </a:r>
          </a:p>
        </p:txBody>
      </p:sp>
      <p:sp>
        <p:nvSpPr>
          <p:cNvPr id="4" name="Slide Number Placeholder 3">
            <a:extLst>
              <a:ext uri="{FF2B5EF4-FFF2-40B4-BE49-F238E27FC236}">
                <a16:creationId xmlns:a16="http://schemas.microsoft.com/office/drawing/2014/main" id="{A7469A4B-0B1C-3B20-DDC9-6D9A696CF2F9}"/>
              </a:ext>
            </a:extLst>
          </p:cNvPr>
          <p:cNvSpPr>
            <a:spLocks noGrp="1"/>
          </p:cNvSpPr>
          <p:nvPr>
            <p:ph type="sldNum" sz="quarter" idx="11"/>
          </p:nvPr>
        </p:nvSpPr>
        <p:spPr/>
        <p:txBody>
          <a:bodyPr/>
          <a:lstStyle>
            <a:lvl1pPr>
              <a:defRPr>
                <a:solidFill>
                  <a:schemeClr val="bg1"/>
                </a:solidFill>
              </a:defRPr>
            </a:lvl1pPr>
          </a:lstStyle>
          <a:p>
            <a:fld id="{BCC574E5-598D-4C19-A93D-1F2ADF65AC13}" type="slidenum">
              <a:rPr lang="en-GB" smtClean="0"/>
              <a:pPr/>
              <a:t>‹#›</a:t>
            </a:fld>
            <a:endParaRPr lang="en-GB"/>
          </a:p>
        </p:txBody>
      </p:sp>
      <p:pic>
        <p:nvPicPr>
          <p:cNvPr id="5" name="Picture 4">
            <a:extLst>
              <a:ext uri="{FF2B5EF4-FFF2-40B4-BE49-F238E27FC236}">
                <a16:creationId xmlns:a16="http://schemas.microsoft.com/office/drawing/2014/main" id="{9B25AE57-3536-0774-B091-8D3D4477E903}"/>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11388337" y="265707"/>
            <a:ext cx="531777" cy="857250"/>
          </a:xfrm>
          <a:prstGeom prst="rect">
            <a:avLst/>
          </a:prstGeom>
        </p:spPr>
      </p:pic>
      <p:sp>
        <p:nvSpPr>
          <p:cNvPr id="9" name="Footer Placeholder 3">
            <a:extLst>
              <a:ext uri="{FF2B5EF4-FFF2-40B4-BE49-F238E27FC236}">
                <a16:creationId xmlns:a16="http://schemas.microsoft.com/office/drawing/2014/main" id="{7EA3275E-4CCF-46C8-9289-EE840C2616D8}"/>
              </a:ext>
            </a:extLst>
          </p:cNvPr>
          <p:cNvSpPr>
            <a:spLocks noGrp="1"/>
          </p:cNvSpPr>
          <p:nvPr>
            <p:ph type="ftr" sz="quarter" idx="10"/>
          </p:nvPr>
        </p:nvSpPr>
        <p:spPr>
          <a:xfrm>
            <a:off x="407368" y="6573600"/>
            <a:ext cx="7479332" cy="180000"/>
          </a:xfrm>
        </p:spPr>
        <p:txBody>
          <a:bodyPr/>
          <a:lstStyle/>
          <a:p>
            <a:pPr algn="l"/>
            <a:r>
              <a:rPr lang="en-US" i="1">
                <a:latin typeface="Aptos" panose="020B0004020202020204" pitchFamily="34" charset="0"/>
              </a:rPr>
              <a:t>Proprietary and Confidential. © 2025 KC2026. All Rights Reserved. FIFA World Cup 26™, FIFA World Cup™, World Cup™ and associated trademarks and logos are the property of FIFA.</a:t>
            </a:r>
            <a:endParaRPr lang="en-GB"/>
          </a:p>
        </p:txBody>
      </p:sp>
    </p:spTree>
    <p:extLst>
      <p:ext uri="{BB962C8B-B14F-4D97-AF65-F5344CB8AC3E}">
        <p14:creationId xmlns:p14="http://schemas.microsoft.com/office/powerpoint/2010/main" val="339950524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Sidebar - Text - Side Sub">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8761EC03-82EE-08AA-3E90-1D3DB3B8A557}"/>
              </a:ext>
            </a:extLst>
          </p:cNvPr>
          <p:cNvSpPr/>
          <p:nvPr userDrawn="1"/>
        </p:nvSpPr>
        <p:spPr>
          <a:xfrm>
            <a:off x="10972800" y="0"/>
            <a:ext cx="1219200" cy="6858000"/>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Graphic 6">
            <a:extLst>
              <a:ext uri="{FF2B5EF4-FFF2-40B4-BE49-F238E27FC236}">
                <a16:creationId xmlns:a16="http://schemas.microsoft.com/office/drawing/2014/main" id="{AA3D1769-007A-0908-9AAC-ADB93BAD32BF}"/>
              </a:ext>
            </a:extLst>
          </p:cNvPr>
          <p:cNvPicPr>
            <a:picLocks noChangeAspect="1"/>
          </p:cNvPicPr>
          <p:nvPr userDrawn="1"/>
        </p:nvPicPr>
        <p:blipFill>
          <a:blip>
            <a:extLst>
              <a:ext uri="{96DAC541-7B7A-43D3-8B79-37D633B846F1}">
                <asvg:svgBlip xmlns:asvg="http://schemas.microsoft.com/office/drawing/2016/SVG/main" r:embed="rId2"/>
              </a:ext>
            </a:extLst>
          </a:blip>
          <a:srcRect l="34319" t="34216" r="-3401" b="51747"/>
          <a:stretch/>
        </p:blipFill>
        <p:spPr>
          <a:xfrm rot="16200000">
            <a:off x="8625089" y="3291089"/>
            <a:ext cx="5914622" cy="1219200"/>
          </a:xfrm>
          <a:prstGeom prst="rect">
            <a:avLst/>
          </a:prstGeom>
        </p:spPr>
      </p:pic>
      <p:sp>
        <p:nvSpPr>
          <p:cNvPr id="4" name="Slide Number Placeholder 3">
            <a:extLst>
              <a:ext uri="{FF2B5EF4-FFF2-40B4-BE49-F238E27FC236}">
                <a16:creationId xmlns:a16="http://schemas.microsoft.com/office/drawing/2014/main" id="{A7469A4B-0B1C-3B20-DDC9-6D9A696CF2F9}"/>
              </a:ext>
            </a:extLst>
          </p:cNvPr>
          <p:cNvSpPr>
            <a:spLocks noGrp="1"/>
          </p:cNvSpPr>
          <p:nvPr>
            <p:ph type="sldNum" sz="quarter" idx="11"/>
          </p:nvPr>
        </p:nvSpPr>
        <p:spPr/>
        <p:txBody>
          <a:bodyPr/>
          <a:lstStyle>
            <a:lvl1pPr>
              <a:defRPr>
                <a:solidFill>
                  <a:schemeClr val="bg1"/>
                </a:solidFill>
              </a:defRPr>
            </a:lvl1pPr>
          </a:lstStyle>
          <a:p>
            <a:fld id="{BCC574E5-598D-4C19-A93D-1F2ADF65AC13}" type="slidenum">
              <a:rPr lang="en-GB" smtClean="0"/>
              <a:pPr/>
              <a:t>‹#›</a:t>
            </a:fld>
            <a:endParaRPr lang="en-GB"/>
          </a:p>
        </p:txBody>
      </p:sp>
      <p:pic>
        <p:nvPicPr>
          <p:cNvPr id="5" name="Picture 4">
            <a:extLst>
              <a:ext uri="{FF2B5EF4-FFF2-40B4-BE49-F238E27FC236}">
                <a16:creationId xmlns:a16="http://schemas.microsoft.com/office/drawing/2014/main" id="{9B25AE57-3536-0774-B091-8D3D4477E903}"/>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11388337" y="265707"/>
            <a:ext cx="531777" cy="857250"/>
          </a:xfrm>
          <a:prstGeom prst="rect">
            <a:avLst/>
          </a:prstGeom>
        </p:spPr>
      </p:pic>
      <p:sp>
        <p:nvSpPr>
          <p:cNvPr id="8" name="Text Placeholder 9">
            <a:extLst>
              <a:ext uri="{FF2B5EF4-FFF2-40B4-BE49-F238E27FC236}">
                <a16:creationId xmlns:a16="http://schemas.microsoft.com/office/drawing/2014/main" id="{FE315D93-26D7-81B3-1401-2EEC5F8BD1FA}"/>
              </a:ext>
            </a:extLst>
          </p:cNvPr>
          <p:cNvSpPr>
            <a:spLocks noGrp="1"/>
          </p:cNvSpPr>
          <p:nvPr>
            <p:ph type="body" sz="quarter" idx="18" hasCustomPrompt="1"/>
          </p:nvPr>
        </p:nvSpPr>
        <p:spPr>
          <a:xfrm>
            <a:off x="381000" y="368121"/>
            <a:ext cx="2743200" cy="5943600"/>
          </a:xfrm>
        </p:spPr>
        <p:txBody>
          <a:bodyPr anchor="ctr"/>
          <a:lstStyle>
            <a:lvl1pPr marL="0" indent="0" algn="r">
              <a:lnSpc>
                <a:spcPct val="80000"/>
              </a:lnSpc>
              <a:spcBef>
                <a:spcPts val="400"/>
              </a:spcBef>
              <a:buNone/>
              <a:defRPr sz="2800" b="1" i="0" cap="all" spc="0" baseline="0">
                <a:solidFill>
                  <a:schemeClr val="accent1"/>
                </a:solidFill>
                <a:latin typeface="Aptos Black" panose="020B0004020202020204" pitchFamily="34" charset="0"/>
              </a:defRPr>
            </a:lvl1pPr>
            <a:lvl2pPr marL="274183" indent="0">
              <a:buNone/>
              <a:defRPr/>
            </a:lvl2pPr>
            <a:lvl3pPr marL="548366" indent="0">
              <a:buNone/>
              <a:defRPr/>
            </a:lvl3pPr>
            <a:lvl4pPr marL="822549" indent="0">
              <a:buNone/>
              <a:defRPr/>
            </a:lvl4pPr>
            <a:lvl5pPr marL="1096732" indent="0">
              <a:buNone/>
              <a:defRPr/>
            </a:lvl5pPr>
          </a:lstStyle>
          <a:p>
            <a:pPr lvl="0"/>
            <a:r>
              <a:rPr lang="en-US"/>
              <a:t>Subhead</a:t>
            </a:r>
          </a:p>
        </p:txBody>
      </p:sp>
      <p:sp>
        <p:nvSpPr>
          <p:cNvPr id="9" name="Text Placeholder 4">
            <a:extLst>
              <a:ext uri="{FF2B5EF4-FFF2-40B4-BE49-F238E27FC236}">
                <a16:creationId xmlns:a16="http://schemas.microsoft.com/office/drawing/2014/main" id="{ADC1275C-FF0A-CF8A-C33F-237B326C5D2D}"/>
              </a:ext>
            </a:extLst>
          </p:cNvPr>
          <p:cNvSpPr>
            <a:spLocks noGrp="1"/>
          </p:cNvSpPr>
          <p:nvPr>
            <p:ph type="body" sz="quarter" idx="41"/>
          </p:nvPr>
        </p:nvSpPr>
        <p:spPr>
          <a:xfrm>
            <a:off x="3290268" y="381000"/>
            <a:ext cx="7479332" cy="5943600"/>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Footer Placeholder 3">
            <a:extLst>
              <a:ext uri="{FF2B5EF4-FFF2-40B4-BE49-F238E27FC236}">
                <a16:creationId xmlns:a16="http://schemas.microsoft.com/office/drawing/2014/main" id="{3664FEF2-BD0E-1FC4-CD99-5E1567CF3483}"/>
              </a:ext>
            </a:extLst>
          </p:cNvPr>
          <p:cNvSpPr>
            <a:spLocks noGrp="1"/>
          </p:cNvSpPr>
          <p:nvPr>
            <p:ph type="ftr" sz="quarter" idx="10"/>
          </p:nvPr>
        </p:nvSpPr>
        <p:spPr>
          <a:xfrm>
            <a:off x="407368" y="6573600"/>
            <a:ext cx="7479332" cy="180000"/>
          </a:xfrm>
        </p:spPr>
        <p:txBody>
          <a:bodyPr/>
          <a:lstStyle/>
          <a:p>
            <a:pPr algn="l"/>
            <a:r>
              <a:rPr lang="en-US" i="1">
                <a:latin typeface="Aptos" panose="020B0004020202020204" pitchFamily="34" charset="0"/>
              </a:rPr>
              <a:t>Proprietary and Confidential. © 2025 KC2026. All Rights Reserved. FIFA World Cup 26™, FIFA World Cup™, World Cup™ and associated trademarks and logos are the property of FIFA.</a:t>
            </a:r>
            <a:endParaRPr lang="en-GB"/>
          </a:p>
        </p:txBody>
      </p:sp>
    </p:spTree>
    <p:extLst>
      <p:ext uri="{BB962C8B-B14F-4D97-AF65-F5344CB8AC3E}">
        <p14:creationId xmlns:p14="http://schemas.microsoft.com/office/powerpoint/2010/main" val="181740740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Sidebar - text - top hea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8761EC03-82EE-08AA-3E90-1D3DB3B8A557}"/>
              </a:ext>
            </a:extLst>
          </p:cNvPr>
          <p:cNvSpPr/>
          <p:nvPr userDrawn="1"/>
        </p:nvSpPr>
        <p:spPr>
          <a:xfrm>
            <a:off x="10972800" y="0"/>
            <a:ext cx="1219200" cy="6858000"/>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Graphic 6">
            <a:extLst>
              <a:ext uri="{FF2B5EF4-FFF2-40B4-BE49-F238E27FC236}">
                <a16:creationId xmlns:a16="http://schemas.microsoft.com/office/drawing/2014/main" id="{AA3D1769-007A-0908-9AAC-ADB93BAD32BF}"/>
              </a:ext>
            </a:extLst>
          </p:cNvPr>
          <p:cNvPicPr>
            <a:picLocks noChangeAspect="1"/>
          </p:cNvPicPr>
          <p:nvPr userDrawn="1"/>
        </p:nvPicPr>
        <p:blipFill>
          <a:blip>
            <a:extLst>
              <a:ext uri="{96DAC541-7B7A-43D3-8B79-37D633B846F1}">
                <asvg:svgBlip xmlns:asvg="http://schemas.microsoft.com/office/drawing/2016/SVG/main" r:embed="rId2"/>
              </a:ext>
            </a:extLst>
          </a:blip>
          <a:srcRect l="34319" t="34216" r="-3401" b="51747"/>
          <a:stretch/>
        </p:blipFill>
        <p:spPr>
          <a:xfrm rot="16200000">
            <a:off x="8625089" y="3291089"/>
            <a:ext cx="5914622" cy="1219200"/>
          </a:xfrm>
          <a:prstGeom prst="rect">
            <a:avLst/>
          </a:prstGeom>
        </p:spPr>
      </p:pic>
      <p:sp>
        <p:nvSpPr>
          <p:cNvPr id="2" name="Title 1">
            <a:extLst>
              <a:ext uri="{FF2B5EF4-FFF2-40B4-BE49-F238E27FC236}">
                <a16:creationId xmlns:a16="http://schemas.microsoft.com/office/drawing/2014/main" id="{3E9E9F6A-B42D-FA76-29A9-3E768C230779}"/>
              </a:ext>
            </a:extLst>
          </p:cNvPr>
          <p:cNvSpPr>
            <a:spLocks noGrp="1"/>
          </p:cNvSpPr>
          <p:nvPr>
            <p:ph type="title"/>
          </p:nvPr>
        </p:nvSpPr>
        <p:spPr/>
        <p:txBody>
          <a:bodyPr/>
          <a:lstStyle/>
          <a:p>
            <a:r>
              <a:rPr lang="en-US"/>
              <a:t>Click to edit Master title style</a:t>
            </a:r>
          </a:p>
        </p:txBody>
      </p:sp>
      <p:sp>
        <p:nvSpPr>
          <p:cNvPr id="4" name="Slide Number Placeholder 3">
            <a:extLst>
              <a:ext uri="{FF2B5EF4-FFF2-40B4-BE49-F238E27FC236}">
                <a16:creationId xmlns:a16="http://schemas.microsoft.com/office/drawing/2014/main" id="{A7469A4B-0B1C-3B20-DDC9-6D9A696CF2F9}"/>
              </a:ext>
            </a:extLst>
          </p:cNvPr>
          <p:cNvSpPr>
            <a:spLocks noGrp="1"/>
          </p:cNvSpPr>
          <p:nvPr>
            <p:ph type="sldNum" sz="quarter" idx="11"/>
          </p:nvPr>
        </p:nvSpPr>
        <p:spPr/>
        <p:txBody>
          <a:bodyPr/>
          <a:lstStyle>
            <a:lvl1pPr>
              <a:defRPr>
                <a:solidFill>
                  <a:schemeClr val="bg1"/>
                </a:solidFill>
              </a:defRPr>
            </a:lvl1pPr>
          </a:lstStyle>
          <a:p>
            <a:fld id="{BCC574E5-598D-4C19-A93D-1F2ADF65AC13}" type="slidenum">
              <a:rPr lang="en-GB" smtClean="0"/>
              <a:pPr/>
              <a:t>‹#›</a:t>
            </a:fld>
            <a:endParaRPr lang="en-GB"/>
          </a:p>
        </p:txBody>
      </p:sp>
      <p:pic>
        <p:nvPicPr>
          <p:cNvPr id="5" name="Picture 4">
            <a:extLst>
              <a:ext uri="{FF2B5EF4-FFF2-40B4-BE49-F238E27FC236}">
                <a16:creationId xmlns:a16="http://schemas.microsoft.com/office/drawing/2014/main" id="{9B25AE57-3536-0774-B091-8D3D4477E903}"/>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11388337" y="265707"/>
            <a:ext cx="531777" cy="857250"/>
          </a:xfrm>
          <a:prstGeom prst="rect">
            <a:avLst/>
          </a:prstGeom>
        </p:spPr>
      </p:pic>
      <p:sp>
        <p:nvSpPr>
          <p:cNvPr id="8" name="Text Placeholder 4">
            <a:extLst>
              <a:ext uri="{FF2B5EF4-FFF2-40B4-BE49-F238E27FC236}">
                <a16:creationId xmlns:a16="http://schemas.microsoft.com/office/drawing/2014/main" id="{D7F9D8CD-FC1D-087D-3020-C8C26E48F2BA}"/>
              </a:ext>
            </a:extLst>
          </p:cNvPr>
          <p:cNvSpPr>
            <a:spLocks noGrp="1"/>
          </p:cNvSpPr>
          <p:nvPr>
            <p:ph type="body" sz="quarter" idx="41"/>
          </p:nvPr>
        </p:nvSpPr>
        <p:spPr>
          <a:xfrm>
            <a:off x="407368" y="1354666"/>
            <a:ext cx="10362232" cy="4969933"/>
          </a:xfrm>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Footer Placeholder 3">
            <a:extLst>
              <a:ext uri="{FF2B5EF4-FFF2-40B4-BE49-F238E27FC236}">
                <a16:creationId xmlns:a16="http://schemas.microsoft.com/office/drawing/2014/main" id="{73AF6760-F5D1-8A17-9AE8-28CA5A242EDE}"/>
              </a:ext>
            </a:extLst>
          </p:cNvPr>
          <p:cNvSpPr>
            <a:spLocks noGrp="1"/>
          </p:cNvSpPr>
          <p:nvPr>
            <p:ph type="ftr" sz="quarter" idx="10"/>
          </p:nvPr>
        </p:nvSpPr>
        <p:spPr>
          <a:xfrm>
            <a:off x="407368" y="6573600"/>
            <a:ext cx="7479332" cy="180000"/>
          </a:xfrm>
        </p:spPr>
        <p:txBody>
          <a:bodyPr/>
          <a:lstStyle/>
          <a:p>
            <a:pPr algn="l"/>
            <a:r>
              <a:rPr lang="en-US" i="1">
                <a:latin typeface="Aptos" panose="020B0004020202020204" pitchFamily="34" charset="0"/>
              </a:rPr>
              <a:t>Proprietary and Confidential. © 2025 KC2026. All Rights Reserved. FIFA World Cup 26™, FIFA World Cup™, World Cup™ and associated trademarks and logos are the property of FIFA.</a:t>
            </a:r>
            <a:endParaRPr lang="en-GB"/>
          </a:p>
        </p:txBody>
      </p:sp>
    </p:spTree>
    <p:extLst>
      <p:ext uri="{BB962C8B-B14F-4D97-AF65-F5344CB8AC3E}">
        <p14:creationId xmlns:p14="http://schemas.microsoft.com/office/powerpoint/2010/main" val="381768175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op banner - blank">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89A8D2E7-38D1-0320-3237-945D8B917A22}"/>
              </a:ext>
            </a:extLst>
          </p:cNvPr>
          <p:cNvSpPr/>
          <p:nvPr userDrawn="1"/>
        </p:nvSpPr>
        <p:spPr>
          <a:xfrm>
            <a:off x="-1" y="0"/>
            <a:ext cx="12192000" cy="13716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b="0" i="0">
              <a:latin typeface="Aptos" panose="020B0004020202020204" pitchFamily="34" charset="0"/>
            </a:endParaRPr>
          </a:p>
        </p:txBody>
      </p:sp>
      <p:pic>
        <p:nvPicPr>
          <p:cNvPr id="7" name="Graphic 6">
            <a:extLst>
              <a:ext uri="{FF2B5EF4-FFF2-40B4-BE49-F238E27FC236}">
                <a16:creationId xmlns:a16="http://schemas.microsoft.com/office/drawing/2014/main" id="{D6E7A569-537F-C0D6-0CE2-DD63B0DDD074}"/>
              </a:ext>
            </a:extLst>
          </p:cNvPr>
          <p:cNvPicPr>
            <a:picLocks noChangeAspect="1"/>
          </p:cNvPicPr>
          <p:nvPr userDrawn="1"/>
        </p:nvPicPr>
        <p:blipFill>
          <a:blip>
            <a:extLst>
              <a:ext uri="{96DAC541-7B7A-43D3-8B79-37D633B846F1}">
                <asvg:svgBlip xmlns:asvg="http://schemas.microsoft.com/office/drawing/2016/SVG/main" r:embed="rId2"/>
              </a:ext>
            </a:extLst>
          </a:blip>
          <a:srcRect l="23384" t="-2066" r="7300" b="80431"/>
          <a:stretch/>
        </p:blipFill>
        <p:spPr>
          <a:xfrm>
            <a:off x="-1" y="162952"/>
            <a:ext cx="9029701" cy="1208648"/>
          </a:xfrm>
          <a:prstGeom prst="rect">
            <a:avLst/>
          </a:prstGeom>
        </p:spPr>
      </p:pic>
      <p:sp>
        <p:nvSpPr>
          <p:cNvPr id="8" name="Text Placeholder 8">
            <a:extLst>
              <a:ext uri="{FF2B5EF4-FFF2-40B4-BE49-F238E27FC236}">
                <a16:creationId xmlns:a16="http://schemas.microsoft.com/office/drawing/2014/main" id="{33CC6B48-894F-7566-CCEA-DA4105AD77A7}"/>
              </a:ext>
            </a:extLst>
          </p:cNvPr>
          <p:cNvSpPr>
            <a:spLocks noGrp="1"/>
          </p:cNvSpPr>
          <p:nvPr>
            <p:ph type="body" sz="quarter" idx="13" hasCustomPrompt="1"/>
          </p:nvPr>
        </p:nvSpPr>
        <p:spPr>
          <a:xfrm>
            <a:off x="1524000" y="385961"/>
            <a:ext cx="9144000" cy="676806"/>
          </a:xfrm>
        </p:spPr>
        <p:txBody>
          <a:bodyPr anchor="b">
            <a:noAutofit/>
          </a:bodyPr>
          <a:lstStyle>
            <a:lvl1pPr marL="0" indent="0" algn="ctr">
              <a:lnSpc>
                <a:spcPct val="80000"/>
              </a:lnSpc>
              <a:spcBef>
                <a:spcPts val="0"/>
              </a:spcBef>
              <a:spcAft>
                <a:spcPts val="0"/>
              </a:spcAft>
              <a:buNone/>
              <a:defRPr lang="en-US" sz="3600" b="1" i="0" kern="1200" cap="all" spc="0" baseline="0" dirty="0">
                <a:solidFill>
                  <a:schemeClr val="bg1"/>
                </a:solidFill>
                <a:latin typeface="Aptos Black" panose="020B0004020202020204" pitchFamily="34" charset="0"/>
                <a:ea typeface="Aptos Black" panose="020B0004020202020204" pitchFamily="34" charset="0"/>
                <a:cs typeface="Aptos Black" panose="020B0004020202020204" pitchFamily="34" charset="0"/>
              </a:defRPr>
            </a:lvl1pPr>
          </a:lstStyle>
          <a:p>
            <a:pPr lvl="0"/>
            <a:r>
              <a:rPr lang="en-US"/>
              <a:t>Headline</a:t>
            </a:r>
          </a:p>
        </p:txBody>
      </p:sp>
      <p:sp>
        <p:nvSpPr>
          <p:cNvPr id="4" name="Slide Number Placeholder 3">
            <a:extLst>
              <a:ext uri="{FF2B5EF4-FFF2-40B4-BE49-F238E27FC236}">
                <a16:creationId xmlns:a16="http://schemas.microsoft.com/office/drawing/2014/main" id="{A7469A4B-0B1C-3B20-DDC9-6D9A696CF2F9}"/>
              </a:ext>
            </a:extLst>
          </p:cNvPr>
          <p:cNvSpPr>
            <a:spLocks noGrp="1"/>
          </p:cNvSpPr>
          <p:nvPr>
            <p:ph type="sldNum" sz="quarter" idx="11"/>
          </p:nvPr>
        </p:nvSpPr>
        <p:spPr/>
        <p:txBody>
          <a:bodyPr/>
          <a:lstStyle/>
          <a:p>
            <a:fld id="{BCC574E5-598D-4C19-A93D-1F2ADF65AC13}" type="slidenum">
              <a:rPr lang="en-GB" smtClean="0"/>
              <a:pPr/>
              <a:t>‹#›</a:t>
            </a:fld>
            <a:endParaRPr lang="en-GB"/>
          </a:p>
        </p:txBody>
      </p:sp>
      <p:pic>
        <p:nvPicPr>
          <p:cNvPr id="5" name="Picture 4">
            <a:extLst>
              <a:ext uri="{FF2B5EF4-FFF2-40B4-BE49-F238E27FC236}">
                <a16:creationId xmlns:a16="http://schemas.microsoft.com/office/drawing/2014/main" id="{9B25AE57-3536-0774-B091-8D3D4477E903}"/>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11388337" y="265707"/>
            <a:ext cx="531777" cy="857250"/>
          </a:xfrm>
          <a:prstGeom prst="rect">
            <a:avLst/>
          </a:prstGeom>
        </p:spPr>
      </p:pic>
      <p:sp>
        <p:nvSpPr>
          <p:cNvPr id="9" name="Footer Placeholder 3">
            <a:extLst>
              <a:ext uri="{FF2B5EF4-FFF2-40B4-BE49-F238E27FC236}">
                <a16:creationId xmlns:a16="http://schemas.microsoft.com/office/drawing/2014/main" id="{C358AC66-EF8D-3FD0-9D9B-32CD39DBF804}"/>
              </a:ext>
            </a:extLst>
          </p:cNvPr>
          <p:cNvSpPr>
            <a:spLocks noGrp="1"/>
          </p:cNvSpPr>
          <p:nvPr>
            <p:ph type="ftr" sz="quarter" idx="10"/>
          </p:nvPr>
        </p:nvSpPr>
        <p:spPr>
          <a:xfrm>
            <a:off x="407368" y="6573600"/>
            <a:ext cx="7479332" cy="180000"/>
          </a:xfrm>
        </p:spPr>
        <p:txBody>
          <a:bodyPr/>
          <a:lstStyle/>
          <a:p>
            <a:pPr algn="l"/>
            <a:r>
              <a:rPr lang="en-US" i="1">
                <a:latin typeface="Aptos" panose="020B0004020202020204" pitchFamily="34" charset="0"/>
              </a:rPr>
              <a:t>Proprietary and Confidential. © 2025 KC2026. All Rights Reserved. FIFA World Cup 26™, FIFA World Cup™, World Cup™ and associated trademarks and logos are the property of FIFA.</a:t>
            </a:r>
            <a:endParaRPr lang="en-GB"/>
          </a:p>
        </p:txBody>
      </p:sp>
    </p:spTree>
    <p:extLst>
      <p:ext uri="{BB962C8B-B14F-4D97-AF65-F5344CB8AC3E}">
        <p14:creationId xmlns:p14="http://schemas.microsoft.com/office/powerpoint/2010/main" val="408570831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Top banner - sidebar sub">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89A8D2E7-38D1-0320-3237-945D8B917A22}"/>
              </a:ext>
            </a:extLst>
          </p:cNvPr>
          <p:cNvSpPr/>
          <p:nvPr userDrawn="1"/>
        </p:nvSpPr>
        <p:spPr>
          <a:xfrm>
            <a:off x="-1" y="0"/>
            <a:ext cx="12192000" cy="13716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b="0" i="0">
              <a:latin typeface="Aptos" panose="020B0004020202020204" pitchFamily="34" charset="0"/>
            </a:endParaRPr>
          </a:p>
        </p:txBody>
      </p:sp>
      <p:pic>
        <p:nvPicPr>
          <p:cNvPr id="7" name="Graphic 6">
            <a:extLst>
              <a:ext uri="{FF2B5EF4-FFF2-40B4-BE49-F238E27FC236}">
                <a16:creationId xmlns:a16="http://schemas.microsoft.com/office/drawing/2014/main" id="{D6E7A569-537F-C0D6-0CE2-DD63B0DDD074}"/>
              </a:ext>
            </a:extLst>
          </p:cNvPr>
          <p:cNvPicPr>
            <a:picLocks noChangeAspect="1"/>
          </p:cNvPicPr>
          <p:nvPr userDrawn="1"/>
        </p:nvPicPr>
        <p:blipFill>
          <a:blip>
            <a:extLst>
              <a:ext uri="{96DAC541-7B7A-43D3-8B79-37D633B846F1}">
                <asvg:svgBlip xmlns:asvg="http://schemas.microsoft.com/office/drawing/2016/SVG/main" r:embed="rId2"/>
              </a:ext>
            </a:extLst>
          </a:blip>
          <a:srcRect l="23384" t="-2066" r="7300" b="80431"/>
          <a:stretch/>
        </p:blipFill>
        <p:spPr>
          <a:xfrm>
            <a:off x="-1" y="162952"/>
            <a:ext cx="9029701" cy="1208648"/>
          </a:xfrm>
          <a:prstGeom prst="rect">
            <a:avLst/>
          </a:prstGeom>
        </p:spPr>
      </p:pic>
      <p:sp>
        <p:nvSpPr>
          <p:cNvPr id="8" name="Text Placeholder 8">
            <a:extLst>
              <a:ext uri="{FF2B5EF4-FFF2-40B4-BE49-F238E27FC236}">
                <a16:creationId xmlns:a16="http://schemas.microsoft.com/office/drawing/2014/main" id="{33CC6B48-894F-7566-CCEA-DA4105AD77A7}"/>
              </a:ext>
            </a:extLst>
          </p:cNvPr>
          <p:cNvSpPr>
            <a:spLocks noGrp="1"/>
          </p:cNvSpPr>
          <p:nvPr>
            <p:ph type="body" sz="quarter" idx="13" hasCustomPrompt="1"/>
          </p:nvPr>
        </p:nvSpPr>
        <p:spPr>
          <a:xfrm>
            <a:off x="1524000" y="385961"/>
            <a:ext cx="9144000" cy="676806"/>
          </a:xfrm>
        </p:spPr>
        <p:txBody>
          <a:bodyPr anchor="b">
            <a:noAutofit/>
          </a:bodyPr>
          <a:lstStyle>
            <a:lvl1pPr marL="0" indent="0" algn="ctr">
              <a:lnSpc>
                <a:spcPct val="80000"/>
              </a:lnSpc>
              <a:spcBef>
                <a:spcPts val="0"/>
              </a:spcBef>
              <a:spcAft>
                <a:spcPts val="0"/>
              </a:spcAft>
              <a:buNone/>
              <a:defRPr lang="en-US" sz="3600" b="1" i="0" kern="1200" cap="all" spc="0" baseline="0" dirty="0">
                <a:solidFill>
                  <a:schemeClr val="bg1"/>
                </a:solidFill>
                <a:latin typeface="Aptos Black" panose="020B0004020202020204" pitchFamily="34" charset="0"/>
                <a:ea typeface="Aptos Black" panose="020B0004020202020204" pitchFamily="34" charset="0"/>
                <a:cs typeface="Aptos Black" panose="020B0004020202020204" pitchFamily="34" charset="0"/>
              </a:defRPr>
            </a:lvl1pPr>
          </a:lstStyle>
          <a:p>
            <a:pPr lvl="0"/>
            <a:r>
              <a:rPr lang="en-US"/>
              <a:t>Headline</a:t>
            </a:r>
          </a:p>
        </p:txBody>
      </p:sp>
      <p:sp>
        <p:nvSpPr>
          <p:cNvPr id="4" name="Slide Number Placeholder 3">
            <a:extLst>
              <a:ext uri="{FF2B5EF4-FFF2-40B4-BE49-F238E27FC236}">
                <a16:creationId xmlns:a16="http://schemas.microsoft.com/office/drawing/2014/main" id="{A7469A4B-0B1C-3B20-DDC9-6D9A696CF2F9}"/>
              </a:ext>
            </a:extLst>
          </p:cNvPr>
          <p:cNvSpPr>
            <a:spLocks noGrp="1"/>
          </p:cNvSpPr>
          <p:nvPr>
            <p:ph type="sldNum" sz="quarter" idx="11"/>
          </p:nvPr>
        </p:nvSpPr>
        <p:spPr/>
        <p:txBody>
          <a:bodyPr/>
          <a:lstStyle/>
          <a:p>
            <a:fld id="{BCC574E5-598D-4C19-A93D-1F2ADF65AC13}" type="slidenum">
              <a:rPr lang="en-GB" smtClean="0"/>
              <a:pPr/>
              <a:t>‹#›</a:t>
            </a:fld>
            <a:endParaRPr lang="en-GB"/>
          </a:p>
        </p:txBody>
      </p:sp>
      <p:pic>
        <p:nvPicPr>
          <p:cNvPr id="5" name="Picture 4">
            <a:extLst>
              <a:ext uri="{FF2B5EF4-FFF2-40B4-BE49-F238E27FC236}">
                <a16:creationId xmlns:a16="http://schemas.microsoft.com/office/drawing/2014/main" id="{9B25AE57-3536-0774-B091-8D3D4477E903}"/>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11388337" y="265707"/>
            <a:ext cx="531777" cy="857250"/>
          </a:xfrm>
          <a:prstGeom prst="rect">
            <a:avLst/>
          </a:prstGeom>
        </p:spPr>
      </p:pic>
      <p:sp>
        <p:nvSpPr>
          <p:cNvPr id="2" name="Text Placeholder 9">
            <a:extLst>
              <a:ext uri="{FF2B5EF4-FFF2-40B4-BE49-F238E27FC236}">
                <a16:creationId xmlns:a16="http://schemas.microsoft.com/office/drawing/2014/main" id="{861C1429-C524-1FB9-8F3B-54E36F30D589}"/>
              </a:ext>
            </a:extLst>
          </p:cNvPr>
          <p:cNvSpPr>
            <a:spLocks noGrp="1"/>
          </p:cNvSpPr>
          <p:nvPr>
            <p:ph type="body" sz="quarter" idx="18" hasCustomPrompt="1"/>
          </p:nvPr>
        </p:nvSpPr>
        <p:spPr>
          <a:xfrm>
            <a:off x="381000" y="1543053"/>
            <a:ext cx="3733800" cy="4768668"/>
          </a:xfrm>
        </p:spPr>
        <p:txBody>
          <a:bodyPr anchor="ctr"/>
          <a:lstStyle>
            <a:lvl1pPr marL="0" indent="0" algn="r">
              <a:lnSpc>
                <a:spcPct val="80000"/>
              </a:lnSpc>
              <a:spcBef>
                <a:spcPts val="400"/>
              </a:spcBef>
              <a:buNone/>
              <a:defRPr sz="2800" b="1" i="0" cap="all" spc="0" baseline="0">
                <a:solidFill>
                  <a:schemeClr val="accent1"/>
                </a:solidFill>
                <a:latin typeface="Aptos Black" panose="020B0004020202020204" pitchFamily="34" charset="0"/>
              </a:defRPr>
            </a:lvl1pPr>
            <a:lvl2pPr marL="274183" indent="0">
              <a:buNone/>
              <a:defRPr/>
            </a:lvl2pPr>
            <a:lvl3pPr marL="548366" indent="0">
              <a:buNone/>
              <a:defRPr/>
            </a:lvl3pPr>
            <a:lvl4pPr marL="822549" indent="0">
              <a:buNone/>
              <a:defRPr/>
            </a:lvl4pPr>
            <a:lvl5pPr marL="1096732" indent="0">
              <a:buNone/>
              <a:defRPr/>
            </a:lvl5pPr>
          </a:lstStyle>
          <a:p>
            <a:pPr lvl="0"/>
            <a:r>
              <a:rPr lang="en-US"/>
              <a:t>Subhead</a:t>
            </a:r>
          </a:p>
        </p:txBody>
      </p:sp>
      <p:sp>
        <p:nvSpPr>
          <p:cNvPr id="9" name="Text Placeholder 4">
            <a:extLst>
              <a:ext uri="{FF2B5EF4-FFF2-40B4-BE49-F238E27FC236}">
                <a16:creationId xmlns:a16="http://schemas.microsoft.com/office/drawing/2014/main" id="{0026A0F9-42C6-0F7A-45E8-780ECFC61EF2}"/>
              </a:ext>
            </a:extLst>
          </p:cNvPr>
          <p:cNvSpPr>
            <a:spLocks noGrp="1"/>
          </p:cNvSpPr>
          <p:nvPr>
            <p:ph type="body" sz="quarter" idx="41"/>
          </p:nvPr>
        </p:nvSpPr>
        <p:spPr>
          <a:xfrm>
            <a:off x="4267200" y="1555932"/>
            <a:ext cx="7540800" cy="4768668"/>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Footer Placeholder 3">
            <a:extLst>
              <a:ext uri="{FF2B5EF4-FFF2-40B4-BE49-F238E27FC236}">
                <a16:creationId xmlns:a16="http://schemas.microsoft.com/office/drawing/2014/main" id="{84B03E16-2EAC-2155-ED06-BE174E69837D}"/>
              </a:ext>
            </a:extLst>
          </p:cNvPr>
          <p:cNvSpPr>
            <a:spLocks noGrp="1"/>
          </p:cNvSpPr>
          <p:nvPr>
            <p:ph type="ftr" sz="quarter" idx="10"/>
          </p:nvPr>
        </p:nvSpPr>
        <p:spPr>
          <a:xfrm>
            <a:off x="407368" y="6573600"/>
            <a:ext cx="7479332" cy="180000"/>
          </a:xfrm>
        </p:spPr>
        <p:txBody>
          <a:bodyPr/>
          <a:lstStyle/>
          <a:p>
            <a:pPr algn="l"/>
            <a:r>
              <a:rPr lang="en-US" i="1">
                <a:latin typeface="Aptos" panose="020B0004020202020204" pitchFamily="34" charset="0"/>
              </a:rPr>
              <a:t>Proprietary and Confidential. © 2025 KC2026. All Rights Reserved. FIFA World Cup 26™, FIFA World Cup™, World Cup™ and associated trademarks and logos are the property of FIFA.</a:t>
            </a:r>
            <a:endParaRPr lang="en-GB"/>
          </a:p>
        </p:txBody>
      </p:sp>
    </p:spTree>
    <p:extLst>
      <p:ext uri="{BB962C8B-B14F-4D97-AF65-F5344CB8AC3E}">
        <p14:creationId xmlns:p14="http://schemas.microsoft.com/office/powerpoint/2010/main" val="317390870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Top banner - text">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89A8D2E7-38D1-0320-3237-945D8B917A22}"/>
              </a:ext>
            </a:extLst>
          </p:cNvPr>
          <p:cNvSpPr/>
          <p:nvPr userDrawn="1"/>
        </p:nvSpPr>
        <p:spPr>
          <a:xfrm>
            <a:off x="-1" y="0"/>
            <a:ext cx="12192000" cy="13716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b="0" i="0">
              <a:latin typeface="Aptos" panose="020B0004020202020204" pitchFamily="34" charset="0"/>
            </a:endParaRPr>
          </a:p>
        </p:txBody>
      </p:sp>
      <p:pic>
        <p:nvPicPr>
          <p:cNvPr id="7" name="Graphic 6">
            <a:extLst>
              <a:ext uri="{FF2B5EF4-FFF2-40B4-BE49-F238E27FC236}">
                <a16:creationId xmlns:a16="http://schemas.microsoft.com/office/drawing/2014/main" id="{D6E7A569-537F-C0D6-0CE2-DD63B0DDD074}"/>
              </a:ext>
            </a:extLst>
          </p:cNvPr>
          <p:cNvPicPr>
            <a:picLocks noChangeAspect="1"/>
          </p:cNvPicPr>
          <p:nvPr userDrawn="1"/>
        </p:nvPicPr>
        <p:blipFill>
          <a:blip>
            <a:extLst>
              <a:ext uri="{96DAC541-7B7A-43D3-8B79-37D633B846F1}">
                <asvg:svgBlip xmlns:asvg="http://schemas.microsoft.com/office/drawing/2016/SVG/main" r:embed="rId2"/>
              </a:ext>
            </a:extLst>
          </a:blip>
          <a:srcRect l="23384" t="-2066" r="7300" b="80431"/>
          <a:stretch/>
        </p:blipFill>
        <p:spPr>
          <a:xfrm>
            <a:off x="-1" y="162952"/>
            <a:ext cx="9029701" cy="1208648"/>
          </a:xfrm>
          <a:prstGeom prst="rect">
            <a:avLst/>
          </a:prstGeom>
        </p:spPr>
      </p:pic>
      <p:sp>
        <p:nvSpPr>
          <p:cNvPr id="8" name="Text Placeholder 8">
            <a:extLst>
              <a:ext uri="{FF2B5EF4-FFF2-40B4-BE49-F238E27FC236}">
                <a16:creationId xmlns:a16="http://schemas.microsoft.com/office/drawing/2014/main" id="{33CC6B48-894F-7566-CCEA-DA4105AD77A7}"/>
              </a:ext>
            </a:extLst>
          </p:cNvPr>
          <p:cNvSpPr>
            <a:spLocks noGrp="1"/>
          </p:cNvSpPr>
          <p:nvPr>
            <p:ph type="body" sz="quarter" idx="13" hasCustomPrompt="1"/>
          </p:nvPr>
        </p:nvSpPr>
        <p:spPr>
          <a:xfrm>
            <a:off x="1524000" y="385961"/>
            <a:ext cx="9144000" cy="676806"/>
          </a:xfrm>
        </p:spPr>
        <p:txBody>
          <a:bodyPr anchor="b">
            <a:noAutofit/>
          </a:bodyPr>
          <a:lstStyle>
            <a:lvl1pPr marL="0" indent="0" algn="ctr">
              <a:lnSpc>
                <a:spcPct val="80000"/>
              </a:lnSpc>
              <a:spcBef>
                <a:spcPts val="0"/>
              </a:spcBef>
              <a:spcAft>
                <a:spcPts val="0"/>
              </a:spcAft>
              <a:buNone/>
              <a:defRPr lang="en-US" sz="3600" b="1" i="0" kern="1200" cap="all" spc="0" baseline="0" dirty="0">
                <a:solidFill>
                  <a:schemeClr val="bg1"/>
                </a:solidFill>
                <a:latin typeface="Aptos Black" panose="020B0004020202020204" pitchFamily="34" charset="0"/>
                <a:ea typeface="Aptos Black" panose="020B0004020202020204" pitchFamily="34" charset="0"/>
                <a:cs typeface="Aptos Black" panose="020B0004020202020204" pitchFamily="34" charset="0"/>
              </a:defRPr>
            </a:lvl1pPr>
          </a:lstStyle>
          <a:p>
            <a:pPr lvl="0"/>
            <a:r>
              <a:rPr lang="en-US"/>
              <a:t>Headline</a:t>
            </a:r>
          </a:p>
        </p:txBody>
      </p:sp>
      <p:sp>
        <p:nvSpPr>
          <p:cNvPr id="4" name="Slide Number Placeholder 3">
            <a:extLst>
              <a:ext uri="{FF2B5EF4-FFF2-40B4-BE49-F238E27FC236}">
                <a16:creationId xmlns:a16="http://schemas.microsoft.com/office/drawing/2014/main" id="{A7469A4B-0B1C-3B20-DDC9-6D9A696CF2F9}"/>
              </a:ext>
            </a:extLst>
          </p:cNvPr>
          <p:cNvSpPr>
            <a:spLocks noGrp="1"/>
          </p:cNvSpPr>
          <p:nvPr>
            <p:ph type="sldNum" sz="quarter" idx="11"/>
          </p:nvPr>
        </p:nvSpPr>
        <p:spPr/>
        <p:txBody>
          <a:bodyPr/>
          <a:lstStyle/>
          <a:p>
            <a:fld id="{BCC574E5-598D-4C19-A93D-1F2ADF65AC13}" type="slidenum">
              <a:rPr lang="en-GB" smtClean="0"/>
              <a:pPr/>
              <a:t>‹#›</a:t>
            </a:fld>
            <a:endParaRPr lang="en-GB"/>
          </a:p>
        </p:txBody>
      </p:sp>
      <p:pic>
        <p:nvPicPr>
          <p:cNvPr id="5" name="Picture 4">
            <a:extLst>
              <a:ext uri="{FF2B5EF4-FFF2-40B4-BE49-F238E27FC236}">
                <a16:creationId xmlns:a16="http://schemas.microsoft.com/office/drawing/2014/main" id="{9B25AE57-3536-0774-B091-8D3D4477E903}"/>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11388337" y="265707"/>
            <a:ext cx="531777" cy="857250"/>
          </a:xfrm>
          <a:prstGeom prst="rect">
            <a:avLst/>
          </a:prstGeom>
        </p:spPr>
      </p:pic>
      <p:sp>
        <p:nvSpPr>
          <p:cNvPr id="2" name="Text Placeholder 8">
            <a:extLst>
              <a:ext uri="{FF2B5EF4-FFF2-40B4-BE49-F238E27FC236}">
                <a16:creationId xmlns:a16="http://schemas.microsoft.com/office/drawing/2014/main" id="{575DBEC7-4AAC-8A55-C3AF-4CAF9CC0E436}"/>
              </a:ext>
            </a:extLst>
          </p:cNvPr>
          <p:cNvSpPr>
            <a:spLocks noGrp="1"/>
          </p:cNvSpPr>
          <p:nvPr>
            <p:ph type="body" sz="quarter" idx="14" hasCustomPrompt="1"/>
          </p:nvPr>
        </p:nvSpPr>
        <p:spPr>
          <a:xfrm>
            <a:off x="1485900" y="1485900"/>
            <a:ext cx="9220200" cy="350132"/>
          </a:xfrm>
        </p:spPr>
        <p:txBody>
          <a:bodyPr anchor="t">
            <a:noAutofit/>
          </a:bodyPr>
          <a:lstStyle>
            <a:lvl1pPr marL="0" indent="0" algn="ctr">
              <a:lnSpc>
                <a:spcPct val="80000"/>
              </a:lnSpc>
              <a:buNone/>
              <a:defRPr lang="en-US" sz="2000" b="1" i="0" kern="1200" cap="all" spc="0" baseline="0" dirty="0">
                <a:solidFill>
                  <a:schemeClr val="tx2"/>
                </a:solidFill>
                <a:latin typeface="Aptos Black" panose="020B0004020202020204" pitchFamily="34" charset="0"/>
                <a:ea typeface="Aptos Black" panose="020B0004020202020204" pitchFamily="34" charset="0"/>
                <a:cs typeface="Aptos Black" panose="020B0004020202020204" pitchFamily="34" charset="0"/>
              </a:defRPr>
            </a:lvl1pPr>
          </a:lstStyle>
          <a:p>
            <a:pPr lvl="0"/>
            <a:r>
              <a:rPr lang="en-US"/>
              <a:t>Subhead</a:t>
            </a:r>
          </a:p>
        </p:txBody>
      </p:sp>
      <p:sp>
        <p:nvSpPr>
          <p:cNvPr id="9" name="Text Placeholder 2">
            <a:extLst>
              <a:ext uri="{FF2B5EF4-FFF2-40B4-BE49-F238E27FC236}">
                <a16:creationId xmlns:a16="http://schemas.microsoft.com/office/drawing/2014/main" id="{A2C1247F-C11C-2B26-9803-CA3E9B6553A0}"/>
              </a:ext>
            </a:extLst>
          </p:cNvPr>
          <p:cNvSpPr>
            <a:spLocks noGrp="1"/>
          </p:cNvSpPr>
          <p:nvPr>
            <p:ph idx="1"/>
          </p:nvPr>
        </p:nvSpPr>
        <p:spPr>
          <a:xfrm>
            <a:off x="1523999" y="1950332"/>
            <a:ext cx="9144001" cy="4358988"/>
          </a:xfrm>
          <a:prstGeom prst="rect">
            <a:avLst/>
          </a:prstGeom>
        </p:spPr>
        <p:txBody>
          <a:bodyPr vert="horz" lIns="0" tIns="0" rIns="0" bIns="0" rtlCol="0">
            <a:noAutofit/>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1" name="Footer Placeholder 3">
            <a:extLst>
              <a:ext uri="{FF2B5EF4-FFF2-40B4-BE49-F238E27FC236}">
                <a16:creationId xmlns:a16="http://schemas.microsoft.com/office/drawing/2014/main" id="{8B9A70D9-652D-4042-1669-FAD550251F26}"/>
              </a:ext>
            </a:extLst>
          </p:cNvPr>
          <p:cNvSpPr>
            <a:spLocks noGrp="1"/>
          </p:cNvSpPr>
          <p:nvPr>
            <p:ph type="ftr" sz="quarter" idx="10"/>
          </p:nvPr>
        </p:nvSpPr>
        <p:spPr>
          <a:xfrm>
            <a:off x="407368" y="6573600"/>
            <a:ext cx="7479332" cy="180000"/>
          </a:xfrm>
        </p:spPr>
        <p:txBody>
          <a:bodyPr/>
          <a:lstStyle/>
          <a:p>
            <a:pPr algn="l"/>
            <a:r>
              <a:rPr lang="en-US" i="1">
                <a:latin typeface="Aptos" panose="020B0004020202020204" pitchFamily="34" charset="0"/>
              </a:rPr>
              <a:t>Proprietary and Confidential. © 2025 KC2026. All Rights Reserved. FIFA World Cup 26™, FIFA World Cup™, World Cup™ and associated trademarks and logos are the property of FIFA.</a:t>
            </a:r>
            <a:endParaRPr lang="en-GB"/>
          </a:p>
        </p:txBody>
      </p:sp>
    </p:spTree>
    <p:extLst>
      <p:ext uri="{BB962C8B-B14F-4D97-AF65-F5344CB8AC3E}">
        <p14:creationId xmlns:p14="http://schemas.microsoft.com/office/powerpoint/2010/main" val="96632832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Timeline - 4 steps">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89A8D2E7-38D1-0320-3237-945D8B917A22}"/>
              </a:ext>
            </a:extLst>
          </p:cNvPr>
          <p:cNvSpPr/>
          <p:nvPr userDrawn="1"/>
        </p:nvSpPr>
        <p:spPr>
          <a:xfrm>
            <a:off x="-1" y="0"/>
            <a:ext cx="12192000" cy="13716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b="0" i="0">
              <a:latin typeface="Aptos" panose="020B0004020202020204" pitchFamily="34" charset="0"/>
            </a:endParaRPr>
          </a:p>
        </p:txBody>
      </p:sp>
      <p:pic>
        <p:nvPicPr>
          <p:cNvPr id="7" name="Graphic 6">
            <a:extLst>
              <a:ext uri="{FF2B5EF4-FFF2-40B4-BE49-F238E27FC236}">
                <a16:creationId xmlns:a16="http://schemas.microsoft.com/office/drawing/2014/main" id="{D6E7A569-537F-C0D6-0CE2-DD63B0DDD074}"/>
              </a:ext>
            </a:extLst>
          </p:cNvPr>
          <p:cNvPicPr>
            <a:picLocks noChangeAspect="1"/>
          </p:cNvPicPr>
          <p:nvPr userDrawn="1"/>
        </p:nvPicPr>
        <p:blipFill>
          <a:blip>
            <a:extLst>
              <a:ext uri="{96DAC541-7B7A-43D3-8B79-37D633B846F1}">
                <asvg:svgBlip xmlns:asvg="http://schemas.microsoft.com/office/drawing/2016/SVG/main" r:embed="rId2"/>
              </a:ext>
            </a:extLst>
          </a:blip>
          <a:srcRect l="23384" t="-2066" r="7300" b="80431"/>
          <a:stretch/>
        </p:blipFill>
        <p:spPr>
          <a:xfrm>
            <a:off x="-1" y="162952"/>
            <a:ext cx="9029701" cy="1208648"/>
          </a:xfrm>
          <a:prstGeom prst="rect">
            <a:avLst/>
          </a:prstGeom>
        </p:spPr>
      </p:pic>
      <p:sp>
        <p:nvSpPr>
          <p:cNvPr id="8" name="Text Placeholder 8">
            <a:extLst>
              <a:ext uri="{FF2B5EF4-FFF2-40B4-BE49-F238E27FC236}">
                <a16:creationId xmlns:a16="http://schemas.microsoft.com/office/drawing/2014/main" id="{33CC6B48-894F-7566-CCEA-DA4105AD77A7}"/>
              </a:ext>
            </a:extLst>
          </p:cNvPr>
          <p:cNvSpPr>
            <a:spLocks noGrp="1"/>
          </p:cNvSpPr>
          <p:nvPr>
            <p:ph type="body" sz="quarter" idx="13" hasCustomPrompt="1"/>
          </p:nvPr>
        </p:nvSpPr>
        <p:spPr>
          <a:xfrm>
            <a:off x="1524000" y="385961"/>
            <a:ext cx="9144000" cy="676806"/>
          </a:xfrm>
        </p:spPr>
        <p:txBody>
          <a:bodyPr anchor="b">
            <a:noAutofit/>
          </a:bodyPr>
          <a:lstStyle>
            <a:lvl1pPr marL="0" indent="0" algn="ctr">
              <a:lnSpc>
                <a:spcPct val="80000"/>
              </a:lnSpc>
              <a:spcBef>
                <a:spcPts val="0"/>
              </a:spcBef>
              <a:spcAft>
                <a:spcPts val="0"/>
              </a:spcAft>
              <a:buNone/>
              <a:defRPr lang="en-US" sz="3600" b="1" i="0" kern="1200" cap="all" spc="0" baseline="0" dirty="0">
                <a:solidFill>
                  <a:schemeClr val="bg1"/>
                </a:solidFill>
                <a:latin typeface="Aptos Black" panose="020B0004020202020204" pitchFamily="34" charset="0"/>
                <a:ea typeface="Aptos Black" panose="020B0004020202020204" pitchFamily="34" charset="0"/>
                <a:cs typeface="Aptos Black" panose="020B0004020202020204" pitchFamily="34" charset="0"/>
              </a:defRPr>
            </a:lvl1pPr>
          </a:lstStyle>
          <a:p>
            <a:pPr lvl="0"/>
            <a:r>
              <a:rPr lang="en-US"/>
              <a:t>Headline</a:t>
            </a:r>
          </a:p>
        </p:txBody>
      </p:sp>
      <p:sp>
        <p:nvSpPr>
          <p:cNvPr id="4" name="Slide Number Placeholder 3">
            <a:extLst>
              <a:ext uri="{FF2B5EF4-FFF2-40B4-BE49-F238E27FC236}">
                <a16:creationId xmlns:a16="http://schemas.microsoft.com/office/drawing/2014/main" id="{A7469A4B-0B1C-3B20-DDC9-6D9A696CF2F9}"/>
              </a:ext>
            </a:extLst>
          </p:cNvPr>
          <p:cNvSpPr>
            <a:spLocks noGrp="1"/>
          </p:cNvSpPr>
          <p:nvPr>
            <p:ph type="sldNum" sz="quarter" idx="11"/>
          </p:nvPr>
        </p:nvSpPr>
        <p:spPr/>
        <p:txBody>
          <a:bodyPr/>
          <a:lstStyle/>
          <a:p>
            <a:fld id="{BCC574E5-598D-4C19-A93D-1F2ADF65AC13}" type="slidenum">
              <a:rPr lang="en-GB" smtClean="0"/>
              <a:pPr/>
              <a:t>‹#›</a:t>
            </a:fld>
            <a:endParaRPr lang="en-GB"/>
          </a:p>
        </p:txBody>
      </p:sp>
      <p:pic>
        <p:nvPicPr>
          <p:cNvPr id="5" name="Picture 4">
            <a:extLst>
              <a:ext uri="{FF2B5EF4-FFF2-40B4-BE49-F238E27FC236}">
                <a16:creationId xmlns:a16="http://schemas.microsoft.com/office/drawing/2014/main" id="{9B25AE57-3536-0774-B091-8D3D4477E903}"/>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11388337" y="265707"/>
            <a:ext cx="531777" cy="857250"/>
          </a:xfrm>
          <a:prstGeom prst="rect">
            <a:avLst/>
          </a:prstGeom>
        </p:spPr>
      </p:pic>
      <p:sp>
        <p:nvSpPr>
          <p:cNvPr id="2" name="Text Placeholder 7">
            <a:extLst>
              <a:ext uri="{FF2B5EF4-FFF2-40B4-BE49-F238E27FC236}">
                <a16:creationId xmlns:a16="http://schemas.microsoft.com/office/drawing/2014/main" id="{9DCFE379-60FA-9CE2-B8A3-119AD6464C4B}"/>
              </a:ext>
            </a:extLst>
          </p:cNvPr>
          <p:cNvSpPr>
            <a:spLocks noGrp="1"/>
          </p:cNvSpPr>
          <p:nvPr>
            <p:ph type="body" sz="quarter" idx="25" hasCustomPrompt="1"/>
          </p:nvPr>
        </p:nvSpPr>
        <p:spPr>
          <a:xfrm>
            <a:off x="448854" y="3042458"/>
            <a:ext cx="2675345" cy="2977342"/>
          </a:xfrm>
        </p:spPr>
        <p:txBody>
          <a:bodyPr/>
          <a:lstStyle>
            <a:lvl1pPr marL="0" indent="0" algn="ctr">
              <a:buNone/>
              <a:defRPr sz="1600" b="0" i="0">
                <a:solidFill>
                  <a:schemeClr val="tx1"/>
                </a:solidFill>
                <a:latin typeface="Aptos" panose="020B0004020202020204" pitchFamily="34" charset="0"/>
              </a:defRPr>
            </a:lvl1pPr>
            <a:lvl2pPr marL="457063" indent="0">
              <a:buNone/>
              <a:defRPr/>
            </a:lvl2pPr>
            <a:lvl3pPr marL="914126" indent="0">
              <a:buNone/>
              <a:defRPr/>
            </a:lvl3pPr>
            <a:lvl4pPr marL="1371189" indent="0">
              <a:buNone/>
              <a:defRPr/>
            </a:lvl4pPr>
            <a:lvl5pPr marL="1828252" indent="0">
              <a:buNone/>
              <a:defRPr/>
            </a:lvl5pPr>
          </a:lstStyle>
          <a:p>
            <a:pPr lvl="0"/>
            <a:r>
              <a:rPr lang="en-US"/>
              <a:t>Body copy</a:t>
            </a:r>
          </a:p>
        </p:txBody>
      </p:sp>
      <p:sp>
        <p:nvSpPr>
          <p:cNvPr id="9" name="Text Placeholder 4">
            <a:extLst>
              <a:ext uri="{FF2B5EF4-FFF2-40B4-BE49-F238E27FC236}">
                <a16:creationId xmlns:a16="http://schemas.microsoft.com/office/drawing/2014/main" id="{AF4EFF5B-56DA-9BEC-8CC2-60CAA238296A}"/>
              </a:ext>
            </a:extLst>
          </p:cNvPr>
          <p:cNvSpPr>
            <a:spLocks noGrp="1"/>
          </p:cNvSpPr>
          <p:nvPr>
            <p:ph type="body" sz="quarter" idx="37" hasCustomPrompt="1"/>
          </p:nvPr>
        </p:nvSpPr>
        <p:spPr>
          <a:xfrm>
            <a:off x="167876" y="1926385"/>
            <a:ext cx="3125465" cy="825132"/>
          </a:xfrm>
          <a:custGeom>
            <a:avLst/>
            <a:gdLst>
              <a:gd name="connsiteX0" fmla="*/ 0 w 2504203"/>
              <a:gd name="connsiteY0" fmla="*/ 0 h 1392720"/>
              <a:gd name="connsiteX1" fmla="*/ 1807843 w 2504203"/>
              <a:gd name="connsiteY1" fmla="*/ 0 h 1392720"/>
              <a:gd name="connsiteX2" fmla="*/ 2504203 w 2504203"/>
              <a:gd name="connsiteY2" fmla="*/ 696360 h 1392720"/>
              <a:gd name="connsiteX3" fmla="*/ 1807843 w 2504203"/>
              <a:gd name="connsiteY3" fmla="*/ 1392720 h 1392720"/>
              <a:gd name="connsiteX4" fmla="*/ 0 w 2504203"/>
              <a:gd name="connsiteY4" fmla="*/ 1392720 h 1392720"/>
              <a:gd name="connsiteX5" fmla="*/ 696360 w 2504203"/>
              <a:gd name="connsiteY5" fmla="*/ 696360 h 1392720"/>
              <a:gd name="connsiteX6" fmla="*/ 0 w 2504203"/>
              <a:gd name="connsiteY6" fmla="*/ 0 h 1392720"/>
              <a:gd name="connsiteX0" fmla="*/ 0 w 2504203"/>
              <a:gd name="connsiteY0" fmla="*/ 0 h 1392720"/>
              <a:gd name="connsiteX1" fmla="*/ 1807843 w 2504203"/>
              <a:gd name="connsiteY1" fmla="*/ 0 h 1392720"/>
              <a:gd name="connsiteX2" fmla="*/ 2504203 w 2504203"/>
              <a:gd name="connsiteY2" fmla="*/ 696360 h 1392720"/>
              <a:gd name="connsiteX3" fmla="*/ 1807843 w 2504203"/>
              <a:gd name="connsiteY3" fmla="*/ 1392720 h 1392720"/>
              <a:gd name="connsiteX4" fmla="*/ 0 w 2504203"/>
              <a:gd name="connsiteY4" fmla="*/ 1392720 h 1392720"/>
              <a:gd name="connsiteX5" fmla="*/ 279671 w 2504203"/>
              <a:gd name="connsiteY5" fmla="*/ 707935 h 1392720"/>
              <a:gd name="connsiteX6" fmla="*/ 0 w 2504203"/>
              <a:gd name="connsiteY6" fmla="*/ 0 h 1392720"/>
              <a:gd name="connsiteX0" fmla="*/ 0 w 2203261"/>
              <a:gd name="connsiteY0" fmla="*/ 0 h 1392720"/>
              <a:gd name="connsiteX1" fmla="*/ 1807843 w 2203261"/>
              <a:gd name="connsiteY1" fmla="*/ 0 h 1392720"/>
              <a:gd name="connsiteX2" fmla="*/ 2203261 w 2203261"/>
              <a:gd name="connsiteY2" fmla="*/ 707935 h 1392720"/>
              <a:gd name="connsiteX3" fmla="*/ 1807843 w 2203261"/>
              <a:gd name="connsiteY3" fmla="*/ 1392720 h 1392720"/>
              <a:gd name="connsiteX4" fmla="*/ 0 w 2203261"/>
              <a:gd name="connsiteY4" fmla="*/ 1392720 h 1392720"/>
              <a:gd name="connsiteX5" fmla="*/ 279671 w 2203261"/>
              <a:gd name="connsiteY5" fmla="*/ 707935 h 1392720"/>
              <a:gd name="connsiteX6" fmla="*/ 0 w 2203261"/>
              <a:gd name="connsiteY6" fmla="*/ 0 h 1392720"/>
              <a:gd name="connsiteX0" fmla="*/ 0 w 2102002"/>
              <a:gd name="connsiteY0" fmla="*/ 0 h 1392720"/>
              <a:gd name="connsiteX1" fmla="*/ 1807843 w 2102002"/>
              <a:gd name="connsiteY1" fmla="*/ 0 h 1392720"/>
              <a:gd name="connsiteX2" fmla="*/ 2102002 w 2102002"/>
              <a:gd name="connsiteY2" fmla="*/ 719509 h 1392720"/>
              <a:gd name="connsiteX3" fmla="*/ 1807843 w 2102002"/>
              <a:gd name="connsiteY3" fmla="*/ 1392720 h 1392720"/>
              <a:gd name="connsiteX4" fmla="*/ 0 w 2102002"/>
              <a:gd name="connsiteY4" fmla="*/ 1392720 h 1392720"/>
              <a:gd name="connsiteX5" fmla="*/ 279671 w 2102002"/>
              <a:gd name="connsiteY5" fmla="*/ 707935 h 1392720"/>
              <a:gd name="connsiteX6" fmla="*/ 0 w 2102002"/>
              <a:gd name="connsiteY6" fmla="*/ 0 h 13927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02002" h="1392720">
                <a:moveTo>
                  <a:pt x="0" y="0"/>
                </a:moveTo>
                <a:lnTo>
                  <a:pt x="1807843" y="0"/>
                </a:lnTo>
                <a:lnTo>
                  <a:pt x="2102002" y="719509"/>
                </a:lnTo>
                <a:lnTo>
                  <a:pt x="1807843" y="1392720"/>
                </a:lnTo>
                <a:lnTo>
                  <a:pt x="0" y="1392720"/>
                </a:lnTo>
                <a:lnTo>
                  <a:pt x="279671" y="707935"/>
                </a:lnTo>
                <a:lnTo>
                  <a:pt x="0" y="0"/>
                </a:lnTo>
                <a:close/>
              </a:path>
            </a:pathLst>
          </a:custGeom>
          <a:solidFill>
            <a:schemeClr val="accent2"/>
          </a:solidFill>
        </p:spPr>
        <p:txBody>
          <a:bodyPr anchor="ctr"/>
          <a:lstStyle>
            <a:lvl1pPr marL="0" indent="0" algn="ctr" defTabSz="457200" rtl="0" eaLnBrk="1" latinLnBrk="0" hangingPunct="1">
              <a:buNone/>
              <a:defRPr lang="en-US" sz="1600" b="1" i="0" kern="1200" cap="all" spc="150" baseline="0" dirty="0">
                <a:solidFill>
                  <a:schemeClr val="bg1"/>
                </a:solidFill>
                <a:latin typeface="Aptos ExtraBold" panose="020B0004020202020204" pitchFamily="34" charset="0"/>
                <a:ea typeface="Aptos ExtraBold" panose="020B0004020202020204" pitchFamily="34" charset="0"/>
                <a:cs typeface="Aptos ExtraBold" panose="020B0004020202020204" pitchFamily="34" charset="0"/>
              </a:defRPr>
            </a:lvl1pPr>
            <a:lvl2pPr marL="457063" indent="0">
              <a:buNone/>
              <a:defRPr/>
            </a:lvl2pPr>
            <a:lvl3pPr marL="914126" indent="0">
              <a:buNone/>
              <a:defRPr/>
            </a:lvl3pPr>
            <a:lvl4pPr marL="1371189" indent="0">
              <a:buNone/>
              <a:defRPr/>
            </a:lvl4pPr>
            <a:lvl5pPr marL="1828252" indent="0">
              <a:buNone/>
              <a:defRPr/>
            </a:lvl5pPr>
          </a:lstStyle>
          <a:p>
            <a:pPr lvl="0"/>
            <a:r>
              <a:rPr lang="en-US"/>
              <a:t>Subhead</a:t>
            </a:r>
          </a:p>
        </p:txBody>
      </p:sp>
      <p:sp>
        <p:nvSpPr>
          <p:cNvPr id="10" name="Text Placeholder 4">
            <a:extLst>
              <a:ext uri="{FF2B5EF4-FFF2-40B4-BE49-F238E27FC236}">
                <a16:creationId xmlns:a16="http://schemas.microsoft.com/office/drawing/2014/main" id="{D515A2D5-188D-A4D5-9B47-F3CD37E176D8}"/>
              </a:ext>
            </a:extLst>
          </p:cNvPr>
          <p:cNvSpPr>
            <a:spLocks noGrp="1"/>
          </p:cNvSpPr>
          <p:nvPr>
            <p:ph type="body" sz="quarter" idx="38" hasCustomPrompt="1"/>
          </p:nvPr>
        </p:nvSpPr>
        <p:spPr>
          <a:xfrm>
            <a:off x="3071017" y="1926385"/>
            <a:ext cx="3125465" cy="825132"/>
          </a:xfrm>
          <a:custGeom>
            <a:avLst/>
            <a:gdLst>
              <a:gd name="connsiteX0" fmla="*/ 0 w 2504203"/>
              <a:gd name="connsiteY0" fmla="*/ 0 h 1392720"/>
              <a:gd name="connsiteX1" fmla="*/ 1807843 w 2504203"/>
              <a:gd name="connsiteY1" fmla="*/ 0 h 1392720"/>
              <a:gd name="connsiteX2" fmla="*/ 2504203 w 2504203"/>
              <a:gd name="connsiteY2" fmla="*/ 696360 h 1392720"/>
              <a:gd name="connsiteX3" fmla="*/ 1807843 w 2504203"/>
              <a:gd name="connsiteY3" fmla="*/ 1392720 h 1392720"/>
              <a:gd name="connsiteX4" fmla="*/ 0 w 2504203"/>
              <a:gd name="connsiteY4" fmla="*/ 1392720 h 1392720"/>
              <a:gd name="connsiteX5" fmla="*/ 696360 w 2504203"/>
              <a:gd name="connsiteY5" fmla="*/ 696360 h 1392720"/>
              <a:gd name="connsiteX6" fmla="*/ 0 w 2504203"/>
              <a:gd name="connsiteY6" fmla="*/ 0 h 1392720"/>
              <a:gd name="connsiteX0" fmla="*/ 0 w 2504203"/>
              <a:gd name="connsiteY0" fmla="*/ 0 h 1392720"/>
              <a:gd name="connsiteX1" fmla="*/ 1807843 w 2504203"/>
              <a:gd name="connsiteY1" fmla="*/ 0 h 1392720"/>
              <a:gd name="connsiteX2" fmla="*/ 2504203 w 2504203"/>
              <a:gd name="connsiteY2" fmla="*/ 696360 h 1392720"/>
              <a:gd name="connsiteX3" fmla="*/ 1807843 w 2504203"/>
              <a:gd name="connsiteY3" fmla="*/ 1392720 h 1392720"/>
              <a:gd name="connsiteX4" fmla="*/ 0 w 2504203"/>
              <a:gd name="connsiteY4" fmla="*/ 1392720 h 1392720"/>
              <a:gd name="connsiteX5" fmla="*/ 279671 w 2504203"/>
              <a:gd name="connsiteY5" fmla="*/ 707935 h 1392720"/>
              <a:gd name="connsiteX6" fmla="*/ 0 w 2504203"/>
              <a:gd name="connsiteY6" fmla="*/ 0 h 1392720"/>
              <a:gd name="connsiteX0" fmla="*/ 0 w 2203261"/>
              <a:gd name="connsiteY0" fmla="*/ 0 h 1392720"/>
              <a:gd name="connsiteX1" fmla="*/ 1807843 w 2203261"/>
              <a:gd name="connsiteY1" fmla="*/ 0 h 1392720"/>
              <a:gd name="connsiteX2" fmla="*/ 2203261 w 2203261"/>
              <a:gd name="connsiteY2" fmla="*/ 707935 h 1392720"/>
              <a:gd name="connsiteX3" fmla="*/ 1807843 w 2203261"/>
              <a:gd name="connsiteY3" fmla="*/ 1392720 h 1392720"/>
              <a:gd name="connsiteX4" fmla="*/ 0 w 2203261"/>
              <a:gd name="connsiteY4" fmla="*/ 1392720 h 1392720"/>
              <a:gd name="connsiteX5" fmla="*/ 279671 w 2203261"/>
              <a:gd name="connsiteY5" fmla="*/ 707935 h 1392720"/>
              <a:gd name="connsiteX6" fmla="*/ 0 w 2203261"/>
              <a:gd name="connsiteY6" fmla="*/ 0 h 1392720"/>
              <a:gd name="connsiteX0" fmla="*/ 0 w 2102002"/>
              <a:gd name="connsiteY0" fmla="*/ 0 h 1392720"/>
              <a:gd name="connsiteX1" fmla="*/ 1807843 w 2102002"/>
              <a:gd name="connsiteY1" fmla="*/ 0 h 1392720"/>
              <a:gd name="connsiteX2" fmla="*/ 2102002 w 2102002"/>
              <a:gd name="connsiteY2" fmla="*/ 719509 h 1392720"/>
              <a:gd name="connsiteX3" fmla="*/ 1807843 w 2102002"/>
              <a:gd name="connsiteY3" fmla="*/ 1392720 h 1392720"/>
              <a:gd name="connsiteX4" fmla="*/ 0 w 2102002"/>
              <a:gd name="connsiteY4" fmla="*/ 1392720 h 1392720"/>
              <a:gd name="connsiteX5" fmla="*/ 279671 w 2102002"/>
              <a:gd name="connsiteY5" fmla="*/ 707935 h 1392720"/>
              <a:gd name="connsiteX6" fmla="*/ 0 w 2102002"/>
              <a:gd name="connsiteY6" fmla="*/ 0 h 13927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02002" h="1392720">
                <a:moveTo>
                  <a:pt x="0" y="0"/>
                </a:moveTo>
                <a:lnTo>
                  <a:pt x="1807843" y="0"/>
                </a:lnTo>
                <a:lnTo>
                  <a:pt x="2102002" y="719509"/>
                </a:lnTo>
                <a:lnTo>
                  <a:pt x="1807843" y="1392720"/>
                </a:lnTo>
                <a:lnTo>
                  <a:pt x="0" y="1392720"/>
                </a:lnTo>
                <a:lnTo>
                  <a:pt x="279671" y="707935"/>
                </a:lnTo>
                <a:lnTo>
                  <a:pt x="0" y="0"/>
                </a:lnTo>
                <a:close/>
              </a:path>
            </a:pathLst>
          </a:custGeom>
          <a:solidFill>
            <a:schemeClr val="accent4"/>
          </a:solidFill>
        </p:spPr>
        <p:txBody>
          <a:bodyPr anchor="ctr"/>
          <a:lstStyle>
            <a:lvl1pPr marL="0" indent="0" algn="ctr" defTabSz="457200" rtl="0" eaLnBrk="1" latinLnBrk="0" hangingPunct="1">
              <a:buNone/>
              <a:defRPr lang="en-US" sz="1600" b="1" i="0" kern="1200" cap="all" spc="150" baseline="0" dirty="0">
                <a:solidFill>
                  <a:schemeClr val="bg1"/>
                </a:solidFill>
                <a:latin typeface="Aptos ExtraBold" panose="020B0004020202020204" pitchFamily="34" charset="0"/>
                <a:ea typeface="Aptos ExtraBold" panose="020B0004020202020204" pitchFamily="34" charset="0"/>
                <a:cs typeface="Aptos ExtraBold" panose="020B0004020202020204" pitchFamily="34" charset="0"/>
              </a:defRPr>
            </a:lvl1pPr>
            <a:lvl2pPr marL="457063" indent="0">
              <a:buNone/>
              <a:defRPr/>
            </a:lvl2pPr>
            <a:lvl3pPr marL="914126" indent="0">
              <a:buNone/>
              <a:defRPr/>
            </a:lvl3pPr>
            <a:lvl4pPr marL="1371189" indent="0">
              <a:buNone/>
              <a:defRPr/>
            </a:lvl4pPr>
            <a:lvl5pPr marL="1828252" indent="0">
              <a:buNone/>
              <a:defRPr/>
            </a:lvl5pPr>
          </a:lstStyle>
          <a:p>
            <a:pPr lvl="0"/>
            <a:r>
              <a:rPr lang="en-US"/>
              <a:t>Subhead</a:t>
            </a:r>
          </a:p>
        </p:txBody>
      </p:sp>
      <p:sp>
        <p:nvSpPr>
          <p:cNvPr id="23" name="Text Placeholder 4">
            <a:extLst>
              <a:ext uri="{FF2B5EF4-FFF2-40B4-BE49-F238E27FC236}">
                <a16:creationId xmlns:a16="http://schemas.microsoft.com/office/drawing/2014/main" id="{AB3024A4-CFD0-32CB-CE46-F1005D399501}"/>
              </a:ext>
            </a:extLst>
          </p:cNvPr>
          <p:cNvSpPr>
            <a:spLocks noGrp="1"/>
          </p:cNvSpPr>
          <p:nvPr>
            <p:ph type="body" sz="quarter" idx="39" hasCustomPrompt="1"/>
          </p:nvPr>
        </p:nvSpPr>
        <p:spPr>
          <a:xfrm>
            <a:off x="5974158" y="1926385"/>
            <a:ext cx="3125465" cy="825132"/>
          </a:xfrm>
          <a:custGeom>
            <a:avLst/>
            <a:gdLst>
              <a:gd name="connsiteX0" fmla="*/ 0 w 2504203"/>
              <a:gd name="connsiteY0" fmla="*/ 0 h 1392720"/>
              <a:gd name="connsiteX1" fmla="*/ 1807843 w 2504203"/>
              <a:gd name="connsiteY1" fmla="*/ 0 h 1392720"/>
              <a:gd name="connsiteX2" fmla="*/ 2504203 w 2504203"/>
              <a:gd name="connsiteY2" fmla="*/ 696360 h 1392720"/>
              <a:gd name="connsiteX3" fmla="*/ 1807843 w 2504203"/>
              <a:gd name="connsiteY3" fmla="*/ 1392720 h 1392720"/>
              <a:gd name="connsiteX4" fmla="*/ 0 w 2504203"/>
              <a:gd name="connsiteY4" fmla="*/ 1392720 h 1392720"/>
              <a:gd name="connsiteX5" fmla="*/ 696360 w 2504203"/>
              <a:gd name="connsiteY5" fmla="*/ 696360 h 1392720"/>
              <a:gd name="connsiteX6" fmla="*/ 0 w 2504203"/>
              <a:gd name="connsiteY6" fmla="*/ 0 h 1392720"/>
              <a:gd name="connsiteX0" fmla="*/ 0 w 2504203"/>
              <a:gd name="connsiteY0" fmla="*/ 0 h 1392720"/>
              <a:gd name="connsiteX1" fmla="*/ 1807843 w 2504203"/>
              <a:gd name="connsiteY1" fmla="*/ 0 h 1392720"/>
              <a:gd name="connsiteX2" fmla="*/ 2504203 w 2504203"/>
              <a:gd name="connsiteY2" fmla="*/ 696360 h 1392720"/>
              <a:gd name="connsiteX3" fmla="*/ 1807843 w 2504203"/>
              <a:gd name="connsiteY3" fmla="*/ 1392720 h 1392720"/>
              <a:gd name="connsiteX4" fmla="*/ 0 w 2504203"/>
              <a:gd name="connsiteY4" fmla="*/ 1392720 h 1392720"/>
              <a:gd name="connsiteX5" fmla="*/ 279671 w 2504203"/>
              <a:gd name="connsiteY5" fmla="*/ 707935 h 1392720"/>
              <a:gd name="connsiteX6" fmla="*/ 0 w 2504203"/>
              <a:gd name="connsiteY6" fmla="*/ 0 h 1392720"/>
              <a:gd name="connsiteX0" fmla="*/ 0 w 2203261"/>
              <a:gd name="connsiteY0" fmla="*/ 0 h 1392720"/>
              <a:gd name="connsiteX1" fmla="*/ 1807843 w 2203261"/>
              <a:gd name="connsiteY1" fmla="*/ 0 h 1392720"/>
              <a:gd name="connsiteX2" fmla="*/ 2203261 w 2203261"/>
              <a:gd name="connsiteY2" fmla="*/ 707935 h 1392720"/>
              <a:gd name="connsiteX3" fmla="*/ 1807843 w 2203261"/>
              <a:gd name="connsiteY3" fmla="*/ 1392720 h 1392720"/>
              <a:gd name="connsiteX4" fmla="*/ 0 w 2203261"/>
              <a:gd name="connsiteY4" fmla="*/ 1392720 h 1392720"/>
              <a:gd name="connsiteX5" fmla="*/ 279671 w 2203261"/>
              <a:gd name="connsiteY5" fmla="*/ 707935 h 1392720"/>
              <a:gd name="connsiteX6" fmla="*/ 0 w 2203261"/>
              <a:gd name="connsiteY6" fmla="*/ 0 h 1392720"/>
              <a:gd name="connsiteX0" fmla="*/ 0 w 2102002"/>
              <a:gd name="connsiteY0" fmla="*/ 0 h 1392720"/>
              <a:gd name="connsiteX1" fmla="*/ 1807843 w 2102002"/>
              <a:gd name="connsiteY1" fmla="*/ 0 h 1392720"/>
              <a:gd name="connsiteX2" fmla="*/ 2102002 w 2102002"/>
              <a:gd name="connsiteY2" fmla="*/ 719509 h 1392720"/>
              <a:gd name="connsiteX3" fmla="*/ 1807843 w 2102002"/>
              <a:gd name="connsiteY3" fmla="*/ 1392720 h 1392720"/>
              <a:gd name="connsiteX4" fmla="*/ 0 w 2102002"/>
              <a:gd name="connsiteY4" fmla="*/ 1392720 h 1392720"/>
              <a:gd name="connsiteX5" fmla="*/ 279671 w 2102002"/>
              <a:gd name="connsiteY5" fmla="*/ 707935 h 1392720"/>
              <a:gd name="connsiteX6" fmla="*/ 0 w 2102002"/>
              <a:gd name="connsiteY6" fmla="*/ 0 h 13927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02002" h="1392720">
                <a:moveTo>
                  <a:pt x="0" y="0"/>
                </a:moveTo>
                <a:lnTo>
                  <a:pt x="1807843" y="0"/>
                </a:lnTo>
                <a:lnTo>
                  <a:pt x="2102002" y="719509"/>
                </a:lnTo>
                <a:lnTo>
                  <a:pt x="1807843" y="1392720"/>
                </a:lnTo>
                <a:lnTo>
                  <a:pt x="0" y="1392720"/>
                </a:lnTo>
                <a:lnTo>
                  <a:pt x="279671" y="707935"/>
                </a:lnTo>
                <a:lnTo>
                  <a:pt x="0" y="0"/>
                </a:lnTo>
                <a:close/>
              </a:path>
            </a:pathLst>
          </a:custGeom>
          <a:solidFill>
            <a:schemeClr val="accent1"/>
          </a:solidFill>
        </p:spPr>
        <p:txBody>
          <a:bodyPr anchor="ctr"/>
          <a:lstStyle>
            <a:lvl1pPr marL="0" indent="0" algn="ctr" defTabSz="457200" rtl="0" eaLnBrk="1" latinLnBrk="0" hangingPunct="1">
              <a:buNone/>
              <a:defRPr lang="en-US" sz="1600" b="1" i="0" kern="1200" cap="all" spc="150" baseline="0" dirty="0">
                <a:solidFill>
                  <a:schemeClr val="bg1"/>
                </a:solidFill>
                <a:latin typeface="Aptos ExtraBold" panose="020B0004020202020204" pitchFamily="34" charset="0"/>
                <a:ea typeface="Aptos ExtraBold" panose="020B0004020202020204" pitchFamily="34" charset="0"/>
                <a:cs typeface="Aptos ExtraBold" panose="020B0004020202020204" pitchFamily="34" charset="0"/>
              </a:defRPr>
            </a:lvl1pPr>
            <a:lvl2pPr marL="457063" indent="0">
              <a:buNone/>
              <a:defRPr/>
            </a:lvl2pPr>
            <a:lvl3pPr marL="914126" indent="0">
              <a:buNone/>
              <a:defRPr/>
            </a:lvl3pPr>
            <a:lvl4pPr marL="1371189" indent="0">
              <a:buNone/>
              <a:defRPr/>
            </a:lvl4pPr>
            <a:lvl5pPr marL="1828252" indent="0">
              <a:buNone/>
              <a:defRPr/>
            </a:lvl5pPr>
          </a:lstStyle>
          <a:p>
            <a:pPr lvl="0"/>
            <a:r>
              <a:rPr lang="en-US"/>
              <a:t>Subhead</a:t>
            </a:r>
          </a:p>
        </p:txBody>
      </p:sp>
      <p:sp>
        <p:nvSpPr>
          <p:cNvPr id="24" name="Text Placeholder 4">
            <a:extLst>
              <a:ext uri="{FF2B5EF4-FFF2-40B4-BE49-F238E27FC236}">
                <a16:creationId xmlns:a16="http://schemas.microsoft.com/office/drawing/2014/main" id="{F1526167-EE12-F77F-4360-98494F5F77D2}"/>
              </a:ext>
            </a:extLst>
          </p:cNvPr>
          <p:cNvSpPr>
            <a:spLocks noGrp="1"/>
          </p:cNvSpPr>
          <p:nvPr>
            <p:ph type="body" sz="quarter" idx="40" hasCustomPrompt="1"/>
          </p:nvPr>
        </p:nvSpPr>
        <p:spPr>
          <a:xfrm>
            <a:off x="8877300" y="1926385"/>
            <a:ext cx="3125465" cy="825132"/>
          </a:xfrm>
          <a:custGeom>
            <a:avLst/>
            <a:gdLst>
              <a:gd name="connsiteX0" fmla="*/ 0 w 2504203"/>
              <a:gd name="connsiteY0" fmla="*/ 0 h 1392720"/>
              <a:gd name="connsiteX1" fmla="*/ 1807843 w 2504203"/>
              <a:gd name="connsiteY1" fmla="*/ 0 h 1392720"/>
              <a:gd name="connsiteX2" fmla="*/ 2504203 w 2504203"/>
              <a:gd name="connsiteY2" fmla="*/ 696360 h 1392720"/>
              <a:gd name="connsiteX3" fmla="*/ 1807843 w 2504203"/>
              <a:gd name="connsiteY3" fmla="*/ 1392720 h 1392720"/>
              <a:gd name="connsiteX4" fmla="*/ 0 w 2504203"/>
              <a:gd name="connsiteY4" fmla="*/ 1392720 h 1392720"/>
              <a:gd name="connsiteX5" fmla="*/ 696360 w 2504203"/>
              <a:gd name="connsiteY5" fmla="*/ 696360 h 1392720"/>
              <a:gd name="connsiteX6" fmla="*/ 0 w 2504203"/>
              <a:gd name="connsiteY6" fmla="*/ 0 h 1392720"/>
              <a:gd name="connsiteX0" fmla="*/ 0 w 2504203"/>
              <a:gd name="connsiteY0" fmla="*/ 0 h 1392720"/>
              <a:gd name="connsiteX1" fmla="*/ 1807843 w 2504203"/>
              <a:gd name="connsiteY1" fmla="*/ 0 h 1392720"/>
              <a:gd name="connsiteX2" fmla="*/ 2504203 w 2504203"/>
              <a:gd name="connsiteY2" fmla="*/ 696360 h 1392720"/>
              <a:gd name="connsiteX3" fmla="*/ 1807843 w 2504203"/>
              <a:gd name="connsiteY3" fmla="*/ 1392720 h 1392720"/>
              <a:gd name="connsiteX4" fmla="*/ 0 w 2504203"/>
              <a:gd name="connsiteY4" fmla="*/ 1392720 h 1392720"/>
              <a:gd name="connsiteX5" fmla="*/ 279671 w 2504203"/>
              <a:gd name="connsiteY5" fmla="*/ 707935 h 1392720"/>
              <a:gd name="connsiteX6" fmla="*/ 0 w 2504203"/>
              <a:gd name="connsiteY6" fmla="*/ 0 h 1392720"/>
              <a:gd name="connsiteX0" fmla="*/ 0 w 2203261"/>
              <a:gd name="connsiteY0" fmla="*/ 0 h 1392720"/>
              <a:gd name="connsiteX1" fmla="*/ 1807843 w 2203261"/>
              <a:gd name="connsiteY1" fmla="*/ 0 h 1392720"/>
              <a:gd name="connsiteX2" fmla="*/ 2203261 w 2203261"/>
              <a:gd name="connsiteY2" fmla="*/ 707935 h 1392720"/>
              <a:gd name="connsiteX3" fmla="*/ 1807843 w 2203261"/>
              <a:gd name="connsiteY3" fmla="*/ 1392720 h 1392720"/>
              <a:gd name="connsiteX4" fmla="*/ 0 w 2203261"/>
              <a:gd name="connsiteY4" fmla="*/ 1392720 h 1392720"/>
              <a:gd name="connsiteX5" fmla="*/ 279671 w 2203261"/>
              <a:gd name="connsiteY5" fmla="*/ 707935 h 1392720"/>
              <a:gd name="connsiteX6" fmla="*/ 0 w 2203261"/>
              <a:gd name="connsiteY6" fmla="*/ 0 h 1392720"/>
              <a:gd name="connsiteX0" fmla="*/ 0 w 2102002"/>
              <a:gd name="connsiteY0" fmla="*/ 0 h 1392720"/>
              <a:gd name="connsiteX1" fmla="*/ 1807843 w 2102002"/>
              <a:gd name="connsiteY1" fmla="*/ 0 h 1392720"/>
              <a:gd name="connsiteX2" fmla="*/ 2102002 w 2102002"/>
              <a:gd name="connsiteY2" fmla="*/ 719509 h 1392720"/>
              <a:gd name="connsiteX3" fmla="*/ 1807843 w 2102002"/>
              <a:gd name="connsiteY3" fmla="*/ 1392720 h 1392720"/>
              <a:gd name="connsiteX4" fmla="*/ 0 w 2102002"/>
              <a:gd name="connsiteY4" fmla="*/ 1392720 h 1392720"/>
              <a:gd name="connsiteX5" fmla="*/ 279671 w 2102002"/>
              <a:gd name="connsiteY5" fmla="*/ 707935 h 1392720"/>
              <a:gd name="connsiteX6" fmla="*/ 0 w 2102002"/>
              <a:gd name="connsiteY6" fmla="*/ 0 h 13927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02002" h="1392720">
                <a:moveTo>
                  <a:pt x="0" y="0"/>
                </a:moveTo>
                <a:lnTo>
                  <a:pt x="1807843" y="0"/>
                </a:lnTo>
                <a:lnTo>
                  <a:pt x="2102002" y="719509"/>
                </a:lnTo>
                <a:lnTo>
                  <a:pt x="1807843" y="1392720"/>
                </a:lnTo>
                <a:lnTo>
                  <a:pt x="0" y="1392720"/>
                </a:lnTo>
                <a:lnTo>
                  <a:pt x="279671" y="707935"/>
                </a:lnTo>
                <a:lnTo>
                  <a:pt x="0" y="0"/>
                </a:lnTo>
                <a:close/>
              </a:path>
            </a:pathLst>
          </a:custGeom>
          <a:solidFill>
            <a:schemeClr val="accent3"/>
          </a:solidFill>
        </p:spPr>
        <p:txBody>
          <a:bodyPr anchor="ctr"/>
          <a:lstStyle>
            <a:lvl1pPr marL="0" indent="0" algn="ctr" defTabSz="457200" rtl="0" eaLnBrk="1" latinLnBrk="0" hangingPunct="1">
              <a:buNone/>
              <a:defRPr lang="en-US" sz="1600" b="1" i="0" kern="1200" cap="all" spc="150" baseline="0" dirty="0">
                <a:solidFill>
                  <a:schemeClr val="bg1"/>
                </a:solidFill>
                <a:latin typeface="Aptos ExtraBold" panose="020B0004020202020204" pitchFamily="34" charset="0"/>
                <a:ea typeface="Aptos ExtraBold" panose="020B0004020202020204" pitchFamily="34" charset="0"/>
                <a:cs typeface="Aptos ExtraBold" panose="020B0004020202020204" pitchFamily="34" charset="0"/>
              </a:defRPr>
            </a:lvl1pPr>
            <a:lvl2pPr marL="457063" indent="0">
              <a:buNone/>
              <a:defRPr/>
            </a:lvl2pPr>
            <a:lvl3pPr marL="914126" indent="0">
              <a:buNone/>
              <a:defRPr/>
            </a:lvl3pPr>
            <a:lvl4pPr marL="1371189" indent="0">
              <a:buNone/>
              <a:defRPr/>
            </a:lvl4pPr>
            <a:lvl5pPr marL="1828252" indent="0">
              <a:buNone/>
              <a:defRPr/>
            </a:lvl5pPr>
          </a:lstStyle>
          <a:p>
            <a:pPr lvl="0"/>
            <a:r>
              <a:rPr lang="en-US"/>
              <a:t>Subhead</a:t>
            </a:r>
          </a:p>
        </p:txBody>
      </p:sp>
      <p:sp>
        <p:nvSpPr>
          <p:cNvPr id="26" name="Text Placeholder 7">
            <a:extLst>
              <a:ext uri="{FF2B5EF4-FFF2-40B4-BE49-F238E27FC236}">
                <a16:creationId xmlns:a16="http://schemas.microsoft.com/office/drawing/2014/main" id="{6EA48E8B-7E7B-A399-76CB-5CAE78502190}"/>
              </a:ext>
            </a:extLst>
          </p:cNvPr>
          <p:cNvSpPr>
            <a:spLocks noGrp="1"/>
          </p:cNvSpPr>
          <p:nvPr>
            <p:ph type="body" sz="quarter" idx="42" hasCustomPrompt="1"/>
          </p:nvPr>
        </p:nvSpPr>
        <p:spPr>
          <a:xfrm>
            <a:off x="3314699" y="3042458"/>
            <a:ext cx="2683021" cy="2977342"/>
          </a:xfrm>
        </p:spPr>
        <p:txBody>
          <a:bodyPr/>
          <a:lstStyle>
            <a:lvl1pPr marL="0" indent="0" algn="ctr">
              <a:buNone/>
              <a:defRPr sz="1600" b="0" i="0">
                <a:solidFill>
                  <a:schemeClr val="tx1"/>
                </a:solidFill>
                <a:latin typeface="Aptos" panose="020B0004020202020204" pitchFamily="34" charset="0"/>
              </a:defRPr>
            </a:lvl1pPr>
            <a:lvl2pPr marL="457063" indent="0">
              <a:buNone/>
              <a:defRPr/>
            </a:lvl2pPr>
            <a:lvl3pPr marL="914126" indent="0">
              <a:buNone/>
              <a:defRPr/>
            </a:lvl3pPr>
            <a:lvl4pPr marL="1371189" indent="0">
              <a:buNone/>
              <a:defRPr/>
            </a:lvl4pPr>
            <a:lvl5pPr marL="1828252" indent="0">
              <a:buNone/>
              <a:defRPr/>
            </a:lvl5pPr>
          </a:lstStyle>
          <a:p>
            <a:pPr lvl="0"/>
            <a:r>
              <a:rPr lang="en-US"/>
              <a:t>Body copy</a:t>
            </a:r>
          </a:p>
        </p:txBody>
      </p:sp>
      <p:sp>
        <p:nvSpPr>
          <p:cNvPr id="27" name="Text Placeholder 7">
            <a:extLst>
              <a:ext uri="{FF2B5EF4-FFF2-40B4-BE49-F238E27FC236}">
                <a16:creationId xmlns:a16="http://schemas.microsoft.com/office/drawing/2014/main" id="{14315AF6-CB98-BD8A-75FE-C7AF622E5CF6}"/>
              </a:ext>
            </a:extLst>
          </p:cNvPr>
          <p:cNvSpPr>
            <a:spLocks noGrp="1"/>
          </p:cNvSpPr>
          <p:nvPr>
            <p:ph type="body" sz="quarter" idx="43" hasCustomPrompt="1"/>
          </p:nvPr>
        </p:nvSpPr>
        <p:spPr>
          <a:xfrm>
            <a:off x="6194280" y="3042458"/>
            <a:ext cx="2683020" cy="2977342"/>
          </a:xfrm>
        </p:spPr>
        <p:txBody>
          <a:bodyPr/>
          <a:lstStyle>
            <a:lvl1pPr marL="0" indent="0" algn="ctr">
              <a:buNone/>
              <a:defRPr sz="1600" b="0" i="0">
                <a:solidFill>
                  <a:schemeClr val="tx1"/>
                </a:solidFill>
                <a:latin typeface="Aptos" panose="020B0004020202020204" pitchFamily="34" charset="0"/>
              </a:defRPr>
            </a:lvl1pPr>
            <a:lvl2pPr marL="457063" indent="0">
              <a:buNone/>
              <a:defRPr/>
            </a:lvl2pPr>
            <a:lvl3pPr marL="914126" indent="0">
              <a:buNone/>
              <a:defRPr/>
            </a:lvl3pPr>
            <a:lvl4pPr marL="1371189" indent="0">
              <a:buNone/>
              <a:defRPr/>
            </a:lvl4pPr>
            <a:lvl5pPr marL="1828252" indent="0">
              <a:buNone/>
              <a:defRPr/>
            </a:lvl5pPr>
          </a:lstStyle>
          <a:p>
            <a:pPr lvl="0"/>
            <a:r>
              <a:rPr lang="en-US"/>
              <a:t>Body copy</a:t>
            </a:r>
          </a:p>
        </p:txBody>
      </p:sp>
      <p:sp>
        <p:nvSpPr>
          <p:cNvPr id="28" name="Text Placeholder 7">
            <a:extLst>
              <a:ext uri="{FF2B5EF4-FFF2-40B4-BE49-F238E27FC236}">
                <a16:creationId xmlns:a16="http://schemas.microsoft.com/office/drawing/2014/main" id="{E76A7827-D3AB-8006-C4A9-FB4FDC1D6BB5}"/>
              </a:ext>
            </a:extLst>
          </p:cNvPr>
          <p:cNvSpPr>
            <a:spLocks noGrp="1"/>
          </p:cNvSpPr>
          <p:nvPr>
            <p:ph type="body" sz="quarter" idx="44" hasCustomPrompt="1"/>
          </p:nvPr>
        </p:nvSpPr>
        <p:spPr>
          <a:xfrm>
            <a:off x="9029700" y="3042458"/>
            <a:ext cx="2729447" cy="2977342"/>
          </a:xfrm>
        </p:spPr>
        <p:txBody>
          <a:bodyPr/>
          <a:lstStyle>
            <a:lvl1pPr marL="0" indent="0" algn="ctr">
              <a:buNone/>
              <a:defRPr sz="1600" b="0" i="0">
                <a:solidFill>
                  <a:schemeClr val="tx1"/>
                </a:solidFill>
                <a:latin typeface="Aptos" panose="020B0004020202020204" pitchFamily="34" charset="0"/>
              </a:defRPr>
            </a:lvl1pPr>
            <a:lvl2pPr marL="457063" indent="0">
              <a:buNone/>
              <a:defRPr/>
            </a:lvl2pPr>
            <a:lvl3pPr marL="914126" indent="0">
              <a:buNone/>
              <a:defRPr/>
            </a:lvl3pPr>
            <a:lvl4pPr marL="1371189" indent="0">
              <a:buNone/>
              <a:defRPr/>
            </a:lvl4pPr>
            <a:lvl5pPr marL="1828252" indent="0">
              <a:buNone/>
              <a:defRPr/>
            </a:lvl5pPr>
          </a:lstStyle>
          <a:p>
            <a:pPr lvl="0"/>
            <a:r>
              <a:rPr lang="en-US"/>
              <a:t>Body copy</a:t>
            </a:r>
          </a:p>
        </p:txBody>
      </p:sp>
      <p:sp>
        <p:nvSpPr>
          <p:cNvPr id="12" name="Footer Placeholder 3">
            <a:extLst>
              <a:ext uri="{FF2B5EF4-FFF2-40B4-BE49-F238E27FC236}">
                <a16:creationId xmlns:a16="http://schemas.microsoft.com/office/drawing/2014/main" id="{A8E91A8D-25ED-F6CE-5F66-2C8FE909F928}"/>
              </a:ext>
            </a:extLst>
          </p:cNvPr>
          <p:cNvSpPr>
            <a:spLocks noGrp="1"/>
          </p:cNvSpPr>
          <p:nvPr>
            <p:ph type="ftr" sz="quarter" idx="10"/>
          </p:nvPr>
        </p:nvSpPr>
        <p:spPr>
          <a:xfrm>
            <a:off x="407368" y="6573600"/>
            <a:ext cx="7479332" cy="180000"/>
          </a:xfrm>
        </p:spPr>
        <p:txBody>
          <a:bodyPr/>
          <a:lstStyle/>
          <a:p>
            <a:pPr algn="l"/>
            <a:r>
              <a:rPr lang="en-US" i="1">
                <a:latin typeface="Aptos" panose="020B0004020202020204" pitchFamily="34" charset="0"/>
              </a:rPr>
              <a:t>Proprietary and Confidential. © 2025 KC2026. All Rights Reserved. FIFA World Cup 26™, FIFA World Cup™, World Cup™ and associated trademarks and logos are the property of FIFA.</a:t>
            </a:r>
            <a:endParaRPr lang="en-GB"/>
          </a:p>
        </p:txBody>
      </p:sp>
    </p:spTree>
    <p:extLst>
      <p:ext uri="{BB962C8B-B14F-4D97-AF65-F5344CB8AC3E}">
        <p14:creationId xmlns:p14="http://schemas.microsoft.com/office/powerpoint/2010/main" val="337140229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FAB4F7-39E0-75E6-D19D-65286F77E477}"/>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98A38229-B5E3-B9BB-BEB5-9763FEE4CDFC}"/>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A93DD0EA-2134-63F9-7514-AA10F243835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61787292-CF0F-8114-422C-15B138315581}"/>
              </a:ext>
            </a:extLst>
          </p:cNvPr>
          <p:cNvSpPr>
            <a:spLocks noGrp="1"/>
          </p:cNvSpPr>
          <p:nvPr>
            <p:ph type="dt" sz="half" idx="10"/>
          </p:nvPr>
        </p:nvSpPr>
        <p:spPr/>
        <p:txBody>
          <a:bodyPr/>
          <a:lstStyle/>
          <a:p>
            <a:fld id="{7CA9CEB1-1553-45A9-9A5D-9E89FEC14704}" type="datetimeFigureOut">
              <a:rPr lang="en-US" smtClean="0"/>
              <a:t>4/29/2026</a:t>
            </a:fld>
            <a:endParaRPr lang="en-US"/>
          </a:p>
        </p:txBody>
      </p:sp>
      <p:sp>
        <p:nvSpPr>
          <p:cNvPr id="6" name="Footer Placeholder 5">
            <a:extLst>
              <a:ext uri="{FF2B5EF4-FFF2-40B4-BE49-F238E27FC236}">
                <a16:creationId xmlns:a16="http://schemas.microsoft.com/office/drawing/2014/main" id="{7B7BB55A-20EE-296C-49ED-D9723C1068B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AB27FAA-0D1E-03AF-CC68-D3B97C2FCD0A}"/>
              </a:ext>
            </a:extLst>
          </p:cNvPr>
          <p:cNvSpPr>
            <a:spLocks noGrp="1"/>
          </p:cNvSpPr>
          <p:nvPr>
            <p:ph type="sldNum" sz="quarter" idx="12"/>
          </p:nvPr>
        </p:nvSpPr>
        <p:spPr/>
        <p:txBody>
          <a:bodyPr/>
          <a:lstStyle/>
          <a:p>
            <a:fld id="{69A06495-E4EF-45EC-A05F-1D2028970C80}" type="slidenum">
              <a:rPr lang="en-US" smtClean="0"/>
              <a:t>‹#›</a:t>
            </a:fld>
            <a:endParaRPr lang="en-US"/>
          </a:p>
        </p:txBody>
      </p:sp>
    </p:spTree>
    <p:extLst>
      <p:ext uri="{BB962C8B-B14F-4D97-AF65-F5344CB8AC3E}">
        <p14:creationId xmlns:p14="http://schemas.microsoft.com/office/powerpoint/2010/main" val="283454089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106_Custom Layout">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EF1B382E-095D-384C-E713-1DC21A14CD48}"/>
              </a:ext>
            </a:extLst>
          </p:cNvPr>
          <p:cNvSpPr/>
          <p:nvPr userDrawn="1"/>
        </p:nvSpPr>
        <p:spPr>
          <a:xfrm>
            <a:off x="-1" y="0"/>
            <a:ext cx="12192000" cy="13716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b="0" i="0">
              <a:latin typeface="Aptos" panose="020B0004020202020204" pitchFamily="34" charset="0"/>
            </a:endParaRPr>
          </a:p>
        </p:txBody>
      </p:sp>
      <p:pic>
        <p:nvPicPr>
          <p:cNvPr id="10" name="Graphic 9">
            <a:extLst>
              <a:ext uri="{FF2B5EF4-FFF2-40B4-BE49-F238E27FC236}">
                <a16:creationId xmlns:a16="http://schemas.microsoft.com/office/drawing/2014/main" id="{9343794E-82A0-96F9-079C-F858DE4F6244}"/>
              </a:ext>
            </a:extLst>
          </p:cNvPr>
          <p:cNvPicPr>
            <a:picLocks noChangeAspect="1"/>
          </p:cNvPicPr>
          <p:nvPr userDrawn="1"/>
        </p:nvPicPr>
        <p:blipFill>
          <a:blip>
            <a:extLst>
              <a:ext uri="{96DAC541-7B7A-43D3-8B79-37D633B846F1}">
                <asvg:svgBlip xmlns:asvg="http://schemas.microsoft.com/office/drawing/2016/SVG/main" r:embed="rId2"/>
              </a:ext>
            </a:extLst>
          </a:blip>
          <a:srcRect l="23384" t="-2066" r="7300" b="80431"/>
          <a:stretch/>
        </p:blipFill>
        <p:spPr>
          <a:xfrm>
            <a:off x="-1" y="162952"/>
            <a:ext cx="9029701" cy="1208648"/>
          </a:xfrm>
          <a:prstGeom prst="rect">
            <a:avLst/>
          </a:prstGeom>
        </p:spPr>
      </p:pic>
      <p:sp>
        <p:nvSpPr>
          <p:cNvPr id="3" name="Footer Placeholder 2">
            <a:extLst>
              <a:ext uri="{FF2B5EF4-FFF2-40B4-BE49-F238E27FC236}">
                <a16:creationId xmlns:a16="http://schemas.microsoft.com/office/drawing/2014/main" id="{8B17E4A5-F32F-B62C-3FAD-63E4A29F3B11}"/>
              </a:ext>
            </a:extLst>
          </p:cNvPr>
          <p:cNvSpPr>
            <a:spLocks noGrp="1"/>
          </p:cNvSpPr>
          <p:nvPr>
            <p:ph type="ftr" sz="quarter" idx="10"/>
          </p:nvPr>
        </p:nvSpPr>
        <p:spPr/>
        <p:txBody>
          <a:bodyPr/>
          <a:lstStyle/>
          <a:p>
            <a:pPr algn="l"/>
            <a:r>
              <a:rPr lang="en-US"/>
              <a:t>For Official Use Only- FOUO</a:t>
            </a:r>
            <a:endParaRPr lang="en-GB"/>
          </a:p>
        </p:txBody>
      </p:sp>
      <p:sp>
        <p:nvSpPr>
          <p:cNvPr id="4" name="Slide Number Placeholder 3">
            <a:extLst>
              <a:ext uri="{FF2B5EF4-FFF2-40B4-BE49-F238E27FC236}">
                <a16:creationId xmlns:a16="http://schemas.microsoft.com/office/drawing/2014/main" id="{0A98B556-BF99-7E0F-28D5-40BBBDB85F08}"/>
              </a:ext>
            </a:extLst>
          </p:cNvPr>
          <p:cNvSpPr>
            <a:spLocks noGrp="1"/>
          </p:cNvSpPr>
          <p:nvPr>
            <p:ph type="sldNum" sz="quarter" idx="11"/>
          </p:nvPr>
        </p:nvSpPr>
        <p:spPr/>
        <p:txBody>
          <a:bodyPr/>
          <a:lstStyle/>
          <a:p>
            <a:fld id="{BCC574E5-598D-4C19-A93D-1F2ADF65AC13}" type="slidenum">
              <a:rPr lang="en-GB" smtClean="0"/>
              <a:pPr/>
              <a:t>‹#›</a:t>
            </a:fld>
            <a:endParaRPr lang="en-GB"/>
          </a:p>
        </p:txBody>
      </p:sp>
      <p:sp>
        <p:nvSpPr>
          <p:cNvPr id="12" name="Text Placeholder 8">
            <a:extLst>
              <a:ext uri="{FF2B5EF4-FFF2-40B4-BE49-F238E27FC236}">
                <a16:creationId xmlns:a16="http://schemas.microsoft.com/office/drawing/2014/main" id="{F4DD8C52-BBC0-95DD-BF77-C9DCA08C345E}"/>
              </a:ext>
            </a:extLst>
          </p:cNvPr>
          <p:cNvSpPr>
            <a:spLocks noGrp="1"/>
          </p:cNvSpPr>
          <p:nvPr>
            <p:ph type="body" sz="quarter" idx="13" hasCustomPrompt="1"/>
          </p:nvPr>
        </p:nvSpPr>
        <p:spPr>
          <a:xfrm>
            <a:off x="1447800" y="385961"/>
            <a:ext cx="9220200" cy="676806"/>
          </a:xfrm>
        </p:spPr>
        <p:txBody>
          <a:bodyPr anchor="ctr">
            <a:noAutofit/>
          </a:bodyPr>
          <a:lstStyle>
            <a:lvl1pPr marL="0" indent="0" algn="ctr">
              <a:lnSpc>
                <a:spcPct val="80000"/>
              </a:lnSpc>
              <a:spcBef>
                <a:spcPts val="0"/>
              </a:spcBef>
              <a:spcAft>
                <a:spcPts val="0"/>
              </a:spcAft>
              <a:buNone/>
              <a:defRPr lang="en-US" sz="3600" b="1" i="0" kern="1200" cap="all" spc="0" baseline="0" dirty="0">
                <a:solidFill>
                  <a:schemeClr val="accent6"/>
                </a:solidFill>
                <a:latin typeface="Aptos Black" panose="020B0004020202020204" pitchFamily="34" charset="0"/>
                <a:ea typeface="Aptos Black" panose="020B0004020202020204" pitchFamily="34" charset="0"/>
                <a:cs typeface="Aptos Black" panose="020B0004020202020204" pitchFamily="34" charset="0"/>
              </a:defRPr>
            </a:lvl1pPr>
          </a:lstStyle>
          <a:p>
            <a:pPr lvl="0"/>
            <a:r>
              <a:rPr lang="en-US"/>
              <a:t>Headline</a:t>
            </a:r>
          </a:p>
        </p:txBody>
      </p:sp>
      <p:pic>
        <p:nvPicPr>
          <p:cNvPr id="2" name="Picture 1">
            <a:extLst>
              <a:ext uri="{FF2B5EF4-FFF2-40B4-BE49-F238E27FC236}">
                <a16:creationId xmlns:a16="http://schemas.microsoft.com/office/drawing/2014/main" id="{88FCAAFF-18BD-C118-987E-C0945460CE44}"/>
              </a:ext>
            </a:extLst>
          </p:cNvPr>
          <p:cNvPicPr>
            <a:picLocks noChangeAspect="1"/>
          </p:cNvPicPr>
          <p:nvPr userDrawn="1"/>
        </p:nvPicPr>
        <p:blipFill>
          <a:blip r:embed="rId3"/>
          <a:stretch>
            <a:fillRect/>
          </a:stretch>
        </p:blipFill>
        <p:spPr>
          <a:xfrm>
            <a:off x="11317639" y="184332"/>
            <a:ext cx="612000" cy="1020000"/>
          </a:xfrm>
          <a:prstGeom prst="rect">
            <a:avLst/>
          </a:prstGeom>
        </p:spPr>
      </p:pic>
      <p:sp>
        <p:nvSpPr>
          <p:cNvPr id="6" name="Text Placeholder 9">
            <a:extLst>
              <a:ext uri="{FF2B5EF4-FFF2-40B4-BE49-F238E27FC236}">
                <a16:creationId xmlns:a16="http://schemas.microsoft.com/office/drawing/2014/main" id="{A79A7FB0-DD28-68D9-64D9-B789D1559627}"/>
              </a:ext>
            </a:extLst>
          </p:cNvPr>
          <p:cNvSpPr>
            <a:spLocks noGrp="1"/>
          </p:cNvSpPr>
          <p:nvPr>
            <p:ph type="body" sz="quarter" idx="18" hasCustomPrompt="1"/>
          </p:nvPr>
        </p:nvSpPr>
        <p:spPr>
          <a:xfrm>
            <a:off x="381000" y="1521674"/>
            <a:ext cx="3733800" cy="4790048"/>
          </a:xfrm>
        </p:spPr>
        <p:txBody>
          <a:bodyPr anchor="ctr"/>
          <a:lstStyle>
            <a:lvl1pPr marL="0" indent="0" algn="r">
              <a:lnSpc>
                <a:spcPct val="80000"/>
              </a:lnSpc>
              <a:spcBef>
                <a:spcPts val="400"/>
              </a:spcBef>
              <a:buNone/>
              <a:defRPr sz="2800" b="1" i="0" cap="all" spc="0" baseline="0">
                <a:solidFill>
                  <a:schemeClr val="accent1"/>
                </a:solidFill>
                <a:latin typeface="Aptos Black" panose="020B0004020202020204" pitchFamily="34" charset="0"/>
              </a:defRPr>
            </a:lvl1pPr>
            <a:lvl2pPr marL="274183" indent="0">
              <a:buNone/>
              <a:defRPr/>
            </a:lvl2pPr>
            <a:lvl3pPr marL="548366" indent="0">
              <a:buNone/>
              <a:defRPr/>
            </a:lvl3pPr>
            <a:lvl4pPr marL="822549" indent="0">
              <a:buNone/>
              <a:defRPr/>
            </a:lvl4pPr>
            <a:lvl5pPr marL="1096732" indent="0">
              <a:buNone/>
              <a:defRPr/>
            </a:lvl5pPr>
          </a:lstStyle>
          <a:p>
            <a:pPr lvl="0"/>
            <a:r>
              <a:rPr lang="en-US"/>
              <a:t>Subhead</a:t>
            </a:r>
          </a:p>
        </p:txBody>
      </p:sp>
      <p:sp>
        <p:nvSpPr>
          <p:cNvPr id="7" name="Text Placeholder 4">
            <a:extLst>
              <a:ext uri="{FF2B5EF4-FFF2-40B4-BE49-F238E27FC236}">
                <a16:creationId xmlns:a16="http://schemas.microsoft.com/office/drawing/2014/main" id="{C0FBA2B4-E3B6-A381-123E-0F16FBE04442}"/>
              </a:ext>
            </a:extLst>
          </p:cNvPr>
          <p:cNvSpPr>
            <a:spLocks noGrp="1"/>
          </p:cNvSpPr>
          <p:nvPr>
            <p:ph type="body" sz="quarter" idx="41"/>
          </p:nvPr>
        </p:nvSpPr>
        <p:spPr>
          <a:xfrm>
            <a:off x="4267200" y="1534553"/>
            <a:ext cx="7540800" cy="4790048"/>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58867302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1_Title Slide">
    <p:bg>
      <p:bgPr>
        <a:solidFill>
          <a:schemeClr val="accent1"/>
        </a:solidFill>
        <a:effectLst/>
      </p:bgPr>
    </p:bg>
    <p:spTree>
      <p:nvGrpSpPr>
        <p:cNvPr id="1" name=""/>
        <p:cNvGrpSpPr/>
        <p:nvPr/>
      </p:nvGrpSpPr>
      <p:grpSpPr>
        <a:xfrm>
          <a:off x="0" y="0"/>
          <a:ext cx="0" cy="0"/>
          <a:chOff x="0" y="0"/>
          <a:chExt cx="0" cy="0"/>
        </a:xfrm>
      </p:grpSpPr>
      <p:pic>
        <p:nvPicPr>
          <p:cNvPr id="7" name="Graphic 6">
            <a:extLst>
              <a:ext uri="{FF2B5EF4-FFF2-40B4-BE49-F238E27FC236}">
                <a16:creationId xmlns:a16="http://schemas.microsoft.com/office/drawing/2014/main" id="{6554937F-DEAE-F273-7133-193BEEFC9DAF}"/>
              </a:ext>
            </a:extLst>
          </p:cNvPr>
          <p:cNvPicPr>
            <a:picLocks noChangeAspect="1"/>
          </p:cNvPicPr>
          <p:nvPr userDrawn="1"/>
        </p:nvPicPr>
        <p:blipFill>
          <a:blip>
            <a:extLst>
              <a:ext uri="{96DAC541-7B7A-43D3-8B79-37D633B846F1}">
                <asvg:svgBlip xmlns:asvg="http://schemas.microsoft.com/office/drawing/2016/SVG/main" r:embed="rId2"/>
              </a:ext>
            </a:extLst>
          </a:blip>
          <a:srcRect l="43386" b="41844"/>
          <a:stretch/>
        </p:blipFill>
        <p:spPr>
          <a:xfrm>
            <a:off x="0" y="2947800"/>
            <a:ext cx="8915400" cy="3927673"/>
          </a:xfrm>
          <a:prstGeom prst="rect">
            <a:avLst/>
          </a:prstGeom>
        </p:spPr>
      </p:pic>
      <p:sp>
        <p:nvSpPr>
          <p:cNvPr id="8" name="Subtitle 2">
            <a:extLst>
              <a:ext uri="{FF2B5EF4-FFF2-40B4-BE49-F238E27FC236}">
                <a16:creationId xmlns:a16="http://schemas.microsoft.com/office/drawing/2014/main" id="{9324C1D3-8AB4-AAB5-7B7F-87203FD6E6B0}"/>
              </a:ext>
            </a:extLst>
          </p:cNvPr>
          <p:cNvSpPr>
            <a:spLocks noGrp="1"/>
          </p:cNvSpPr>
          <p:nvPr>
            <p:ph type="subTitle" idx="1" hasCustomPrompt="1"/>
          </p:nvPr>
        </p:nvSpPr>
        <p:spPr>
          <a:xfrm>
            <a:off x="381000" y="2055337"/>
            <a:ext cx="7517432" cy="385531"/>
          </a:xfrm>
        </p:spPr>
        <p:txBody>
          <a:bodyPr anchor="t" anchorCtr="0">
            <a:noAutofit/>
          </a:bodyPr>
          <a:lstStyle>
            <a:lvl1pPr marL="0" indent="0" algn="l">
              <a:buNone/>
              <a:defRPr sz="2400">
                <a:solidFill>
                  <a:schemeClr val="bg1"/>
                </a:solidFill>
              </a:defRPr>
            </a:lvl1pPr>
            <a:lvl2pPr marL="0" indent="0" algn="l">
              <a:buNone/>
              <a:defRPr i="1">
                <a:solidFill>
                  <a:schemeClr val="bg1"/>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pPr lvl="0"/>
            <a:r>
              <a:rPr lang="en-US"/>
              <a:t>Click to edit Subtitle</a:t>
            </a:r>
          </a:p>
        </p:txBody>
      </p:sp>
      <p:sp>
        <p:nvSpPr>
          <p:cNvPr id="9" name="Text Placeholder 10">
            <a:extLst>
              <a:ext uri="{FF2B5EF4-FFF2-40B4-BE49-F238E27FC236}">
                <a16:creationId xmlns:a16="http://schemas.microsoft.com/office/drawing/2014/main" id="{15D9225D-4117-7A9B-A2A9-FADC283FC86E}"/>
              </a:ext>
            </a:extLst>
          </p:cNvPr>
          <p:cNvSpPr>
            <a:spLocks noGrp="1"/>
          </p:cNvSpPr>
          <p:nvPr>
            <p:ph type="body" sz="quarter" idx="14" hasCustomPrompt="1"/>
          </p:nvPr>
        </p:nvSpPr>
        <p:spPr>
          <a:xfrm>
            <a:off x="381000" y="2507962"/>
            <a:ext cx="7517432" cy="466305"/>
          </a:xfrm>
        </p:spPr>
        <p:txBody>
          <a:bodyPr/>
          <a:lstStyle>
            <a:lvl1pPr marL="0" indent="0">
              <a:buNone/>
              <a:defRPr b="0" i="0">
                <a:solidFill>
                  <a:schemeClr val="bg1"/>
                </a:solidFill>
                <a:latin typeface="Aptos" panose="020B0004020202020204" pitchFamily="34" charset="0"/>
              </a:defRPr>
            </a:lvl1pPr>
            <a:lvl2pPr marL="228600" indent="0">
              <a:buNone/>
              <a:defRPr>
                <a:solidFill>
                  <a:schemeClr val="bg1"/>
                </a:solidFill>
              </a:defRPr>
            </a:lvl2pPr>
            <a:lvl3pPr marL="457200" indent="0">
              <a:buNone/>
              <a:defRPr>
                <a:solidFill>
                  <a:schemeClr val="bg1"/>
                </a:solidFill>
              </a:defRPr>
            </a:lvl3pPr>
            <a:lvl4pPr marL="685800" indent="0">
              <a:buNone/>
              <a:defRPr>
                <a:solidFill>
                  <a:schemeClr val="bg1"/>
                </a:solidFill>
              </a:defRPr>
            </a:lvl4pPr>
            <a:lvl5pPr marL="914400" indent="0">
              <a:buNone/>
              <a:defRPr>
                <a:solidFill>
                  <a:schemeClr val="bg1"/>
                </a:solidFill>
              </a:defRPr>
            </a:lvl5pPr>
          </a:lstStyle>
          <a:p>
            <a:pPr lvl="0"/>
            <a:r>
              <a:rPr lang="en-US"/>
              <a:t>Date  |  Presenter</a:t>
            </a:r>
          </a:p>
        </p:txBody>
      </p:sp>
      <p:sp>
        <p:nvSpPr>
          <p:cNvPr id="10" name="Text Placeholder 20">
            <a:extLst>
              <a:ext uri="{FF2B5EF4-FFF2-40B4-BE49-F238E27FC236}">
                <a16:creationId xmlns:a16="http://schemas.microsoft.com/office/drawing/2014/main" id="{B6BC814F-ECD2-0E8E-D191-FA9B349D98C4}"/>
              </a:ext>
            </a:extLst>
          </p:cNvPr>
          <p:cNvSpPr>
            <a:spLocks noGrp="1"/>
          </p:cNvSpPr>
          <p:nvPr>
            <p:ph type="body" sz="quarter" idx="15" hasCustomPrompt="1"/>
          </p:nvPr>
        </p:nvSpPr>
        <p:spPr>
          <a:xfrm>
            <a:off x="381000" y="398362"/>
            <a:ext cx="8534400" cy="1656975"/>
          </a:xfrm>
        </p:spPr>
        <p:txBody>
          <a:bodyPr anchor="b"/>
          <a:lstStyle>
            <a:lvl1pPr marL="0" indent="0">
              <a:lnSpc>
                <a:spcPct val="80000"/>
              </a:lnSpc>
              <a:buNone/>
              <a:defRPr lang="en-US" sz="5400" b="1" i="0" kern="1200" cap="all" baseline="0" dirty="0" smtClean="0">
                <a:solidFill>
                  <a:schemeClr val="accent6"/>
                </a:solidFill>
                <a:latin typeface="Aptos Black" panose="020B0004020202020204" pitchFamily="34" charset="0"/>
                <a:ea typeface="+mj-ea"/>
                <a:cs typeface="+mj-cs"/>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External Title Slide</a:t>
            </a:r>
          </a:p>
        </p:txBody>
      </p:sp>
      <p:sp>
        <p:nvSpPr>
          <p:cNvPr id="11" name="TextBox 10">
            <a:extLst>
              <a:ext uri="{FF2B5EF4-FFF2-40B4-BE49-F238E27FC236}">
                <a16:creationId xmlns:a16="http://schemas.microsoft.com/office/drawing/2014/main" id="{5D70D2AC-CDBB-5F23-2376-67B4EA5CA53F}"/>
              </a:ext>
            </a:extLst>
          </p:cNvPr>
          <p:cNvSpPr txBox="1"/>
          <p:nvPr userDrawn="1"/>
        </p:nvSpPr>
        <p:spPr>
          <a:xfrm>
            <a:off x="381000" y="6566356"/>
            <a:ext cx="7517432" cy="215444"/>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800" b="0" i="1" u="none" strike="noStrike" kern="1200" cap="none" spc="0" normalizeH="0" baseline="0" noProof="0">
                <a:ln>
                  <a:noFill/>
                </a:ln>
                <a:solidFill>
                  <a:schemeClr val="bg1"/>
                </a:solidFill>
                <a:effectLst/>
                <a:uLnTx/>
                <a:uFillTx/>
                <a:latin typeface="Aptos" panose="020B0004020202020204" pitchFamily="34" charset="0"/>
                <a:ea typeface="+mn-ea"/>
                <a:cs typeface="+mn-cs"/>
              </a:rPr>
              <a:t>© 2025 KC2026. All Rights Reserved. FIFA World Cup 26™, FIFA World Cup™, World Cup™ and associated trademarks and logos are the property of FIFA.</a:t>
            </a:r>
            <a:endParaRPr kumimoji="0" lang="en-GB" sz="800" b="0" i="0" u="none" strike="noStrike" kern="1200" cap="none" spc="0" normalizeH="0" baseline="0" noProof="0">
              <a:ln>
                <a:noFill/>
              </a:ln>
              <a:solidFill>
                <a:schemeClr val="bg1"/>
              </a:solidFill>
              <a:effectLst/>
              <a:uLnTx/>
              <a:uFillTx/>
              <a:latin typeface="FWC26 Normal Thin"/>
              <a:ea typeface="+mn-ea"/>
              <a:cs typeface="+mn-cs"/>
            </a:endParaRPr>
          </a:p>
        </p:txBody>
      </p:sp>
      <p:sp>
        <p:nvSpPr>
          <p:cNvPr id="14" name="Rectangle 13">
            <a:extLst>
              <a:ext uri="{FF2B5EF4-FFF2-40B4-BE49-F238E27FC236}">
                <a16:creationId xmlns:a16="http://schemas.microsoft.com/office/drawing/2014/main" id="{BA90ACFF-F660-729E-0C68-CF1D9C9A0D37}"/>
              </a:ext>
            </a:extLst>
          </p:cNvPr>
          <p:cNvSpPr>
            <a:spLocks noGrp="1" noRot="1" noMove="1" noResize="1" noEditPoints="1" noAdjustHandles="1" noChangeArrowheads="1" noChangeShapeType="1"/>
          </p:cNvSpPr>
          <p:nvPr userDrawn="1"/>
        </p:nvSpPr>
        <p:spPr>
          <a:xfrm>
            <a:off x="11266098" y="76199"/>
            <a:ext cx="724619" cy="1143001"/>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C30CD467-2673-5592-44FF-E4631E107BE1}"/>
              </a:ext>
            </a:extLst>
          </p:cNvPr>
          <p:cNvPicPr>
            <a:picLocks noChangeAspect="1"/>
          </p:cNvPicPr>
          <p:nvPr userDrawn="1"/>
        </p:nvPicPr>
        <p:blipFill>
          <a:blip r:embed="rId3"/>
          <a:srcRect l="37799" t="36701" r="39392" b="36485"/>
          <a:stretch>
            <a:fillRect/>
          </a:stretch>
        </p:blipFill>
        <p:spPr>
          <a:xfrm>
            <a:off x="9620292" y="76199"/>
            <a:ext cx="2370425" cy="3715408"/>
          </a:xfrm>
          <a:prstGeom prst="rect">
            <a:avLst/>
          </a:prstGeom>
        </p:spPr>
      </p:pic>
    </p:spTree>
    <p:extLst>
      <p:ext uri="{BB962C8B-B14F-4D97-AF65-F5344CB8AC3E}">
        <p14:creationId xmlns:p14="http://schemas.microsoft.com/office/powerpoint/2010/main" val="397993719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4_Divider slide">
    <p:bg>
      <p:bgPr>
        <a:solidFill>
          <a:schemeClr val="accent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BA90ACFF-F660-729E-0C68-CF1D9C9A0D37}"/>
              </a:ext>
            </a:extLst>
          </p:cNvPr>
          <p:cNvSpPr>
            <a:spLocks noGrp="1" noRot="1" noMove="1" noResize="1" noEditPoints="1" noAdjustHandles="1" noChangeArrowheads="1" noChangeShapeType="1"/>
          </p:cNvSpPr>
          <p:nvPr userDrawn="1"/>
        </p:nvSpPr>
        <p:spPr>
          <a:xfrm>
            <a:off x="11266098" y="76199"/>
            <a:ext cx="724619" cy="1143001"/>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lide Number Placeholder 3">
            <a:extLst>
              <a:ext uri="{FF2B5EF4-FFF2-40B4-BE49-F238E27FC236}">
                <a16:creationId xmlns:a16="http://schemas.microsoft.com/office/drawing/2014/main" id="{1D406E88-78F3-DCE5-B8A2-678ECCEEA32C}"/>
              </a:ext>
            </a:extLst>
          </p:cNvPr>
          <p:cNvSpPr>
            <a:spLocks noGrp="1"/>
          </p:cNvSpPr>
          <p:nvPr>
            <p:ph type="sldNum" sz="quarter" idx="11"/>
          </p:nvPr>
        </p:nvSpPr>
        <p:spPr>
          <a:xfrm>
            <a:off x="11424000" y="6573600"/>
            <a:ext cx="384000" cy="180000"/>
          </a:xfrm>
        </p:spPr>
        <p:txBody>
          <a:bodyPr/>
          <a:lstStyle>
            <a:lvl1pPr>
              <a:defRPr>
                <a:solidFill>
                  <a:schemeClr val="bg1"/>
                </a:solidFill>
              </a:defRPr>
            </a:lvl1pPr>
          </a:lstStyle>
          <a:p>
            <a:fld id="{BCC574E5-598D-4C19-A93D-1F2ADF65AC13}" type="slidenum">
              <a:rPr lang="en-GB" smtClean="0"/>
              <a:pPr/>
              <a:t>‹#›</a:t>
            </a:fld>
            <a:endParaRPr lang="en-GB"/>
          </a:p>
        </p:txBody>
      </p:sp>
      <p:pic>
        <p:nvPicPr>
          <p:cNvPr id="4" name="Graphic 3">
            <a:extLst>
              <a:ext uri="{FF2B5EF4-FFF2-40B4-BE49-F238E27FC236}">
                <a16:creationId xmlns:a16="http://schemas.microsoft.com/office/drawing/2014/main" id="{C3662675-FE4A-CD02-7E38-A18BD44B5949}"/>
              </a:ext>
            </a:extLst>
          </p:cNvPr>
          <p:cNvPicPr>
            <a:picLocks noChangeAspect="1"/>
          </p:cNvPicPr>
          <p:nvPr userDrawn="1"/>
        </p:nvPicPr>
        <p:blipFill>
          <a:blip>
            <a:extLst>
              <a:ext uri="{96DAC541-7B7A-43D3-8B79-37D633B846F1}">
                <asvg:svgBlip xmlns:asvg="http://schemas.microsoft.com/office/drawing/2016/SVG/main" r:embed="rId2"/>
              </a:ext>
            </a:extLst>
          </a:blip>
          <a:srcRect r="42536" b="41964"/>
          <a:stretch/>
        </p:blipFill>
        <p:spPr>
          <a:xfrm>
            <a:off x="3142785" y="2938507"/>
            <a:ext cx="9049215" cy="3919493"/>
          </a:xfrm>
          <a:prstGeom prst="rect">
            <a:avLst/>
          </a:prstGeom>
        </p:spPr>
      </p:pic>
      <p:sp>
        <p:nvSpPr>
          <p:cNvPr id="5" name="Text Placeholder 20">
            <a:extLst>
              <a:ext uri="{FF2B5EF4-FFF2-40B4-BE49-F238E27FC236}">
                <a16:creationId xmlns:a16="http://schemas.microsoft.com/office/drawing/2014/main" id="{BEA1A9C8-D74C-A928-2BB6-8B0D88F30370}"/>
              </a:ext>
            </a:extLst>
          </p:cNvPr>
          <p:cNvSpPr>
            <a:spLocks noGrp="1"/>
          </p:cNvSpPr>
          <p:nvPr>
            <p:ph type="body" sz="quarter" idx="15" hasCustomPrompt="1"/>
          </p:nvPr>
        </p:nvSpPr>
        <p:spPr>
          <a:xfrm>
            <a:off x="381000" y="835024"/>
            <a:ext cx="11427000" cy="2994026"/>
          </a:xfrm>
        </p:spPr>
        <p:txBody>
          <a:bodyPr anchor="ctr"/>
          <a:lstStyle>
            <a:lvl1pPr marL="0" indent="0" algn="l">
              <a:lnSpc>
                <a:spcPct val="80000"/>
              </a:lnSpc>
              <a:buNone/>
              <a:defRPr lang="en-US" sz="5400" b="1" i="0" kern="1200" cap="all" baseline="0" dirty="0" smtClean="0">
                <a:solidFill>
                  <a:schemeClr val="bg1"/>
                </a:solidFill>
                <a:latin typeface="Aptos Black" panose="020B0004020202020204" pitchFamily="34" charset="0"/>
                <a:ea typeface="+mj-ea"/>
                <a:cs typeface="+mj-cs"/>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Divider Slide</a:t>
            </a:r>
          </a:p>
        </p:txBody>
      </p:sp>
      <p:pic>
        <p:nvPicPr>
          <p:cNvPr id="2" name="Picture 1">
            <a:extLst>
              <a:ext uri="{FF2B5EF4-FFF2-40B4-BE49-F238E27FC236}">
                <a16:creationId xmlns:a16="http://schemas.microsoft.com/office/drawing/2014/main" id="{1D19EBEF-B9FB-32E9-0BCC-8D411BF879EA}"/>
              </a:ext>
            </a:extLst>
          </p:cNvPr>
          <p:cNvPicPr>
            <a:picLocks noChangeAspect="1"/>
          </p:cNvPicPr>
          <p:nvPr userDrawn="1"/>
        </p:nvPicPr>
        <p:blipFill>
          <a:blip r:embed="rId3"/>
          <a:stretch>
            <a:fillRect/>
          </a:stretch>
        </p:blipFill>
        <p:spPr>
          <a:xfrm>
            <a:off x="10870330" y="-304800"/>
            <a:ext cx="1491339" cy="1988452"/>
          </a:xfrm>
          <a:prstGeom prst="rect">
            <a:avLst/>
          </a:prstGeom>
        </p:spPr>
      </p:pic>
      <p:sp>
        <p:nvSpPr>
          <p:cNvPr id="7" name="Footer Placeholder 3">
            <a:extLst>
              <a:ext uri="{FF2B5EF4-FFF2-40B4-BE49-F238E27FC236}">
                <a16:creationId xmlns:a16="http://schemas.microsoft.com/office/drawing/2014/main" id="{56F86058-3621-8A22-0C5C-15C35F8A9BF5}"/>
              </a:ext>
            </a:extLst>
          </p:cNvPr>
          <p:cNvSpPr>
            <a:spLocks noGrp="1"/>
          </p:cNvSpPr>
          <p:nvPr>
            <p:ph type="ftr" sz="quarter" idx="10"/>
          </p:nvPr>
        </p:nvSpPr>
        <p:spPr>
          <a:xfrm>
            <a:off x="407368" y="6573600"/>
            <a:ext cx="7479332" cy="180000"/>
          </a:xfrm>
        </p:spPr>
        <p:txBody>
          <a:bodyPr/>
          <a:lstStyle>
            <a:lvl1pPr>
              <a:defRPr>
                <a:solidFill>
                  <a:schemeClr val="bg1"/>
                </a:solidFill>
              </a:defRPr>
            </a:lvl1pPr>
          </a:lstStyle>
          <a:p>
            <a:pPr algn="l"/>
            <a:r>
              <a:rPr lang="en-US" i="1"/>
              <a:t>Proprietary and Confidential. © 2025 KC2026. All Rights Reserved. FIFA World Cup 26™, FIFA World Cup™, World Cup™ and associated trademarks and logos are the property of FIFA.</a:t>
            </a:r>
            <a:endParaRPr lang="en-GB"/>
          </a:p>
        </p:txBody>
      </p:sp>
    </p:spTree>
    <p:extLst>
      <p:ext uri="{BB962C8B-B14F-4D97-AF65-F5344CB8AC3E}">
        <p14:creationId xmlns:p14="http://schemas.microsoft.com/office/powerpoint/2010/main" val="256112414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1_Countdown">
    <p:bg>
      <p:bgPr>
        <a:solidFill>
          <a:schemeClr val="accent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BA90ACFF-F660-729E-0C68-CF1D9C9A0D37}"/>
              </a:ext>
            </a:extLst>
          </p:cNvPr>
          <p:cNvSpPr>
            <a:spLocks noGrp="1" noRot="1" noMove="1" noResize="1" noEditPoints="1" noAdjustHandles="1" noChangeArrowheads="1" noChangeShapeType="1"/>
          </p:cNvSpPr>
          <p:nvPr userDrawn="1"/>
        </p:nvSpPr>
        <p:spPr>
          <a:xfrm>
            <a:off x="11266098" y="76199"/>
            <a:ext cx="724619" cy="1143001"/>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Slide Number Placeholder 3">
            <a:extLst>
              <a:ext uri="{FF2B5EF4-FFF2-40B4-BE49-F238E27FC236}">
                <a16:creationId xmlns:a16="http://schemas.microsoft.com/office/drawing/2014/main" id="{FEF4C72A-68CD-811A-8B1D-86A7C65FD247}"/>
              </a:ext>
            </a:extLst>
          </p:cNvPr>
          <p:cNvSpPr>
            <a:spLocks noGrp="1"/>
          </p:cNvSpPr>
          <p:nvPr>
            <p:ph type="sldNum" sz="quarter" idx="11"/>
          </p:nvPr>
        </p:nvSpPr>
        <p:spPr>
          <a:xfrm>
            <a:off x="11424000" y="6573600"/>
            <a:ext cx="384000" cy="180000"/>
          </a:xfrm>
        </p:spPr>
        <p:txBody>
          <a:bodyPr/>
          <a:lstStyle>
            <a:lvl1pPr>
              <a:defRPr>
                <a:solidFill>
                  <a:schemeClr val="bg1"/>
                </a:solidFill>
              </a:defRPr>
            </a:lvl1pPr>
          </a:lstStyle>
          <a:p>
            <a:fld id="{BCC574E5-598D-4C19-A93D-1F2ADF65AC13}" type="slidenum">
              <a:rPr lang="en-GB" smtClean="0"/>
              <a:pPr/>
              <a:t>‹#›</a:t>
            </a:fld>
            <a:endParaRPr lang="en-GB"/>
          </a:p>
        </p:txBody>
      </p:sp>
      <p:pic>
        <p:nvPicPr>
          <p:cNvPr id="7" name="Graphic 6">
            <a:extLst>
              <a:ext uri="{FF2B5EF4-FFF2-40B4-BE49-F238E27FC236}">
                <a16:creationId xmlns:a16="http://schemas.microsoft.com/office/drawing/2014/main" id="{E9A2CCB8-86A7-F9E3-BE2A-FF2ADA94B05F}"/>
              </a:ext>
            </a:extLst>
          </p:cNvPr>
          <p:cNvPicPr>
            <a:picLocks noChangeAspect="1"/>
          </p:cNvPicPr>
          <p:nvPr userDrawn="1"/>
        </p:nvPicPr>
        <p:blipFill>
          <a:blip>
            <a:extLst>
              <a:ext uri="{96DAC541-7B7A-43D3-8B79-37D633B846F1}">
                <asvg:svgBlip xmlns:asvg="http://schemas.microsoft.com/office/drawing/2016/SVG/main" r:embed="rId2"/>
              </a:ext>
            </a:extLst>
          </a:blip>
          <a:srcRect r="42536" b="41964"/>
          <a:stretch/>
        </p:blipFill>
        <p:spPr>
          <a:xfrm>
            <a:off x="3142785" y="2938507"/>
            <a:ext cx="9049215" cy="3919493"/>
          </a:xfrm>
          <a:prstGeom prst="rect">
            <a:avLst/>
          </a:prstGeom>
        </p:spPr>
      </p:pic>
      <p:sp>
        <p:nvSpPr>
          <p:cNvPr id="8" name="TextBox 7">
            <a:extLst>
              <a:ext uri="{FF2B5EF4-FFF2-40B4-BE49-F238E27FC236}">
                <a16:creationId xmlns:a16="http://schemas.microsoft.com/office/drawing/2014/main" id="{CD2D9D91-EA97-DAB5-1721-4857210531CD}"/>
              </a:ext>
            </a:extLst>
          </p:cNvPr>
          <p:cNvSpPr txBox="1"/>
          <p:nvPr userDrawn="1"/>
        </p:nvSpPr>
        <p:spPr>
          <a:xfrm>
            <a:off x="2362200" y="4045403"/>
            <a:ext cx="7467600" cy="1446550"/>
          </a:xfrm>
          <a:prstGeom prst="rect">
            <a:avLst/>
          </a:prstGeom>
          <a:noFill/>
        </p:spPr>
        <p:txBody>
          <a:bodyPr wrap="square" rtlCol="0">
            <a:spAutoFit/>
          </a:bodyPr>
          <a:lstStyle/>
          <a:p>
            <a:pPr algn="ctr"/>
            <a:r>
              <a:rPr lang="en-US" sz="8800" b="1">
                <a:solidFill>
                  <a:schemeClr val="bg1"/>
                </a:solidFill>
                <a:latin typeface="Aptos Black" panose="020B0004020202020204" pitchFamily="34" charset="0"/>
              </a:rPr>
              <a:t>DAYS TO GO</a:t>
            </a:r>
          </a:p>
        </p:txBody>
      </p:sp>
      <p:sp>
        <p:nvSpPr>
          <p:cNvPr id="10" name="Text Placeholder 7">
            <a:extLst>
              <a:ext uri="{FF2B5EF4-FFF2-40B4-BE49-F238E27FC236}">
                <a16:creationId xmlns:a16="http://schemas.microsoft.com/office/drawing/2014/main" id="{E3B930A7-7500-6EEA-7B7C-9A21ECE67C68}"/>
              </a:ext>
            </a:extLst>
          </p:cNvPr>
          <p:cNvSpPr>
            <a:spLocks noGrp="1"/>
          </p:cNvSpPr>
          <p:nvPr>
            <p:ph type="body" sz="quarter" idx="12" hasCustomPrompt="1"/>
          </p:nvPr>
        </p:nvSpPr>
        <p:spPr>
          <a:xfrm>
            <a:off x="2357051" y="384089"/>
            <a:ext cx="7467600" cy="4000500"/>
          </a:xfrm>
        </p:spPr>
        <p:txBody>
          <a:bodyPr/>
          <a:lstStyle>
            <a:lvl1pPr marL="0" indent="0" algn="ctr">
              <a:buNone/>
              <a:defRPr sz="30000" b="1" i="0">
                <a:solidFill>
                  <a:schemeClr val="accent6"/>
                </a:solidFill>
                <a:latin typeface="Aptos Black" panose="020B0004020202020204" pitchFamily="34" charset="0"/>
              </a:defRPr>
            </a:lvl1pPr>
          </a:lstStyle>
          <a:p>
            <a:pPr lvl="0"/>
            <a:r>
              <a:rPr lang="en-US"/>
              <a:t>000</a:t>
            </a:r>
          </a:p>
        </p:txBody>
      </p:sp>
      <p:sp>
        <p:nvSpPr>
          <p:cNvPr id="11" name="Footer Placeholder 1">
            <a:extLst>
              <a:ext uri="{FF2B5EF4-FFF2-40B4-BE49-F238E27FC236}">
                <a16:creationId xmlns:a16="http://schemas.microsoft.com/office/drawing/2014/main" id="{01D3D52D-0296-57CD-E28A-8CE95F7FC43E}"/>
              </a:ext>
            </a:extLst>
          </p:cNvPr>
          <p:cNvSpPr>
            <a:spLocks noGrp="1"/>
          </p:cNvSpPr>
          <p:nvPr>
            <p:ph type="ftr" sz="quarter" idx="10"/>
          </p:nvPr>
        </p:nvSpPr>
        <p:spPr>
          <a:xfrm>
            <a:off x="407368" y="6573600"/>
            <a:ext cx="10872632" cy="180000"/>
          </a:xfrm>
        </p:spPr>
        <p:txBody>
          <a:bodyPr/>
          <a:lstStyle/>
          <a:p>
            <a:pPr algn="l"/>
            <a:r>
              <a:rPr lang="en-US" i="1">
                <a:solidFill>
                  <a:schemeClr val="bg1"/>
                </a:solidFill>
                <a:latin typeface="Aptos" panose="020B0004020202020204" pitchFamily="34" charset="0"/>
              </a:rPr>
              <a:t>© 2025 KC2026. All Rights Reserved. FIFA World Cup 26™, FIFA World Cup™, World Cup™ and associated trademarks and logos are the property of FIFA.</a:t>
            </a:r>
            <a:endParaRPr lang="en-GB">
              <a:solidFill>
                <a:schemeClr val="bg1"/>
              </a:solidFill>
            </a:endParaRPr>
          </a:p>
        </p:txBody>
      </p:sp>
      <p:pic>
        <p:nvPicPr>
          <p:cNvPr id="3" name="Picture 2">
            <a:extLst>
              <a:ext uri="{FF2B5EF4-FFF2-40B4-BE49-F238E27FC236}">
                <a16:creationId xmlns:a16="http://schemas.microsoft.com/office/drawing/2014/main" id="{513ACF39-88C1-6339-BBAE-66DF5B2F2400}"/>
              </a:ext>
            </a:extLst>
          </p:cNvPr>
          <p:cNvPicPr>
            <a:picLocks noChangeAspect="1"/>
          </p:cNvPicPr>
          <p:nvPr userDrawn="1"/>
        </p:nvPicPr>
        <p:blipFill>
          <a:blip r:embed="rId3"/>
          <a:stretch>
            <a:fillRect/>
          </a:stretch>
        </p:blipFill>
        <p:spPr>
          <a:xfrm>
            <a:off x="10870330" y="-304800"/>
            <a:ext cx="1491339" cy="1988452"/>
          </a:xfrm>
          <a:prstGeom prst="rect">
            <a:avLst/>
          </a:prstGeom>
        </p:spPr>
      </p:pic>
    </p:spTree>
    <p:extLst>
      <p:ext uri="{BB962C8B-B14F-4D97-AF65-F5344CB8AC3E}">
        <p14:creationId xmlns:p14="http://schemas.microsoft.com/office/powerpoint/2010/main" val="219920272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1_Sidebar - Just headline">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8761EC03-82EE-08AA-3E90-1D3DB3B8A557}"/>
              </a:ext>
            </a:extLst>
          </p:cNvPr>
          <p:cNvSpPr/>
          <p:nvPr userDrawn="1"/>
        </p:nvSpPr>
        <p:spPr>
          <a:xfrm>
            <a:off x="10972800" y="0"/>
            <a:ext cx="1219200" cy="6858000"/>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Graphic 6">
            <a:extLst>
              <a:ext uri="{FF2B5EF4-FFF2-40B4-BE49-F238E27FC236}">
                <a16:creationId xmlns:a16="http://schemas.microsoft.com/office/drawing/2014/main" id="{AA3D1769-007A-0908-9AAC-ADB93BAD32BF}"/>
              </a:ext>
            </a:extLst>
          </p:cNvPr>
          <p:cNvPicPr>
            <a:picLocks noChangeAspect="1"/>
          </p:cNvPicPr>
          <p:nvPr userDrawn="1"/>
        </p:nvPicPr>
        <p:blipFill>
          <a:blip>
            <a:extLst>
              <a:ext uri="{96DAC541-7B7A-43D3-8B79-37D633B846F1}">
                <asvg:svgBlip xmlns:asvg="http://schemas.microsoft.com/office/drawing/2016/SVG/main" r:embed="rId2"/>
              </a:ext>
            </a:extLst>
          </a:blip>
          <a:srcRect l="34319" t="34216" r="-3401" b="51747"/>
          <a:stretch/>
        </p:blipFill>
        <p:spPr>
          <a:xfrm rot="16200000">
            <a:off x="8625089" y="3291089"/>
            <a:ext cx="5914622" cy="1219200"/>
          </a:xfrm>
          <a:prstGeom prst="rect">
            <a:avLst/>
          </a:prstGeom>
        </p:spPr>
      </p:pic>
      <p:sp>
        <p:nvSpPr>
          <p:cNvPr id="2" name="Title 1">
            <a:extLst>
              <a:ext uri="{FF2B5EF4-FFF2-40B4-BE49-F238E27FC236}">
                <a16:creationId xmlns:a16="http://schemas.microsoft.com/office/drawing/2014/main" id="{3E9E9F6A-B42D-FA76-29A9-3E768C230779}"/>
              </a:ext>
            </a:extLst>
          </p:cNvPr>
          <p:cNvSpPr>
            <a:spLocks noGrp="1"/>
          </p:cNvSpPr>
          <p:nvPr>
            <p:ph type="title"/>
          </p:nvPr>
        </p:nvSpPr>
        <p:spPr/>
        <p:txBody>
          <a:bodyPr/>
          <a:lstStyle/>
          <a:p>
            <a:r>
              <a:rPr lang="en-US"/>
              <a:t>Click to edit Master title style</a:t>
            </a:r>
          </a:p>
        </p:txBody>
      </p:sp>
      <p:sp>
        <p:nvSpPr>
          <p:cNvPr id="4" name="Slide Number Placeholder 3">
            <a:extLst>
              <a:ext uri="{FF2B5EF4-FFF2-40B4-BE49-F238E27FC236}">
                <a16:creationId xmlns:a16="http://schemas.microsoft.com/office/drawing/2014/main" id="{A7469A4B-0B1C-3B20-DDC9-6D9A696CF2F9}"/>
              </a:ext>
            </a:extLst>
          </p:cNvPr>
          <p:cNvSpPr>
            <a:spLocks noGrp="1"/>
          </p:cNvSpPr>
          <p:nvPr>
            <p:ph type="sldNum" sz="quarter" idx="11"/>
          </p:nvPr>
        </p:nvSpPr>
        <p:spPr/>
        <p:txBody>
          <a:bodyPr/>
          <a:lstStyle>
            <a:lvl1pPr>
              <a:defRPr>
                <a:solidFill>
                  <a:schemeClr val="bg1"/>
                </a:solidFill>
              </a:defRPr>
            </a:lvl1pPr>
          </a:lstStyle>
          <a:p>
            <a:fld id="{BCC574E5-598D-4C19-A93D-1F2ADF65AC13}" type="slidenum">
              <a:rPr lang="en-GB" smtClean="0"/>
              <a:pPr/>
              <a:t>‹#›</a:t>
            </a:fld>
            <a:endParaRPr lang="en-GB"/>
          </a:p>
        </p:txBody>
      </p:sp>
      <p:pic>
        <p:nvPicPr>
          <p:cNvPr id="5" name="Picture 4">
            <a:extLst>
              <a:ext uri="{FF2B5EF4-FFF2-40B4-BE49-F238E27FC236}">
                <a16:creationId xmlns:a16="http://schemas.microsoft.com/office/drawing/2014/main" id="{9B25AE57-3536-0774-B091-8D3D4477E903}"/>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11388337" y="265707"/>
            <a:ext cx="531777" cy="857250"/>
          </a:xfrm>
          <a:prstGeom prst="rect">
            <a:avLst/>
          </a:prstGeom>
        </p:spPr>
      </p:pic>
      <p:sp>
        <p:nvSpPr>
          <p:cNvPr id="9" name="Footer Placeholder 3">
            <a:extLst>
              <a:ext uri="{FF2B5EF4-FFF2-40B4-BE49-F238E27FC236}">
                <a16:creationId xmlns:a16="http://schemas.microsoft.com/office/drawing/2014/main" id="{7EA3275E-4CCF-46C8-9289-EE840C2616D8}"/>
              </a:ext>
            </a:extLst>
          </p:cNvPr>
          <p:cNvSpPr>
            <a:spLocks noGrp="1"/>
          </p:cNvSpPr>
          <p:nvPr>
            <p:ph type="ftr" sz="quarter" idx="10"/>
          </p:nvPr>
        </p:nvSpPr>
        <p:spPr>
          <a:xfrm>
            <a:off x="407368" y="6573600"/>
            <a:ext cx="7479332" cy="180000"/>
          </a:xfrm>
        </p:spPr>
        <p:txBody>
          <a:bodyPr/>
          <a:lstStyle/>
          <a:p>
            <a:pPr algn="l"/>
            <a:r>
              <a:rPr lang="en-US" i="1">
                <a:latin typeface="Aptos" panose="020B0004020202020204" pitchFamily="34" charset="0"/>
              </a:rPr>
              <a:t>Proprietary and Confidential. © 2025 KC2026. All Rights Reserved. FIFA World Cup 26™, FIFA World Cup™, World Cup™ and associated trademarks and logos are the property of FIFA.</a:t>
            </a:r>
            <a:endParaRPr lang="en-GB"/>
          </a:p>
        </p:txBody>
      </p:sp>
    </p:spTree>
    <p:extLst>
      <p:ext uri="{BB962C8B-B14F-4D97-AF65-F5344CB8AC3E}">
        <p14:creationId xmlns:p14="http://schemas.microsoft.com/office/powerpoint/2010/main" val="277014173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1_Sidebar - Text - Side Sub">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8761EC03-82EE-08AA-3E90-1D3DB3B8A557}"/>
              </a:ext>
            </a:extLst>
          </p:cNvPr>
          <p:cNvSpPr/>
          <p:nvPr userDrawn="1"/>
        </p:nvSpPr>
        <p:spPr>
          <a:xfrm>
            <a:off x="10972800" y="0"/>
            <a:ext cx="1219200" cy="6858000"/>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Graphic 6">
            <a:extLst>
              <a:ext uri="{FF2B5EF4-FFF2-40B4-BE49-F238E27FC236}">
                <a16:creationId xmlns:a16="http://schemas.microsoft.com/office/drawing/2014/main" id="{AA3D1769-007A-0908-9AAC-ADB93BAD32BF}"/>
              </a:ext>
            </a:extLst>
          </p:cNvPr>
          <p:cNvPicPr>
            <a:picLocks noChangeAspect="1"/>
          </p:cNvPicPr>
          <p:nvPr userDrawn="1"/>
        </p:nvPicPr>
        <p:blipFill>
          <a:blip>
            <a:extLst>
              <a:ext uri="{96DAC541-7B7A-43D3-8B79-37D633B846F1}">
                <asvg:svgBlip xmlns:asvg="http://schemas.microsoft.com/office/drawing/2016/SVG/main" r:embed="rId2"/>
              </a:ext>
            </a:extLst>
          </a:blip>
          <a:srcRect l="34319" t="34216" r="-3401" b="51747"/>
          <a:stretch/>
        </p:blipFill>
        <p:spPr>
          <a:xfrm rot="16200000">
            <a:off x="8625089" y="3291089"/>
            <a:ext cx="5914622" cy="1219200"/>
          </a:xfrm>
          <a:prstGeom prst="rect">
            <a:avLst/>
          </a:prstGeom>
        </p:spPr>
      </p:pic>
      <p:sp>
        <p:nvSpPr>
          <p:cNvPr id="4" name="Slide Number Placeholder 3">
            <a:extLst>
              <a:ext uri="{FF2B5EF4-FFF2-40B4-BE49-F238E27FC236}">
                <a16:creationId xmlns:a16="http://schemas.microsoft.com/office/drawing/2014/main" id="{A7469A4B-0B1C-3B20-DDC9-6D9A696CF2F9}"/>
              </a:ext>
            </a:extLst>
          </p:cNvPr>
          <p:cNvSpPr>
            <a:spLocks noGrp="1"/>
          </p:cNvSpPr>
          <p:nvPr>
            <p:ph type="sldNum" sz="quarter" idx="11"/>
          </p:nvPr>
        </p:nvSpPr>
        <p:spPr/>
        <p:txBody>
          <a:bodyPr/>
          <a:lstStyle>
            <a:lvl1pPr>
              <a:defRPr>
                <a:solidFill>
                  <a:schemeClr val="bg1"/>
                </a:solidFill>
              </a:defRPr>
            </a:lvl1pPr>
          </a:lstStyle>
          <a:p>
            <a:fld id="{BCC574E5-598D-4C19-A93D-1F2ADF65AC13}" type="slidenum">
              <a:rPr lang="en-GB" smtClean="0"/>
              <a:pPr/>
              <a:t>‹#›</a:t>
            </a:fld>
            <a:endParaRPr lang="en-GB"/>
          </a:p>
        </p:txBody>
      </p:sp>
      <p:pic>
        <p:nvPicPr>
          <p:cNvPr id="5" name="Picture 4">
            <a:extLst>
              <a:ext uri="{FF2B5EF4-FFF2-40B4-BE49-F238E27FC236}">
                <a16:creationId xmlns:a16="http://schemas.microsoft.com/office/drawing/2014/main" id="{9B25AE57-3536-0774-B091-8D3D4477E903}"/>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11388337" y="265707"/>
            <a:ext cx="531777" cy="857250"/>
          </a:xfrm>
          <a:prstGeom prst="rect">
            <a:avLst/>
          </a:prstGeom>
        </p:spPr>
      </p:pic>
      <p:sp>
        <p:nvSpPr>
          <p:cNvPr id="8" name="Text Placeholder 9">
            <a:extLst>
              <a:ext uri="{FF2B5EF4-FFF2-40B4-BE49-F238E27FC236}">
                <a16:creationId xmlns:a16="http://schemas.microsoft.com/office/drawing/2014/main" id="{FE315D93-26D7-81B3-1401-2EEC5F8BD1FA}"/>
              </a:ext>
            </a:extLst>
          </p:cNvPr>
          <p:cNvSpPr>
            <a:spLocks noGrp="1"/>
          </p:cNvSpPr>
          <p:nvPr>
            <p:ph type="body" sz="quarter" idx="18" hasCustomPrompt="1"/>
          </p:nvPr>
        </p:nvSpPr>
        <p:spPr>
          <a:xfrm>
            <a:off x="381000" y="368121"/>
            <a:ext cx="2743200" cy="5943600"/>
          </a:xfrm>
        </p:spPr>
        <p:txBody>
          <a:bodyPr anchor="ctr"/>
          <a:lstStyle>
            <a:lvl1pPr marL="0" indent="0" algn="r">
              <a:lnSpc>
                <a:spcPct val="80000"/>
              </a:lnSpc>
              <a:spcBef>
                <a:spcPts val="400"/>
              </a:spcBef>
              <a:buNone/>
              <a:defRPr sz="2800" b="1" i="0" cap="all" spc="0" baseline="0">
                <a:solidFill>
                  <a:schemeClr val="accent1"/>
                </a:solidFill>
                <a:latin typeface="Aptos Black" panose="020B0004020202020204" pitchFamily="34" charset="0"/>
              </a:defRPr>
            </a:lvl1pPr>
            <a:lvl2pPr marL="274183" indent="0">
              <a:buNone/>
              <a:defRPr/>
            </a:lvl2pPr>
            <a:lvl3pPr marL="548366" indent="0">
              <a:buNone/>
              <a:defRPr/>
            </a:lvl3pPr>
            <a:lvl4pPr marL="822549" indent="0">
              <a:buNone/>
              <a:defRPr/>
            </a:lvl4pPr>
            <a:lvl5pPr marL="1096732" indent="0">
              <a:buNone/>
              <a:defRPr/>
            </a:lvl5pPr>
          </a:lstStyle>
          <a:p>
            <a:pPr lvl="0"/>
            <a:r>
              <a:rPr lang="en-US"/>
              <a:t>Subhead</a:t>
            </a:r>
          </a:p>
        </p:txBody>
      </p:sp>
      <p:sp>
        <p:nvSpPr>
          <p:cNvPr id="9" name="Text Placeholder 4">
            <a:extLst>
              <a:ext uri="{FF2B5EF4-FFF2-40B4-BE49-F238E27FC236}">
                <a16:creationId xmlns:a16="http://schemas.microsoft.com/office/drawing/2014/main" id="{ADC1275C-FF0A-CF8A-C33F-237B326C5D2D}"/>
              </a:ext>
            </a:extLst>
          </p:cNvPr>
          <p:cNvSpPr>
            <a:spLocks noGrp="1"/>
          </p:cNvSpPr>
          <p:nvPr>
            <p:ph type="body" sz="quarter" idx="41"/>
          </p:nvPr>
        </p:nvSpPr>
        <p:spPr>
          <a:xfrm>
            <a:off x="3290268" y="381000"/>
            <a:ext cx="7479332" cy="5943600"/>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Footer Placeholder 3">
            <a:extLst>
              <a:ext uri="{FF2B5EF4-FFF2-40B4-BE49-F238E27FC236}">
                <a16:creationId xmlns:a16="http://schemas.microsoft.com/office/drawing/2014/main" id="{3664FEF2-BD0E-1FC4-CD99-5E1567CF3483}"/>
              </a:ext>
            </a:extLst>
          </p:cNvPr>
          <p:cNvSpPr>
            <a:spLocks noGrp="1"/>
          </p:cNvSpPr>
          <p:nvPr>
            <p:ph type="ftr" sz="quarter" idx="10"/>
          </p:nvPr>
        </p:nvSpPr>
        <p:spPr>
          <a:xfrm>
            <a:off x="407368" y="6573600"/>
            <a:ext cx="7479332" cy="180000"/>
          </a:xfrm>
        </p:spPr>
        <p:txBody>
          <a:bodyPr/>
          <a:lstStyle/>
          <a:p>
            <a:pPr algn="l"/>
            <a:r>
              <a:rPr lang="en-US" i="1">
                <a:latin typeface="Aptos" panose="020B0004020202020204" pitchFamily="34" charset="0"/>
              </a:rPr>
              <a:t>Proprietary and Confidential. © 2025 KC2026. All Rights Reserved. FIFA World Cup 26™, FIFA World Cup™, World Cup™ and associated trademarks and logos are the property of FIFA.</a:t>
            </a:r>
            <a:endParaRPr lang="en-GB"/>
          </a:p>
        </p:txBody>
      </p:sp>
    </p:spTree>
    <p:extLst>
      <p:ext uri="{BB962C8B-B14F-4D97-AF65-F5344CB8AC3E}">
        <p14:creationId xmlns:p14="http://schemas.microsoft.com/office/powerpoint/2010/main" val="2777929806"/>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1_Sidebar - text - top hea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8761EC03-82EE-08AA-3E90-1D3DB3B8A557}"/>
              </a:ext>
            </a:extLst>
          </p:cNvPr>
          <p:cNvSpPr/>
          <p:nvPr userDrawn="1"/>
        </p:nvSpPr>
        <p:spPr>
          <a:xfrm>
            <a:off x="10972800" y="0"/>
            <a:ext cx="1219200" cy="6858000"/>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Graphic 6">
            <a:extLst>
              <a:ext uri="{FF2B5EF4-FFF2-40B4-BE49-F238E27FC236}">
                <a16:creationId xmlns:a16="http://schemas.microsoft.com/office/drawing/2014/main" id="{AA3D1769-007A-0908-9AAC-ADB93BAD32BF}"/>
              </a:ext>
            </a:extLst>
          </p:cNvPr>
          <p:cNvPicPr>
            <a:picLocks noChangeAspect="1"/>
          </p:cNvPicPr>
          <p:nvPr userDrawn="1"/>
        </p:nvPicPr>
        <p:blipFill>
          <a:blip>
            <a:extLst>
              <a:ext uri="{96DAC541-7B7A-43D3-8B79-37D633B846F1}">
                <asvg:svgBlip xmlns:asvg="http://schemas.microsoft.com/office/drawing/2016/SVG/main" r:embed="rId2"/>
              </a:ext>
            </a:extLst>
          </a:blip>
          <a:srcRect l="34319" t="34216" r="-3401" b="51747"/>
          <a:stretch/>
        </p:blipFill>
        <p:spPr>
          <a:xfrm rot="16200000">
            <a:off x="8625089" y="3291089"/>
            <a:ext cx="5914622" cy="1219200"/>
          </a:xfrm>
          <a:prstGeom prst="rect">
            <a:avLst/>
          </a:prstGeom>
        </p:spPr>
      </p:pic>
      <p:sp>
        <p:nvSpPr>
          <p:cNvPr id="2" name="Title 1">
            <a:extLst>
              <a:ext uri="{FF2B5EF4-FFF2-40B4-BE49-F238E27FC236}">
                <a16:creationId xmlns:a16="http://schemas.microsoft.com/office/drawing/2014/main" id="{3E9E9F6A-B42D-FA76-29A9-3E768C230779}"/>
              </a:ext>
            </a:extLst>
          </p:cNvPr>
          <p:cNvSpPr>
            <a:spLocks noGrp="1"/>
          </p:cNvSpPr>
          <p:nvPr>
            <p:ph type="title"/>
          </p:nvPr>
        </p:nvSpPr>
        <p:spPr/>
        <p:txBody>
          <a:bodyPr/>
          <a:lstStyle/>
          <a:p>
            <a:r>
              <a:rPr lang="en-US"/>
              <a:t>Click to edit Master title style</a:t>
            </a:r>
          </a:p>
        </p:txBody>
      </p:sp>
      <p:sp>
        <p:nvSpPr>
          <p:cNvPr id="4" name="Slide Number Placeholder 3">
            <a:extLst>
              <a:ext uri="{FF2B5EF4-FFF2-40B4-BE49-F238E27FC236}">
                <a16:creationId xmlns:a16="http://schemas.microsoft.com/office/drawing/2014/main" id="{A7469A4B-0B1C-3B20-DDC9-6D9A696CF2F9}"/>
              </a:ext>
            </a:extLst>
          </p:cNvPr>
          <p:cNvSpPr>
            <a:spLocks noGrp="1"/>
          </p:cNvSpPr>
          <p:nvPr>
            <p:ph type="sldNum" sz="quarter" idx="11"/>
          </p:nvPr>
        </p:nvSpPr>
        <p:spPr/>
        <p:txBody>
          <a:bodyPr/>
          <a:lstStyle>
            <a:lvl1pPr>
              <a:defRPr>
                <a:solidFill>
                  <a:schemeClr val="bg1"/>
                </a:solidFill>
              </a:defRPr>
            </a:lvl1pPr>
          </a:lstStyle>
          <a:p>
            <a:fld id="{BCC574E5-598D-4C19-A93D-1F2ADF65AC13}" type="slidenum">
              <a:rPr lang="en-GB" smtClean="0"/>
              <a:pPr/>
              <a:t>‹#›</a:t>
            </a:fld>
            <a:endParaRPr lang="en-GB"/>
          </a:p>
        </p:txBody>
      </p:sp>
      <p:pic>
        <p:nvPicPr>
          <p:cNvPr id="5" name="Picture 4">
            <a:extLst>
              <a:ext uri="{FF2B5EF4-FFF2-40B4-BE49-F238E27FC236}">
                <a16:creationId xmlns:a16="http://schemas.microsoft.com/office/drawing/2014/main" id="{9B25AE57-3536-0774-B091-8D3D4477E903}"/>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11388337" y="265707"/>
            <a:ext cx="531777" cy="857250"/>
          </a:xfrm>
          <a:prstGeom prst="rect">
            <a:avLst/>
          </a:prstGeom>
        </p:spPr>
      </p:pic>
      <p:sp>
        <p:nvSpPr>
          <p:cNvPr id="8" name="Text Placeholder 4">
            <a:extLst>
              <a:ext uri="{FF2B5EF4-FFF2-40B4-BE49-F238E27FC236}">
                <a16:creationId xmlns:a16="http://schemas.microsoft.com/office/drawing/2014/main" id="{D7F9D8CD-FC1D-087D-3020-C8C26E48F2BA}"/>
              </a:ext>
            </a:extLst>
          </p:cNvPr>
          <p:cNvSpPr>
            <a:spLocks noGrp="1"/>
          </p:cNvSpPr>
          <p:nvPr>
            <p:ph type="body" sz="quarter" idx="41"/>
          </p:nvPr>
        </p:nvSpPr>
        <p:spPr>
          <a:xfrm>
            <a:off x="407368" y="1354666"/>
            <a:ext cx="10362232" cy="4969933"/>
          </a:xfrm>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Footer Placeholder 3">
            <a:extLst>
              <a:ext uri="{FF2B5EF4-FFF2-40B4-BE49-F238E27FC236}">
                <a16:creationId xmlns:a16="http://schemas.microsoft.com/office/drawing/2014/main" id="{73AF6760-F5D1-8A17-9AE8-28CA5A242EDE}"/>
              </a:ext>
            </a:extLst>
          </p:cNvPr>
          <p:cNvSpPr>
            <a:spLocks noGrp="1"/>
          </p:cNvSpPr>
          <p:nvPr>
            <p:ph type="ftr" sz="quarter" idx="10"/>
          </p:nvPr>
        </p:nvSpPr>
        <p:spPr>
          <a:xfrm>
            <a:off x="407368" y="6573600"/>
            <a:ext cx="7479332" cy="180000"/>
          </a:xfrm>
        </p:spPr>
        <p:txBody>
          <a:bodyPr/>
          <a:lstStyle/>
          <a:p>
            <a:pPr algn="l"/>
            <a:r>
              <a:rPr lang="en-US" i="1">
                <a:latin typeface="Aptos" panose="020B0004020202020204" pitchFamily="34" charset="0"/>
              </a:rPr>
              <a:t>Proprietary and Confidential. © 2025 KC2026. All Rights Reserved. FIFA World Cup 26™, FIFA World Cup™, World Cup™ and associated trademarks and logos are the property of FIFA.</a:t>
            </a:r>
            <a:endParaRPr lang="en-GB"/>
          </a:p>
        </p:txBody>
      </p:sp>
    </p:spTree>
    <p:extLst>
      <p:ext uri="{BB962C8B-B14F-4D97-AF65-F5344CB8AC3E}">
        <p14:creationId xmlns:p14="http://schemas.microsoft.com/office/powerpoint/2010/main" val="2488629450"/>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1_Top banner - blank">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89A8D2E7-38D1-0320-3237-945D8B917A22}"/>
              </a:ext>
            </a:extLst>
          </p:cNvPr>
          <p:cNvSpPr/>
          <p:nvPr userDrawn="1"/>
        </p:nvSpPr>
        <p:spPr>
          <a:xfrm>
            <a:off x="-1" y="0"/>
            <a:ext cx="12192000" cy="13716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b="0" i="0">
              <a:latin typeface="Aptos" panose="020B0004020202020204" pitchFamily="34" charset="0"/>
            </a:endParaRPr>
          </a:p>
        </p:txBody>
      </p:sp>
      <p:pic>
        <p:nvPicPr>
          <p:cNvPr id="7" name="Graphic 6">
            <a:extLst>
              <a:ext uri="{FF2B5EF4-FFF2-40B4-BE49-F238E27FC236}">
                <a16:creationId xmlns:a16="http://schemas.microsoft.com/office/drawing/2014/main" id="{D6E7A569-537F-C0D6-0CE2-DD63B0DDD074}"/>
              </a:ext>
            </a:extLst>
          </p:cNvPr>
          <p:cNvPicPr>
            <a:picLocks noChangeAspect="1"/>
          </p:cNvPicPr>
          <p:nvPr userDrawn="1"/>
        </p:nvPicPr>
        <p:blipFill>
          <a:blip>
            <a:extLst>
              <a:ext uri="{96DAC541-7B7A-43D3-8B79-37D633B846F1}">
                <asvg:svgBlip xmlns:asvg="http://schemas.microsoft.com/office/drawing/2016/SVG/main" r:embed="rId2"/>
              </a:ext>
            </a:extLst>
          </a:blip>
          <a:srcRect l="23384" t="-2066" r="7300" b="80431"/>
          <a:stretch/>
        </p:blipFill>
        <p:spPr>
          <a:xfrm>
            <a:off x="-1" y="162952"/>
            <a:ext cx="9029701" cy="1208648"/>
          </a:xfrm>
          <a:prstGeom prst="rect">
            <a:avLst/>
          </a:prstGeom>
        </p:spPr>
      </p:pic>
      <p:sp>
        <p:nvSpPr>
          <p:cNvPr id="8" name="Text Placeholder 8">
            <a:extLst>
              <a:ext uri="{FF2B5EF4-FFF2-40B4-BE49-F238E27FC236}">
                <a16:creationId xmlns:a16="http://schemas.microsoft.com/office/drawing/2014/main" id="{33CC6B48-894F-7566-CCEA-DA4105AD77A7}"/>
              </a:ext>
            </a:extLst>
          </p:cNvPr>
          <p:cNvSpPr>
            <a:spLocks noGrp="1"/>
          </p:cNvSpPr>
          <p:nvPr>
            <p:ph type="body" sz="quarter" idx="13" hasCustomPrompt="1"/>
          </p:nvPr>
        </p:nvSpPr>
        <p:spPr>
          <a:xfrm>
            <a:off x="1524000" y="385961"/>
            <a:ext cx="9144000" cy="676806"/>
          </a:xfrm>
        </p:spPr>
        <p:txBody>
          <a:bodyPr anchor="b">
            <a:noAutofit/>
          </a:bodyPr>
          <a:lstStyle>
            <a:lvl1pPr marL="0" indent="0" algn="ctr">
              <a:lnSpc>
                <a:spcPct val="80000"/>
              </a:lnSpc>
              <a:spcBef>
                <a:spcPts val="0"/>
              </a:spcBef>
              <a:spcAft>
                <a:spcPts val="0"/>
              </a:spcAft>
              <a:buNone/>
              <a:defRPr lang="en-US" sz="3600" b="1" i="0" kern="1200" cap="all" spc="0" baseline="0" dirty="0">
                <a:solidFill>
                  <a:schemeClr val="bg1"/>
                </a:solidFill>
                <a:latin typeface="Aptos Black" panose="020B0004020202020204" pitchFamily="34" charset="0"/>
                <a:ea typeface="Aptos Black" panose="020B0004020202020204" pitchFamily="34" charset="0"/>
                <a:cs typeface="Aptos Black" panose="020B0004020202020204" pitchFamily="34" charset="0"/>
              </a:defRPr>
            </a:lvl1pPr>
          </a:lstStyle>
          <a:p>
            <a:pPr lvl="0"/>
            <a:r>
              <a:rPr lang="en-US"/>
              <a:t>Headline</a:t>
            </a:r>
          </a:p>
        </p:txBody>
      </p:sp>
      <p:sp>
        <p:nvSpPr>
          <p:cNvPr id="4" name="Slide Number Placeholder 3">
            <a:extLst>
              <a:ext uri="{FF2B5EF4-FFF2-40B4-BE49-F238E27FC236}">
                <a16:creationId xmlns:a16="http://schemas.microsoft.com/office/drawing/2014/main" id="{A7469A4B-0B1C-3B20-DDC9-6D9A696CF2F9}"/>
              </a:ext>
            </a:extLst>
          </p:cNvPr>
          <p:cNvSpPr>
            <a:spLocks noGrp="1"/>
          </p:cNvSpPr>
          <p:nvPr>
            <p:ph type="sldNum" sz="quarter" idx="11"/>
          </p:nvPr>
        </p:nvSpPr>
        <p:spPr/>
        <p:txBody>
          <a:bodyPr/>
          <a:lstStyle/>
          <a:p>
            <a:fld id="{BCC574E5-598D-4C19-A93D-1F2ADF65AC13}" type="slidenum">
              <a:rPr lang="en-GB" smtClean="0"/>
              <a:pPr/>
              <a:t>‹#›</a:t>
            </a:fld>
            <a:endParaRPr lang="en-GB"/>
          </a:p>
        </p:txBody>
      </p:sp>
      <p:pic>
        <p:nvPicPr>
          <p:cNvPr id="5" name="Picture 4">
            <a:extLst>
              <a:ext uri="{FF2B5EF4-FFF2-40B4-BE49-F238E27FC236}">
                <a16:creationId xmlns:a16="http://schemas.microsoft.com/office/drawing/2014/main" id="{9B25AE57-3536-0774-B091-8D3D4477E903}"/>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11388337" y="265707"/>
            <a:ext cx="531777" cy="857250"/>
          </a:xfrm>
          <a:prstGeom prst="rect">
            <a:avLst/>
          </a:prstGeom>
        </p:spPr>
      </p:pic>
      <p:sp>
        <p:nvSpPr>
          <p:cNvPr id="9" name="Footer Placeholder 3">
            <a:extLst>
              <a:ext uri="{FF2B5EF4-FFF2-40B4-BE49-F238E27FC236}">
                <a16:creationId xmlns:a16="http://schemas.microsoft.com/office/drawing/2014/main" id="{C358AC66-EF8D-3FD0-9D9B-32CD39DBF804}"/>
              </a:ext>
            </a:extLst>
          </p:cNvPr>
          <p:cNvSpPr>
            <a:spLocks noGrp="1"/>
          </p:cNvSpPr>
          <p:nvPr>
            <p:ph type="ftr" sz="quarter" idx="10"/>
          </p:nvPr>
        </p:nvSpPr>
        <p:spPr>
          <a:xfrm>
            <a:off x="407368" y="6573600"/>
            <a:ext cx="7479332" cy="180000"/>
          </a:xfrm>
        </p:spPr>
        <p:txBody>
          <a:bodyPr/>
          <a:lstStyle/>
          <a:p>
            <a:pPr algn="l"/>
            <a:r>
              <a:rPr lang="en-US" i="1">
                <a:latin typeface="Aptos" panose="020B0004020202020204" pitchFamily="34" charset="0"/>
              </a:rPr>
              <a:t>Proprietary and Confidential. © 2025 KC2026. All Rights Reserved. FIFA World Cup 26™, FIFA World Cup™, World Cup™ and associated trademarks and logos are the property of FIFA.</a:t>
            </a:r>
            <a:endParaRPr lang="en-GB"/>
          </a:p>
        </p:txBody>
      </p:sp>
    </p:spTree>
    <p:extLst>
      <p:ext uri="{BB962C8B-B14F-4D97-AF65-F5344CB8AC3E}">
        <p14:creationId xmlns:p14="http://schemas.microsoft.com/office/powerpoint/2010/main" val="1290231015"/>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1_Top banner - sidebar sub">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89A8D2E7-38D1-0320-3237-945D8B917A22}"/>
              </a:ext>
            </a:extLst>
          </p:cNvPr>
          <p:cNvSpPr/>
          <p:nvPr userDrawn="1"/>
        </p:nvSpPr>
        <p:spPr>
          <a:xfrm>
            <a:off x="-1" y="0"/>
            <a:ext cx="12192000" cy="13716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b="0" i="0">
              <a:latin typeface="Aptos" panose="020B0004020202020204" pitchFamily="34" charset="0"/>
            </a:endParaRPr>
          </a:p>
        </p:txBody>
      </p:sp>
      <p:pic>
        <p:nvPicPr>
          <p:cNvPr id="7" name="Graphic 6">
            <a:extLst>
              <a:ext uri="{FF2B5EF4-FFF2-40B4-BE49-F238E27FC236}">
                <a16:creationId xmlns:a16="http://schemas.microsoft.com/office/drawing/2014/main" id="{D6E7A569-537F-C0D6-0CE2-DD63B0DDD074}"/>
              </a:ext>
            </a:extLst>
          </p:cNvPr>
          <p:cNvPicPr>
            <a:picLocks noChangeAspect="1"/>
          </p:cNvPicPr>
          <p:nvPr userDrawn="1"/>
        </p:nvPicPr>
        <p:blipFill>
          <a:blip>
            <a:extLst>
              <a:ext uri="{96DAC541-7B7A-43D3-8B79-37D633B846F1}">
                <asvg:svgBlip xmlns:asvg="http://schemas.microsoft.com/office/drawing/2016/SVG/main" r:embed="rId2"/>
              </a:ext>
            </a:extLst>
          </a:blip>
          <a:srcRect l="23384" t="-2066" r="7300" b="80431"/>
          <a:stretch/>
        </p:blipFill>
        <p:spPr>
          <a:xfrm>
            <a:off x="-1" y="162952"/>
            <a:ext cx="9029701" cy="1208648"/>
          </a:xfrm>
          <a:prstGeom prst="rect">
            <a:avLst/>
          </a:prstGeom>
        </p:spPr>
      </p:pic>
      <p:sp>
        <p:nvSpPr>
          <p:cNvPr id="8" name="Text Placeholder 8">
            <a:extLst>
              <a:ext uri="{FF2B5EF4-FFF2-40B4-BE49-F238E27FC236}">
                <a16:creationId xmlns:a16="http://schemas.microsoft.com/office/drawing/2014/main" id="{33CC6B48-894F-7566-CCEA-DA4105AD77A7}"/>
              </a:ext>
            </a:extLst>
          </p:cNvPr>
          <p:cNvSpPr>
            <a:spLocks noGrp="1"/>
          </p:cNvSpPr>
          <p:nvPr>
            <p:ph type="body" sz="quarter" idx="13" hasCustomPrompt="1"/>
          </p:nvPr>
        </p:nvSpPr>
        <p:spPr>
          <a:xfrm>
            <a:off x="1524000" y="385961"/>
            <a:ext cx="9144000" cy="676806"/>
          </a:xfrm>
        </p:spPr>
        <p:txBody>
          <a:bodyPr anchor="b">
            <a:noAutofit/>
          </a:bodyPr>
          <a:lstStyle>
            <a:lvl1pPr marL="0" indent="0" algn="ctr">
              <a:lnSpc>
                <a:spcPct val="80000"/>
              </a:lnSpc>
              <a:spcBef>
                <a:spcPts val="0"/>
              </a:spcBef>
              <a:spcAft>
                <a:spcPts val="0"/>
              </a:spcAft>
              <a:buNone/>
              <a:defRPr lang="en-US" sz="3600" b="1" i="0" kern="1200" cap="all" spc="0" baseline="0" dirty="0">
                <a:solidFill>
                  <a:schemeClr val="bg1"/>
                </a:solidFill>
                <a:latin typeface="Aptos Black" panose="020B0004020202020204" pitchFamily="34" charset="0"/>
                <a:ea typeface="Aptos Black" panose="020B0004020202020204" pitchFamily="34" charset="0"/>
                <a:cs typeface="Aptos Black" panose="020B0004020202020204" pitchFamily="34" charset="0"/>
              </a:defRPr>
            </a:lvl1pPr>
          </a:lstStyle>
          <a:p>
            <a:pPr lvl="0"/>
            <a:r>
              <a:rPr lang="en-US"/>
              <a:t>Headline</a:t>
            </a:r>
          </a:p>
        </p:txBody>
      </p:sp>
      <p:sp>
        <p:nvSpPr>
          <p:cNvPr id="4" name="Slide Number Placeholder 3">
            <a:extLst>
              <a:ext uri="{FF2B5EF4-FFF2-40B4-BE49-F238E27FC236}">
                <a16:creationId xmlns:a16="http://schemas.microsoft.com/office/drawing/2014/main" id="{A7469A4B-0B1C-3B20-DDC9-6D9A696CF2F9}"/>
              </a:ext>
            </a:extLst>
          </p:cNvPr>
          <p:cNvSpPr>
            <a:spLocks noGrp="1"/>
          </p:cNvSpPr>
          <p:nvPr>
            <p:ph type="sldNum" sz="quarter" idx="11"/>
          </p:nvPr>
        </p:nvSpPr>
        <p:spPr/>
        <p:txBody>
          <a:bodyPr/>
          <a:lstStyle/>
          <a:p>
            <a:fld id="{BCC574E5-598D-4C19-A93D-1F2ADF65AC13}" type="slidenum">
              <a:rPr lang="en-GB" smtClean="0"/>
              <a:pPr/>
              <a:t>‹#›</a:t>
            </a:fld>
            <a:endParaRPr lang="en-GB"/>
          </a:p>
        </p:txBody>
      </p:sp>
      <p:pic>
        <p:nvPicPr>
          <p:cNvPr id="5" name="Picture 4">
            <a:extLst>
              <a:ext uri="{FF2B5EF4-FFF2-40B4-BE49-F238E27FC236}">
                <a16:creationId xmlns:a16="http://schemas.microsoft.com/office/drawing/2014/main" id="{9B25AE57-3536-0774-B091-8D3D4477E903}"/>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11388337" y="265707"/>
            <a:ext cx="531777" cy="857250"/>
          </a:xfrm>
          <a:prstGeom prst="rect">
            <a:avLst/>
          </a:prstGeom>
        </p:spPr>
      </p:pic>
      <p:sp>
        <p:nvSpPr>
          <p:cNvPr id="2" name="Text Placeholder 9">
            <a:extLst>
              <a:ext uri="{FF2B5EF4-FFF2-40B4-BE49-F238E27FC236}">
                <a16:creationId xmlns:a16="http://schemas.microsoft.com/office/drawing/2014/main" id="{861C1429-C524-1FB9-8F3B-54E36F30D589}"/>
              </a:ext>
            </a:extLst>
          </p:cNvPr>
          <p:cNvSpPr>
            <a:spLocks noGrp="1"/>
          </p:cNvSpPr>
          <p:nvPr>
            <p:ph type="body" sz="quarter" idx="18" hasCustomPrompt="1"/>
          </p:nvPr>
        </p:nvSpPr>
        <p:spPr>
          <a:xfrm>
            <a:off x="381000" y="1543053"/>
            <a:ext cx="3733800" cy="4768668"/>
          </a:xfrm>
        </p:spPr>
        <p:txBody>
          <a:bodyPr anchor="ctr"/>
          <a:lstStyle>
            <a:lvl1pPr marL="0" indent="0" algn="r">
              <a:lnSpc>
                <a:spcPct val="80000"/>
              </a:lnSpc>
              <a:spcBef>
                <a:spcPts val="400"/>
              </a:spcBef>
              <a:buNone/>
              <a:defRPr sz="2800" b="1" i="0" cap="all" spc="0" baseline="0">
                <a:solidFill>
                  <a:schemeClr val="accent1"/>
                </a:solidFill>
                <a:latin typeface="Aptos Black" panose="020B0004020202020204" pitchFamily="34" charset="0"/>
              </a:defRPr>
            </a:lvl1pPr>
            <a:lvl2pPr marL="274183" indent="0">
              <a:buNone/>
              <a:defRPr/>
            </a:lvl2pPr>
            <a:lvl3pPr marL="548366" indent="0">
              <a:buNone/>
              <a:defRPr/>
            </a:lvl3pPr>
            <a:lvl4pPr marL="822549" indent="0">
              <a:buNone/>
              <a:defRPr/>
            </a:lvl4pPr>
            <a:lvl5pPr marL="1096732" indent="0">
              <a:buNone/>
              <a:defRPr/>
            </a:lvl5pPr>
          </a:lstStyle>
          <a:p>
            <a:pPr lvl="0"/>
            <a:r>
              <a:rPr lang="en-US"/>
              <a:t>Subhead</a:t>
            </a:r>
          </a:p>
        </p:txBody>
      </p:sp>
      <p:sp>
        <p:nvSpPr>
          <p:cNvPr id="9" name="Text Placeholder 4">
            <a:extLst>
              <a:ext uri="{FF2B5EF4-FFF2-40B4-BE49-F238E27FC236}">
                <a16:creationId xmlns:a16="http://schemas.microsoft.com/office/drawing/2014/main" id="{0026A0F9-42C6-0F7A-45E8-780ECFC61EF2}"/>
              </a:ext>
            </a:extLst>
          </p:cNvPr>
          <p:cNvSpPr>
            <a:spLocks noGrp="1"/>
          </p:cNvSpPr>
          <p:nvPr>
            <p:ph type="body" sz="quarter" idx="41"/>
          </p:nvPr>
        </p:nvSpPr>
        <p:spPr>
          <a:xfrm>
            <a:off x="4267200" y="1555932"/>
            <a:ext cx="7540800" cy="4768668"/>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Footer Placeholder 3">
            <a:extLst>
              <a:ext uri="{FF2B5EF4-FFF2-40B4-BE49-F238E27FC236}">
                <a16:creationId xmlns:a16="http://schemas.microsoft.com/office/drawing/2014/main" id="{84B03E16-2EAC-2155-ED06-BE174E69837D}"/>
              </a:ext>
            </a:extLst>
          </p:cNvPr>
          <p:cNvSpPr>
            <a:spLocks noGrp="1"/>
          </p:cNvSpPr>
          <p:nvPr>
            <p:ph type="ftr" sz="quarter" idx="10"/>
          </p:nvPr>
        </p:nvSpPr>
        <p:spPr>
          <a:xfrm>
            <a:off x="407368" y="6573600"/>
            <a:ext cx="7479332" cy="180000"/>
          </a:xfrm>
        </p:spPr>
        <p:txBody>
          <a:bodyPr/>
          <a:lstStyle/>
          <a:p>
            <a:pPr algn="l"/>
            <a:r>
              <a:rPr lang="en-US" i="1">
                <a:latin typeface="Aptos" panose="020B0004020202020204" pitchFamily="34" charset="0"/>
              </a:rPr>
              <a:t>Proprietary and Confidential. © 2025 KC2026. All Rights Reserved. FIFA World Cup 26™, FIFA World Cup™, World Cup™ and associated trademarks and logos are the property of FIFA.</a:t>
            </a:r>
            <a:endParaRPr lang="en-GB"/>
          </a:p>
        </p:txBody>
      </p:sp>
    </p:spTree>
    <p:extLst>
      <p:ext uri="{BB962C8B-B14F-4D97-AF65-F5344CB8AC3E}">
        <p14:creationId xmlns:p14="http://schemas.microsoft.com/office/powerpoint/2010/main" val="556612059"/>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1_Top banner - text">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89A8D2E7-38D1-0320-3237-945D8B917A22}"/>
              </a:ext>
            </a:extLst>
          </p:cNvPr>
          <p:cNvSpPr/>
          <p:nvPr userDrawn="1"/>
        </p:nvSpPr>
        <p:spPr>
          <a:xfrm>
            <a:off x="-1" y="0"/>
            <a:ext cx="12192000" cy="13716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b="0" i="0">
              <a:latin typeface="Aptos" panose="020B0004020202020204" pitchFamily="34" charset="0"/>
            </a:endParaRPr>
          </a:p>
        </p:txBody>
      </p:sp>
      <p:pic>
        <p:nvPicPr>
          <p:cNvPr id="7" name="Graphic 6">
            <a:extLst>
              <a:ext uri="{FF2B5EF4-FFF2-40B4-BE49-F238E27FC236}">
                <a16:creationId xmlns:a16="http://schemas.microsoft.com/office/drawing/2014/main" id="{D6E7A569-537F-C0D6-0CE2-DD63B0DDD074}"/>
              </a:ext>
            </a:extLst>
          </p:cNvPr>
          <p:cNvPicPr>
            <a:picLocks noChangeAspect="1"/>
          </p:cNvPicPr>
          <p:nvPr userDrawn="1"/>
        </p:nvPicPr>
        <p:blipFill>
          <a:blip>
            <a:extLst>
              <a:ext uri="{96DAC541-7B7A-43D3-8B79-37D633B846F1}">
                <asvg:svgBlip xmlns:asvg="http://schemas.microsoft.com/office/drawing/2016/SVG/main" r:embed="rId2"/>
              </a:ext>
            </a:extLst>
          </a:blip>
          <a:srcRect l="23384" t="-2066" r="7300" b="80431"/>
          <a:stretch/>
        </p:blipFill>
        <p:spPr>
          <a:xfrm>
            <a:off x="-1" y="162952"/>
            <a:ext cx="9029701" cy="1208648"/>
          </a:xfrm>
          <a:prstGeom prst="rect">
            <a:avLst/>
          </a:prstGeom>
        </p:spPr>
      </p:pic>
      <p:sp>
        <p:nvSpPr>
          <p:cNvPr id="8" name="Text Placeholder 8">
            <a:extLst>
              <a:ext uri="{FF2B5EF4-FFF2-40B4-BE49-F238E27FC236}">
                <a16:creationId xmlns:a16="http://schemas.microsoft.com/office/drawing/2014/main" id="{33CC6B48-894F-7566-CCEA-DA4105AD77A7}"/>
              </a:ext>
            </a:extLst>
          </p:cNvPr>
          <p:cNvSpPr>
            <a:spLocks noGrp="1"/>
          </p:cNvSpPr>
          <p:nvPr>
            <p:ph type="body" sz="quarter" idx="13" hasCustomPrompt="1"/>
          </p:nvPr>
        </p:nvSpPr>
        <p:spPr>
          <a:xfrm>
            <a:off x="1524000" y="385961"/>
            <a:ext cx="9144000" cy="676806"/>
          </a:xfrm>
        </p:spPr>
        <p:txBody>
          <a:bodyPr anchor="b">
            <a:noAutofit/>
          </a:bodyPr>
          <a:lstStyle>
            <a:lvl1pPr marL="0" indent="0" algn="ctr">
              <a:lnSpc>
                <a:spcPct val="80000"/>
              </a:lnSpc>
              <a:spcBef>
                <a:spcPts val="0"/>
              </a:spcBef>
              <a:spcAft>
                <a:spcPts val="0"/>
              </a:spcAft>
              <a:buNone/>
              <a:defRPr lang="en-US" sz="3600" b="1" i="0" kern="1200" cap="all" spc="0" baseline="0" dirty="0">
                <a:solidFill>
                  <a:schemeClr val="bg1"/>
                </a:solidFill>
                <a:latin typeface="Aptos Black" panose="020B0004020202020204" pitchFamily="34" charset="0"/>
                <a:ea typeface="Aptos Black" panose="020B0004020202020204" pitchFamily="34" charset="0"/>
                <a:cs typeface="Aptos Black" panose="020B0004020202020204" pitchFamily="34" charset="0"/>
              </a:defRPr>
            </a:lvl1pPr>
          </a:lstStyle>
          <a:p>
            <a:pPr lvl="0"/>
            <a:r>
              <a:rPr lang="en-US"/>
              <a:t>Headline</a:t>
            </a:r>
          </a:p>
        </p:txBody>
      </p:sp>
      <p:sp>
        <p:nvSpPr>
          <p:cNvPr id="4" name="Slide Number Placeholder 3">
            <a:extLst>
              <a:ext uri="{FF2B5EF4-FFF2-40B4-BE49-F238E27FC236}">
                <a16:creationId xmlns:a16="http://schemas.microsoft.com/office/drawing/2014/main" id="{A7469A4B-0B1C-3B20-DDC9-6D9A696CF2F9}"/>
              </a:ext>
            </a:extLst>
          </p:cNvPr>
          <p:cNvSpPr>
            <a:spLocks noGrp="1"/>
          </p:cNvSpPr>
          <p:nvPr>
            <p:ph type="sldNum" sz="quarter" idx="11"/>
          </p:nvPr>
        </p:nvSpPr>
        <p:spPr/>
        <p:txBody>
          <a:bodyPr/>
          <a:lstStyle/>
          <a:p>
            <a:fld id="{BCC574E5-598D-4C19-A93D-1F2ADF65AC13}" type="slidenum">
              <a:rPr lang="en-GB" smtClean="0"/>
              <a:pPr/>
              <a:t>‹#›</a:t>
            </a:fld>
            <a:endParaRPr lang="en-GB"/>
          </a:p>
        </p:txBody>
      </p:sp>
      <p:pic>
        <p:nvPicPr>
          <p:cNvPr id="5" name="Picture 4">
            <a:extLst>
              <a:ext uri="{FF2B5EF4-FFF2-40B4-BE49-F238E27FC236}">
                <a16:creationId xmlns:a16="http://schemas.microsoft.com/office/drawing/2014/main" id="{9B25AE57-3536-0774-B091-8D3D4477E903}"/>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11388337" y="265707"/>
            <a:ext cx="531777" cy="857250"/>
          </a:xfrm>
          <a:prstGeom prst="rect">
            <a:avLst/>
          </a:prstGeom>
        </p:spPr>
      </p:pic>
      <p:sp>
        <p:nvSpPr>
          <p:cNvPr id="2" name="Text Placeholder 8">
            <a:extLst>
              <a:ext uri="{FF2B5EF4-FFF2-40B4-BE49-F238E27FC236}">
                <a16:creationId xmlns:a16="http://schemas.microsoft.com/office/drawing/2014/main" id="{575DBEC7-4AAC-8A55-C3AF-4CAF9CC0E436}"/>
              </a:ext>
            </a:extLst>
          </p:cNvPr>
          <p:cNvSpPr>
            <a:spLocks noGrp="1"/>
          </p:cNvSpPr>
          <p:nvPr>
            <p:ph type="body" sz="quarter" idx="14" hasCustomPrompt="1"/>
          </p:nvPr>
        </p:nvSpPr>
        <p:spPr>
          <a:xfrm>
            <a:off x="1485900" y="1485900"/>
            <a:ext cx="9220200" cy="350132"/>
          </a:xfrm>
        </p:spPr>
        <p:txBody>
          <a:bodyPr anchor="t">
            <a:noAutofit/>
          </a:bodyPr>
          <a:lstStyle>
            <a:lvl1pPr marL="0" indent="0" algn="ctr">
              <a:lnSpc>
                <a:spcPct val="80000"/>
              </a:lnSpc>
              <a:buNone/>
              <a:defRPr lang="en-US" sz="2000" b="1" i="0" kern="1200" cap="all" spc="0" baseline="0" dirty="0">
                <a:solidFill>
                  <a:schemeClr val="tx2"/>
                </a:solidFill>
                <a:latin typeface="Aptos Black" panose="020B0004020202020204" pitchFamily="34" charset="0"/>
                <a:ea typeface="Aptos Black" panose="020B0004020202020204" pitchFamily="34" charset="0"/>
                <a:cs typeface="Aptos Black" panose="020B0004020202020204" pitchFamily="34" charset="0"/>
              </a:defRPr>
            </a:lvl1pPr>
          </a:lstStyle>
          <a:p>
            <a:pPr lvl="0"/>
            <a:r>
              <a:rPr lang="en-US"/>
              <a:t>Subhead</a:t>
            </a:r>
          </a:p>
        </p:txBody>
      </p:sp>
      <p:sp>
        <p:nvSpPr>
          <p:cNvPr id="9" name="Text Placeholder 2">
            <a:extLst>
              <a:ext uri="{FF2B5EF4-FFF2-40B4-BE49-F238E27FC236}">
                <a16:creationId xmlns:a16="http://schemas.microsoft.com/office/drawing/2014/main" id="{A2C1247F-C11C-2B26-9803-CA3E9B6553A0}"/>
              </a:ext>
            </a:extLst>
          </p:cNvPr>
          <p:cNvSpPr>
            <a:spLocks noGrp="1"/>
          </p:cNvSpPr>
          <p:nvPr>
            <p:ph idx="1"/>
          </p:nvPr>
        </p:nvSpPr>
        <p:spPr>
          <a:xfrm>
            <a:off x="1523999" y="1950332"/>
            <a:ext cx="9144001" cy="4358988"/>
          </a:xfrm>
          <a:prstGeom prst="rect">
            <a:avLst/>
          </a:prstGeom>
        </p:spPr>
        <p:txBody>
          <a:bodyPr vert="horz" lIns="0" tIns="0" rIns="0" bIns="0" rtlCol="0">
            <a:noAutofit/>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1" name="Footer Placeholder 3">
            <a:extLst>
              <a:ext uri="{FF2B5EF4-FFF2-40B4-BE49-F238E27FC236}">
                <a16:creationId xmlns:a16="http://schemas.microsoft.com/office/drawing/2014/main" id="{8B9A70D9-652D-4042-1669-FAD550251F26}"/>
              </a:ext>
            </a:extLst>
          </p:cNvPr>
          <p:cNvSpPr>
            <a:spLocks noGrp="1"/>
          </p:cNvSpPr>
          <p:nvPr>
            <p:ph type="ftr" sz="quarter" idx="10"/>
          </p:nvPr>
        </p:nvSpPr>
        <p:spPr>
          <a:xfrm>
            <a:off x="407368" y="6573600"/>
            <a:ext cx="7479332" cy="180000"/>
          </a:xfrm>
        </p:spPr>
        <p:txBody>
          <a:bodyPr/>
          <a:lstStyle/>
          <a:p>
            <a:pPr algn="l"/>
            <a:r>
              <a:rPr lang="en-US" i="1">
                <a:latin typeface="Aptos" panose="020B0004020202020204" pitchFamily="34" charset="0"/>
              </a:rPr>
              <a:t>Proprietary and Confidential. © 2025 KC2026. All Rights Reserved. FIFA World Cup 26™, FIFA World Cup™, World Cup™ and associated trademarks and logos are the property of FIFA.</a:t>
            </a:r>
            <a:endParaRPr lang="en-GB"/>
          </a:p>
        </p:txBody>
      </p:sp>
    </p:spTree>
    <p:extLst>
      <p:ext uri="{BB962C8B-B14F-4D97-AF65-F5344CB8AC3E}">
        <p14:creationId xmlns:p14="http://schemas.microsoft.com/office/powerpoint/2010/main" val="4159087401"/>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1_Timeline - 4 steps">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89A8D2E7-38D1-0320-3237-945D8B917A22}"/>
              </a:ext>
            </a:extLst>
          </p:cNvPr>
          <p:cNvSpPr/>
          <p:nvPr userDrawn="1"/>
        </p:nvSpPr>
        <p:spPr>
          <a:xfrm>
            <a:off x="-1" y="0"/>
            <a:ext cx="12192000" cy="13716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b="0" i="0">
              <a:latin typeface="Aptos" panose="020B0004020202020204" pitchFamily="34" charset="0"/>
            </a:endParaRPr>
          </a:p>
        </p:txBody>
      </p:sp>
      <p:pic>
        <p:nvPicPr>
          <p:cNvPr id="7" name="Graphic 6">
            <a:extLst>
              <a:ext uri="{FF2B5EF4-FFF2-40B4-BE49-F238E27FC236}">
                <a16:creationId xmlns:a16="http://schemas.microsoft.com/office/drawing/2014/main" id="{D6E7A569-537F-C0D6-0CE2-DD63B0DDD074}"/>
              </a:ext>
            </a:extLst>
          </p:cNvPr>
          <p:cNvPicPr>
            <a:picLocks noChangeAspect="1"/>
          </p:cNvPicPr>
          <p:nvPr userDrawn="1"/>
        </p:nvPicPr>
        <p:blipFill>
          <a:blip>
            <a:extLst>
              <a:ext uri="{96DAC541-7B7A-43D3-8B79-37D633B846F1}">
                <asvg:svgBlip xmlns:asvg="http://schemas.microsoft.com/office/drawing/2016/SVG/main" r:embed="rId2"/>
              </a:ext>
            </a:extLst>
          </a:blip>
          <a:srcRect l="23384" t="-2066" r="7300" b="80431"/>
          <a:stretch/>
        </p:blipFill>
        <p:spPr>
          <a:xfrm>
            <a:off x="-1" y="162952"/>
            <a:ext cx="9029701" cy="1208648"/>
          </a:xfrm>
          <a:prstGeom prst="rect">
            <a:avLst/>
          </a:prstGeom>
        </p:spPr>
      </p:pic>
      <p:sp>
        <p:nvSpPr>
          <p:cNvPr id="8" name="Text Placeholder 8">
            <a:extLst>
              <a:ext uri="{FF2B5EF4-FFF2-40B4-BE49-F238E27FC236}">
                <a16:creationId xmlns:a16="http://schemas.microsoft.com/office/drawing/2014/main" id="{33CC6B48-894F-7566-CCEA-DA4105AD77A7}"/>
              </a:ext>
            </a:extLst>
          </p:cNvPr>
          <p:cNvSpPr>
            <a:spLocks noGrp="1"/>
          </p:cNvSpPr>
          <p:nvPr>
            <p:ph type="body" sz="quarter" idx="13" hasCustomPrompt="1"/>
          </p:nvPr>
        </p:nvSpPr>
        <p:spPr>
          <a:xfrm>
            <a:off x="1524000" y="385961"/>
            <a:ext cx="9144000" cy="676806"/>
          </a:xfrm>
        </p:spPr>
        <p:txBody>
          <a:bodyPr anchor="b">
            <a:noAutofit/>
          </a:bodyPr>
          <a:lstStyle>
            <a:lvl1pPr marL="0" indent="0" algn="ctr">
              <a:lnSpc>
                <a:spcPct val="80000"/>
              </a:lnSpc>
              <a:spcBef>
                <a:spcPts val="0"/>
              </a:spcBef>
              <a:spcAft>
                <a:spcPts val="0"/>
              </a:spcAft>
              <a:buNone/>
              <a:defRPr lang="en-US" sz="3600" b="1" i="0" kern="1200" cap="all" spc="0" baseline="0" dirty="0">
                <a:solidFill>
                  <a:schemeClr val="bg1"/>
                </a:solidFill>
                <a:latin typeface="Aptos Black" panose="020B0004020202020204" pitchFamily="34" charset="0"/>
                <a:ea typeface="Aptos Black" panose="020B0004020202020204" pitchFamily="34" charset="0"/>
                <a:cs typeface="Aptos Black" panose="020B0004020202020204" pitchFamily="34" charset="0"/>
              </a:defRPr>
            </a:lvl1pPr>
          </a:lstStyle>
          <a:p>
            <a:pPr lvl="0"/>
            <a:r>
              <a:rPr lang="en-US"/>
              <a:t>Headline</a:t>
            </a:r>
          </a:p>
        </p:txBody>
      </p:sp>
      <p:sp>
        <p:nvSpPr>
          <p:cNvPr id="4" name="Slide Number Placeholder 3">
            <a:extLst>
              <a:ext uri="{FF2B5EF4-FFF2-40B4-BE49-F238E27FC236}">
                <a16:creationId xmlns:a16="http://schemas.microsoft.com/office/drawing/2014/main" id="{A7469A4B-0B1C-3B20-DDC9-6D9A696CF2F9}"/>
              </a:ext>
            </a:extLst>
          </p:cNvPr>
          <p:cNvSpPr>
            <a:spLocks noGrp="1"/>
          </p:cNvSpPr>
          <p:nvPr>
            <p:ph type="sldNum" sz="quarter" idx="11"/>
          </p:nvPr>
        </p:nvSpPr>
        <p:spPr/>
        <p:txBody>
          <a:bodyPr/>
          <a:lstStyle/>
          <a:p>
            <a:fld id="{BCC574E5-598D-4C19-A93D-1F2ADF65AC13}" type="slidenum">
              <a:rPr lang="en-GB" smtClean="0"/>
              <a:pPr/>
              <a:t>‹#›</a:t>
            </a:fld>
            <a:endParaRPr lang="en-GB"/>
          </a:p>
        </p:txBody>
      </p:sp>
      <p:pic>
        <p:nvPicPr>
          <p:cNvPr id="5" name="Picture 4">
            <a:extLst>
              <a:ext uri="{FF2B5EF4-FFF2-40B4-BE49-F238E27FC236}">
                <a16:creationId xmlns:a16="http://schemas.microsoft.com/office/drawing/2014/main" id="{9B25AE57-3536-0774-B091-8D3D4477E903}"/>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11388337" y="265707"/>
            <a:ext cx="531777" cy="857250"/>
          </a:xfrm>
          <a:prstGeom prst="rect">
            <a:avLst/>
          </a:prstGeom>
        </p:spPr>
      </p:pic>
      <p:sp>
        <p:nvSpPr>
          <p:cNvPr id="2" name="Text Placeholder 7">
            <a:extLst>
              <a:ext uri="{FF2B5EF4-FFF2-40B4-BE49-F238E27FC236}">
                <a16:creationId xmlns:a16="http://schemas.microsoft.com/office/drawing/2014/main" id="{9DCFE379-60FA-9CE2-B8A3-119AD6464C4B}"/>
              </a:ext>
            </a:extLst>
          </p:cNvPr>
          <p:cNvSpPr>
            <a:spLocks noGrp="1"/>
          </p:cNvSpPr>
          <p:nvPr>
            <p:ph type="body" sz="quarter" idx="25" hasCustomPrompt="1"/>
          </p:nvPr>
        </p:nvSpPr>
        <p:spPr>
          <a:xfrm>
            <a:off x="448854" y="3042458"/>
            <a:ext cx="2675345" cy="2977342"/>
          </a:xfrm>
        </p:spPr>
        <p:txBody>
          <a:bodyPr/>
          <a:lstStyle>
            <a:lvl1pPr marL="0" indent="0" algn="ctr">
              <a:buNone/>
              <a:defRPr sz="1600" b="0" i="0">
                <a:solidFill>
                  <a:schemeClr val="tx1"/>
                </a:solidFill>
                <a:latin typeface="Aptos" panose="020B0004020202020204" pitchFamily="34" charset="0"/>
              </a:defRPr>
            </a:lvl1pPr>
            <a:lvl2pPr marL="457063" indent="0">
              <a:buNone/>
              <a:defRPr/>
            </a:lvl2pPr>
            <a:lvl3pPr marL="914126" indent="0">
              <a:buNone/>
              <a:defRPr/>
            </a:lvl3pPr>
            <a:lvl4pPr marL="1371189" indent="0">
              <a:buNone/>
              <a:defRPr/>
            </a:lvl4pPr>
            <a:lvl5pPr marL="1828252" indent="0">
              <a:buNone/>
              <a:defRPr/>
            </a:lvl5pPr>
          </a:lstStyle>
          <a:p>
            <a:pPr lvl="0"/>
            <a:r>
              <a:rPr lang="en-US"/>
              <a:t>Body copy</a:t>
            </a:r>
          </a:p>
        </p:txBody>
      </p:sp>
      <p:sp>
        <p:nvSpPr>
          <p:cNvPr id="9" name="Text Placeholder 4">
            <a:extLst>
              <a:ext uri="{FF2B5EF4-FFF2-40B4-BE49-F238E27FC236}">
                <a16:creationId xmlns:a16="http://schemas.microsoft.com/office/drawing/2014/main" id="{AF4EFF5B-56DA-9BEC-8CC2-60CAA238296A}"/>
              </a:ext>
            </a:extLst>
          </p:cNvPr>
          <p:cNvSpPr>
            <a:spLocks noGrp="1"/>
          </p:cNvSpPr>
          <p:nvPr>
            <p:ph type="body" sz="quarter" idx="37" hasCustomPrompt="1"/>
          </p:nvPr>
        </p:nvSpPr>
        <p:spPr>
          <a:xfrm>
            <a:off x="167876" y="1926385"/>
            <a:ext cx="3125465" cy="825132"/>
          </a:xfrm>
          <a:custGeom>
            <a:avLst/>
            <a:gdLst>
              <a:gd name="connsiteX0" fmla="*/ 0 w 2504203"/>
              <a:gd name="connsiteY0" fmla="*/ 0 h 1392720"/>
              <a:gd name="connsiteX1" fmla="*/ 1807843 w 2504203"/>
              <a:gd name="connsiteY1" fmla="*/ 0 h 1392720"/>
              <a:gd name="connsiteX2" fmla="*/ 2504203 w 2504203"/>
              <a:gd name="connsiteY2" fmla="*/ 696360 h 1392720"/>
              <a:gd name="connsiteX3" fmla="*/ 1807843 w 2504203"/>
              <a:gd name="connsiteY3" fmla="*/ 1392720 h 1392720"/>
              <a:gd name="connsiteX4" fmla="*/ 0 w 2504203"/>
              <a:gd name="connsiteY4" fmla="*/ 1392720 h 1392720"/>
              <a:gd name="connsiteX5" fmla="*/ 696360 w 2504203"/>
              <a:gd name="connsiteY5" fmla="*/ 696360 h 1392720"/>
              <a:gd name="connsiteX6" fmla="*/ 0 w 2504203"/>
              <a:gd name="connsiteY6" fmla="*/ 0 h 1392720"/>
              <a:gd name="connsiteX0" fmla="*/ 0 w 2504203"/>
              <a:gd name="connsiteY0" fmla="*/ 0 h 1392720"/>
              <a:gd name="connsiteX1" fmla="*/ 1807843 w 2504203"/>
              <a:gd name="connsiteY1" fmla="*/ 0 h 1392720"/>
              <a:gd name="connsiteX2" fmla="*/ 2504203 w 2504203"/>
              <a:gd name="connsiteY2" fmla="*/ 696360 h 1392720"/>
              <a:gd name="connsiteX3" fmla="*/ 1807843 w 2504203"/>
              <a:gd name="connsiteY3" fmla="*/ 1392720 h 1392720"/>
              <a:gd name="connsiteX4" fmla="*/ 0 w 2504203"/>
              <a:gd name="connsiteY4" fmla="*/ 1392720 h 1392720"/>
              <a:gd name="connsiteX5" fmla="*/ 279671 w 2504203"/>
              <a:gd name="connsiteY5" fmla="*/ 707935 h 1392720"/>
              <a:gd name="connsiteX6" fmla="*/ 0 w 2504203"/>
              <a:gd name="connsiteY6" fmla="*/ 0 h 1392720"/>
              <a:gd name="connsiteX0" fmla="*/ 0 w 2203261"/>
              <a:gd name="connsiteY0" fmla="*/ 0 h 1392720"/>
              <a:gd name="connsiteX1" fmla="*/ 1807843 w 2203261"/>
              <a:gd name="connsiteY1" fmla="*/ 0 h 1392720"/>
              <a:gd name="connsiteX2" fmla="*/ 2203261 w 2203261"/>
              <a:gd name="connsiteY2" fmla="*/ 707935 h 1392720"/>
              <a:gd name="connsiteX3" fmla="*/ 1807843 w 2203261"/>
              <a:gd name="connsiteY3" fmla="*/ 1392720 h 1392720"/>
              <a:gd name="connsiteX4" fmla="*/ 0 w 2203261"/>
              <a:gd name="connsiteY4" fmla="*/ 1392720 h 1392720"/>
              <a:gd name="connsiteX5" fmla="*/ 279671 w 2203261"/>
              <a:gd name="connsiteY5" fmla="*/ 707935 h 1392720"/>
              <a:gd name="connsiteX6" fmla="*/ 0 w 2203261"/>
              <a:gd name="connsiteY6" fmla="*/ 0 h 1392720"/>
              <a:gd name="connsiteX0" fmla="*/ 0 w 2102002"/>
              <a:gd name="connsiteY0" fmla="*/ 0 h 1392720"/>
              <a:gd name="connsiteX1" fmla="*/ 1807843 w 2102002"/>
              <a:gd name="connsiteY1" fmla="*/ 0 h 1392720"/>
              <a:gd name="connsiteX2" fmla="*/ 2102002 w 2102002"/>
              <a:gd name="connsiteY2" fmla="*/ 719509 h 1392720"/>
              <a:gd name="connsiteX3" fmla="*/ 1807843 w 2102002"/>
              <a:gd name="connsiteY3" fmla="*/ 1392720 h 1392720"/>
              <a:gd name="connsiteX4" fmla="*/ 0 w 2102002"/>
              <a:gd name="connsiteY4" fmla="*/ 1392720 h 1392720"/>
              <a:gd name="connsiteX5" fmla="*/ 279671 w 2102002"/>
              <a:gd name="connsiteY5" fmla="*/ 707935 h 1392720"/>
              <a:gd name="connsiteX6" fmla="*/ 0 w 2102002"/>
              <a:gd name="connsiteY6" fmla="*/ 0 h 13927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02002" h="1392720">
                <a:moveTo>
                  <a:pt x="0" y="0"/>
                </a:moveTo>
                <a:lnTo>
                  <a:pt x="1807843" y="0"/>
                </a:lnTo>
                <a:lnTo>
                  <a:pt x="2102002" y="719509"/>
                </a:lnTo>
                <a:lnTo>
                  <a:pt x="1807843" y="1392720"/>
                </a:lnTo>
                <a:lnTo>
                  <a:pt x="0" y="1392720"/>
                </a:lnTo>
                <a:lnTo>
                  <a:pt x="279671" y="707935"/>
                </a:lnTo>
                <a:lnTo>
                  <a:pt x="0" y="0"/>
                </a:lnTo>
                <a:close/>
              </a:path>
            </a:pathLst>
          </a:custGeom>
          <a:solidFill>
            <a:schemeClr val="accent2"/>
          </a:solidFill>
        </p:spPr>
        <p:txBody>
          <a:bodyPr anchor="ctr"/>
          <a:lstStyle>
            <a:lvl1pPr marL="0" indent="0" algn="ctr" defTabSz="457200" rtl="0" eaLnBrk="1" latinLnBrk="0" hangingPunct="1">
              <a:buNone/>
              <a:defRPr lang="en-US" sz="1600" b="1" i="0" kern="1200" cap="all" spc="150" baseline="0" dirty="0">
                <a:solidFill>
                  <a:schemeClr val="bg1"/>
                </a:solidFill>
                <a:latin typeface="Aptos ExtraBold" panose="020B0004020202020204" pitchFamily="34" charset="0"/>
                <a:ea typeface="Aptos ExtraBold" panose="020B0004020202020204" pitchFamily="34" charset="0"/>
                <a:cs typeface="Aptos ExtraBold" panose="020B0004020202020204" pitchFamily="34" charset="0"/>
              </a:defRPr>
            </a:lvl1pPr>
            <a:lvl2pPr marL="457063" indent="0">
              <a:buNone/>
              <a:defRPr/>
            </a:lvl2pPr>
            <a:lvl3pPr marL="914126" indent="0">
              <a:buNone/>
              <a:defRPr/>
            </a:lvl3pPr>
            <a:lvl4pPr marL="1371189" indent="0">
              <a:buNone/>
              <a:defRPr/>
            </a:lvl4pPr>
            <a:lvl5pPr marL="1828252" indent="0">
              <a:buNone/>
              <a:defRPr/>
            </a:lvl5pPr>
          </a:lstStyle>
          <a:p>
            <a:pPr lvl="0"/>
            <a:r>
              <a:rPr lang="en-US"/>
              <a:t>Subhead</a:t>
            </a:r>
          </a:p>
        </p:txBody>
      </p:sp>
      <p:sp>
        <p:nvSpPr>
          <p:cNvPr id="10" name="Text Placeholder 4">
            <a:extLst>
              <a:ext uri="{FF2B5EF4-FFF2-40B4-BE49-F238E27FC236}">
                <a16:creationId xmlns:a16="http://schemas.microsoft.com/office/drawing/2014/main" id="{D515A2D5-188D-A4D5-9B47-F3CD37E176D8}"/>
              </a:ext>
            </a:extLst>
          </p:cNvPr>
          <p:cNvSpPr>
            <a:spLocks noGrp="1"/>
          </p:cNvSpPr>
          <p:nvPr>
            <p:ph type="body" sz="quarter" idx="38" hasCustomPrompt="1"/>
          </p:nvPr>
        </p:nvSpPr>
        <p:spPr>
          <a:xfrm>
            <a:off x="3071017" y="1926385"/>
            <a:ext cx="3125465" cy="825132"/>
          </a:xfrm>
          <a:custGeom>
            <a:avLst/>
            <a:gdLst>
              <a:gd name="connsiteX0" fmla="*/ 0 w 2504203"/>
              <a:gd name="connsiteY0" fmla="*/ 0 h 1392720"/>
              <a:gd name="connsiteX1" fmla="*/ 1807843 w 2504203"/>
              <a:gd name="connsiteY1" fmla="*/ 0 h 1392720"/>
              <a:gd name="connsiteX2" fmla="*/ 2504203 w 2504203"/>
              <a:gd name="connsiteY2" fmla="*/ 696360 h 1392720"/>
              <a:gd name="connsiteX3" fmla="*/ 1807843 w 2504203"/>
              <a:gd name="connsiteY3" fmla="*/ 1392720 h 1392720"/>
              <a:gd name="connsiteX4" fmla="*/ 0 w 2504203"/>
              <a:gd name="connsiteY4" fmla="*/ 1392720 h 1392720"/>
              <a:gd name="connsiteX5" fmla="*/ 696360 w 2504203"/>
              <a:gd name="connsiteY5" fmla="*/ 696360 h 1392720"/>
              <a:gd name="connsiteX6" fmla="*/ 0 w 2504203"/>
              <a:gd name="connsiteY6" fmla="*/ 0 h 1392720"/>
              <a:gd name="connsiteX0" fmla="*/ 0 w 2504203"/>
              <a:gd name="connsiteY0" fmla="*/ 0 h 1392720"/>
              <a:gd name="connsiteX1" fmla="*/ 1807843 w 2504203"/>
              <a:gd name="connsiteY1" fmla="*/ 0 h 1392720"/>
              <a:gd name="connsiteX2" fmla="*/ 2504203 w 2504203"/>
              <a:gd name="connsiteY2" fmla="*/ 696360 h 1392720"/>
              <a:gd name="connsiteX3" fmla="*/ 1807843 w 2504203"/>
              <a:gd name="connsiteY3" fmla="*/ 1392720 h 1392720"/>
              <a:gd name="connsiteX4" fmla="*/ 0 w 2504203"/>
              <a:gd name="connsiteY4" fmla="*/ 1392720 h 1392720"/>
              <a:gd name="connsiteX5" fmla="*/ 279671 w 2504203"/>
              <a:gd name="connsiteY5" fmla="*/ 707935 h 1392720"/>
              <a:gd name="connsiteX6" fmla="*/ 0 w 2504203"/>
              <a:gd name="connsiteY6" fmla="*/ 0 h 1392720"/>
              <a:gd name="connsiteX0" fmla="*/ 0 w 2203261"/>
              <a:gd name="connsiteY0" fmla="*/ 0 h 1392720"/>
              <a:gd name="connsiteX1" fmla="*/ 1807843 w 2203261"/>
              <a:gd name="connsiteY1" fmla="*/ 0 h 1392720"/>
              <a:gd name="connsiteX2" fmla="*/ 2203261 w 2203261"/>
              <a:gd name="connsiteY2" fmla="*/ 707935 h 1392720"/>
              <a:gd name="connsiteX3" fmla="*/ 1807843 w 2203261"/>
              <a:gd name="connsiteY3" fmla="*/ 1392720 h 1392720"/>
              <a:gd name="connsiteX4" fmla="*/ 0 w 2203261"/>
              <a:gd name="connsiteY4" fmla="*/ 1392720 h 1392720"/>
              <a:gd name="connsiteX5" fmla="*/ 279671 w 2203261"/>
              <a:gd name="connsiteY5" fmla="*/ 707935 h 1392720"/>
              <a:gd name="connsiteX6" fmla="*/ 0 w 2203261"/>
              <a:gd name="connsiteY6" fmla="*/ 0 h 1392720"/>
              <a:gd name="connsiteX0" fmla="*/ 0 w 2102002"/>
              <a:gd name="connsiteY0" fmla="*/ 0 h 1392720"/>
              <a:gd name="connsiteX1" fmla="*/ 1807843 w 2102002"/>
              <a:gd name="connsiteY1" fmla="*/ 0 h 1392720"/>
              <a:gd name="connsiteX2" fmla="*/ 2102002 w 2102002"/>
              <a:gd name="connsiteY2" fmla="*/ 719509 h 1392720"/>
              <a:gd name="connsiteX3" fmla="*/ 1807843 w 2102002"/>
              <a:gd name="connsiteY3" fmla="*/ 1392720 h 1392720"/>
              <a:gd name="connsiteX4" fmla="*/ 0 w 2102002"/>
              <a:gd name="connsiteY4" fmla="*/ 1392720 h 1392720"/>
              <a:gd name="connsiteX5" fmla="*/ 279671 w 2102002"/>
              <a:gd name="connsiteY5" fmla="*/ 707935 h 1392720"/>
              <a:gd name="connsiteX6" fmla="*/ 0 w 2102002"/>
              <a:gd name="connsiteY6" fmla="*/ 0 h 13927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02002" h="1392720">
                <a:moveTo>
                  <a:pt x="0" y="0"/>
                </a:moveTo>
                <a:lnTo>
                  <a:pt x="1807843" y="0"/>
                </a:lnTo>
                <a:lnTo>
                  <a:pt x="2102002" y="719509"/>
                </a:lnTo>
                <a:lnTo>
                  <a:pt x="1807843" y="1392720"/>
                </a:lnTo>
                <a:lnTo>
                  <a:pt x="0" y="1392720"/>
                </a:lnTo>
                <a:lnTo>
                  <a:pt x="279671" y="707935"/>
                </a:lnTo>
                <a:lnTo>
                  <a:pt x="0" y="0"/>
                </a:lnTo>
                <a:close/>
              </a:path>
            </a:pathLst>
          </a:custGeom>
          <a:solidFill>
            <a:schemeClr val="accent4"/>
          </a:solidFill>
        </p:spPr>
        <p:txBody>
          <a:bodyPr anchor="ctr"/>
          <a:lstStyle>
            <a:lvl1pPr marL="0" indent="0" algn="ctr" defTabSz="457200" rtl="0" eaLnBrk="1" latinLnBrk="0" hangingPunct="1">
              <a:buNone/>
              <a:defRPr lang="en-US" sz="1600" b="1" i="0" kern="1200" cap="all" spc="150" baseline="0" dirty="0">
                <a:solidFill>
                  <a:schemeClr val="bg1"/>
                </a:solidFill>
                <a:latin typeface="Aptos ExtraBold" panose="020B0004020202020204" pitchFamily="34" charset="0"/>
                <a:ea typeface="Aptos ExtraBold" panose="020B0004020202020204" pitchFamily="34" charset="0"/>
                <a:cs typeface="Aptos ExtraBold" panose="020B0004020202020204" pitchFamily="34" charset="0"/>
              </a:defRPr>
            </a:lvl1pPr>
            <a:lvl2pPr marL="457063" indent="0">
              <a:buNone/>
              <a:defRPr/>
            </a:lvl2pPr>
            <a:lvl3pPr marL="914126" indent="0">
              <a:buNone/>
              <a:defRPr/>
            </a:lvl3pPr>
            <a:lvl4pPr marL="1371189" indent="0">
              <a:buNone/>
              <a:defRPr/>
            </a:lvl4pPr>
            <a:lvl5pPr marL="1828252" indent="0">
              <a:buNone/>
              <a:defRPr/>
            </a:lvl5pPr>
          </a:lstStyle>
          <a:p>
            <a:pPr lvl="0"/>
            <a:r>
              <a:rPr lang="en-US"/>
              <a:t>Subhead</a:t>
            </a:r>
          </a:p>
        </p:txBody>
      </p:sp>
      <p:sp>
        <p:nvSpPr>
          <p:cNvPr id="23" name="Text Placeholder 4">
            <a:extLst>
              <a:ext uri="{FF2B5EF4-FFF2-40B4-BE49-F238E27FC236}">
                <a16:creationId xmlns:a16="http://schemas.microsoft.com/office/drawing/2014/main" id="{AB3024A4-CFD0-32CB-CE46-F1005D399501}"/>
              </a:ext>
            </a:extLst>
          </p:cNvPr>
          <p:cNvSpPr>
            <a:spLocks noGrp="1"/>
          </p:cNvSpPr>
          <p:nvPr>
            <p:ph type="body" sz="quarter" idx="39" hasCustomPrompt="1"/>
          </p:nvPr>
        </p:nvSpPr>
        <p:spPr>
          <a:xfrm>
            <a:off x="5974158" y="1926385"/>
            <a:ext cx="3125465" cy="825132"/>
          </a:xfrm>
          <a:custGeom>
            <a:avLst/>
            <a:gdLst>
              <a:gd name="connsiteX0" fmla="*/ 0 w 2504203"/>
              <a:gd name="connsiteY0" fmla="*/ 0 h 1392720"/>
              <a:gd name="connsiteX1" fmla="*/ 1807843 w 2504203"/>
              <a:gd name="connsiteY1" fmla="*/ 0 h 1392720"/>
              <a:gd name="connsiteX2" fmla="*/ 2504203 w 2504203"/>
              <a:gd name="connsiteY2" fmla="*/ 696360 h 1392720"/>
              <a:gd name="connsiteX3" fmla="*/ 1807843 w 2504203"/>
              <a:gd name="connsiteY3" fmla="*/ 1392720 h 1392720"/>
              <a:gd name="connsiteX4" fmla="*/ 0 w 2504203"/>
              <a:gd name="connsiteY4" fmla="*/ 1392720 h 1392720"/>
              <a:gd name="connsiteX5" fmla="*/ 696360 w 2504203"/>
              <a:gd name="connsiteY5" fmla="*/ 696360 h 1392720"/>
              <a:gd name="connsiteX6" fmla="*/ 0 w 2504203"/>
              <a:gd name="connsiteY6" fmla="*/ 0 h 1392720"/>
              <a:gd name="connsiteX0" fmla="*/ 0 w 2504203"/>
              <a:gd name="connsiteY0" fmla="*/ 0 h 1392720"/>
              <a:gd name="connsiteX1" fmla="*/ 1807843 w 2504203"/>
              <a:gd name="connsiteY1" fmla="*/ 0 h 1392720"/>
              <a:gd name="connsiteX2" fmla="*/ 2504203 w 2504203"/>
              <a:gd name="connsiteY2" fmla="*/ 696360 h 1392720"/>
              <a:gd name="connsiteX3" fmla="*/ 1807843 w 2504203"/>
              <a:gd name="connsiteY3" fmla="*/ 1392720 h 1392720"/>
              <a:gd name="connsiteX4" fmla="*/ 0 w 2504203"/>
              <a:gd name="connsiteY4" fmla="*/ 1392720 h 1392720"/>
              <a:gd name="connsiteX5" fmla="*/ 279671 w 2504203"/>
              <a:gd name="connsiteY5" fmla="*/ 707935 h 1392720"/>
              <a:gd name="connsiteX6" fmla="*/ 0 w 2504203"/>
              <a:gd name="connsiteY6" fmla="*/ 0 h 1392720"/>
              <a:gd name="connsiteX0" fmla="*/ 0 w 2203261"/>
              <a:gd name="connsiteY0" fmla="*/ 0 h 1392720"/>
              <a:gd name="connsiteX1" fmla="*/ 1807843 w 2203261"/>
              <a:gd name="connsiteY1" fmla="*/ 0 h 1392720"/>
              <a:gd name="connsiteX2" fmla="*/ 2203261 w 2203261"/>
              <a:gd name="connsiteY2" fmla="*/ 707935 h 1392720"/>
              <a:gd name="connsiteX3" fmla="*/ 1807843 w 2203261"/>
              <a:gd name="connsiteY3" fmla="*/ 1392720 h 1392720"/>
              <a:gd name="connsiteX4" fmla="*/ 0 w 2203261"/>
              <a:gd name="connsiteY4" fmla="*/ 1392720 h 1392720"/>
              <a:gd name="connsiteX5" fmla="*/ 279671 w 2203261"/>
              <a:gd name="connsiteY5" fmla="*/ 707935 h 1392720"/>
              <a:gd name="connsiteX6" fmla="*/ 0 w 2203261"/>
              <a:gd name="connsiteY6" fmla="*/ 0 h 1392720"/>
              <a:gd name="connsiteX0" fmla="*/ 0 w 2102002"/>
              <a:gd name="connsiteY0" fmla="*/ 0 h 1392720"/>
              <a:gd name="connsiteX1" fmla="*/ 1807843 w 2102002"/>
              <a:gd name="connsiteY1" fmla="*/ 0 h 1392720"/>
              <a:gd name="connsiteX2" fmla="*/ 2102002 w 2102002"/>
              <a:gd name="connsiteY2" fmla="*/ 719509 h 1392720"/>
              <a:gd name="connsiteX3" fmla="*/ 1807843 w 2102002"/>
              <a:gd name="connsiteY3" fmla="*/ 1392720 h 1392720"/>
              <a:gd name="connsiteX4" fmla="*/ 0 w 2102002"/>
              <a:gd name="connsiteY4" fmla="*/ 1392720 h 1392720"/>
              <a:gd name="connsiteX5" fmla="*/ 279671 w 2102002"/>
              <a:gd name="connsiteY5" fmla="*/ 707935 h 1392720"/>
              <a:gd name="connsiteX6" fmla="*/ 0 w 2102002"/>
              <a:gd name="connsiteY6" fmla="*/ 0 h 13927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02002" h="1392720">
                <a:moveTo>
                  <a:pt x="0" y="0"/>
                </a:moveTo>
                <a:lnTo>
                  <a:pt x="1807843" y="0"/>
                </a:lnTo>
                <a:lnTo>
                  <a:pt x="2102002" y="719509"/>
                </a:lnTo>
                <a:lnTo>
                  <a:pt x="1807843" y="1392720"/>
                </a:lnTo>
                <a:lnTo>
                  <a:pt x="0" y="1392720"/>
                </a:lnTo>
                <a:lnTo>
                  <a:pt x="279671" y="707935"/>
                </a:lnTo>
                <a:lnTo>
                  <a:pt x="0" y="0"/>
                </a:lnTo>
                <a:close/>
              </a:path>
            </a:pathLst>
          </a:custGeom>
          <a:solidFill>
            <a:schemeClr val="accent1"/>
          </a:solidFill>
        </p:spPr>
        <p:txBody>
          <a:bodyPr anchor="ctr"/>
          <a:lstStyle>
            <a:lvl1pPr marL="0" indent="0" algn="ctr" defTabSz="457200" rtl="0" eaLnBrk="1" latinLnBrk="0" hangingPunct="1">
              <a:buNone/>
              <a:defRPr lang="en-US" sz="1600" b="1" i="0" kern="1200" cap="all" spc="150" baseline="0" dirty="0">
                <a:solidFill>
                  <a:schemeClr val="bg1"/>
                </a:solidFill>
                <a:latin typeface="Aptos ExtraBold" panose="020B0004020202020204" pitchFamily="34" charset="0"/>
                <a:ea typeface="Aptos ExtraBold" panose="020B0004020202020204" pitchFamily="34" charset="0"/>
                <a:cs typeface="Aptos ExtraBold" panose="020B0004020202020204" pitchFamily="34" charset="0"/>
              </a:defRPr>
            </a:lvl1pPr>
            <a:lvl2pPr marL="457063" indent="0">
              <a:buNone/>
              <a:defRPr/>
            </a:lvl2pPr>
            <a:lvl3pPr marL="914126" indent="0">
              <a:buNone/>
              <a:defRPr/>
            </a:lvl3pPr>
            <a:lvl4pPr marL="1371189" indent="0">
              <a:buNone/>
              <a:defRPr/>
            </a:lvl4pPr>
            <a:lvl5pPr marL="1828252" indent="0">
              <a:buNone/>
              <a:defRPr/>
            </a:lvl5pPr>
          </a:lstStyle>
          <a:p>
            <a:pPr lvl="0"/>
            <a:r>
              <a:rPr lang="en-US"/>
              <a:t>Subhead</a:t>
            </a:r>
          </a:p>
        </p:txBody>
      </p:sp>
      <p:sp>
        <p:nvSpPr>
          <p:cNvPr id="24" name="Text Placeholder 4">
            <a:extLst>
              <a:ext uri="{FF2B5EF4-FFF2-40B4-BE49-F238E27FC236}">
                <a16:creationId xmlns:a16="http://schemas.microsoft.com/office/drawing/2014/main" id="{F1526167-EE12-F77F-4360-98494F5F77D2}"/>
              </a:ext>
            </a:extLst>
          </p:cNvPr>
          <p:cNvSpPr>
            <a:spLocks noGrp="1"/>
          </p:cNvSpPr>
          <p:nvPr>
            <p:ph type="body" sz="quarter" idx="40" hasCustomPrompt="1"/>
          </p:nvPr>
        </p:nvSpPr>
        <p:spPr>
          <a:xfrm>
            <a:off x="8877300" y="1926385"/>
            <a:ext cx="3125465" cy="825132"/>
          </a:xfrm>
          <a:custGeom>
            <a:avLst/>
            <a:gdLst>
              <a:gd name="connsiteX0" fmla="*/ 0 w 2504203"/>
              <a:gd name="connsiteY0" fmla="*/ 0 h 1392720"/>
              <a:gd name="connsiteX1" fmla="*/ 1807843 w 2504203"/>
              <a:gd name="connsiteY1" fmla="*/ 0 h 1392720"/>
              <a:gd name="connsiteX2" fmla="*/ 2504203 w 2504203"/>
              <a:gd name="connsiteY2" fmla="*/ 696360 h 1392720"/>
              <a:gd name="connsiteX3" fmla="*/ 1807843 w 2504203"/>
              <a:gd name="connsiteY3" fmla="*/ 1392720 h 1392720"/>
              <a:gd name="connsiteX4" fmla="*/ 0 w 2504203"/>
              <a:gd name="connsiteY4" fmla="*/ 1392720 h 1392720"/>
              <a:gd name="connsiteX5" fmla="*/ 696360 w 2504203"/>
              <a:gd name="connsiteY5" fmla="*/ 696360 h 1392720"/>
              <a:gd name="connsiteX6" fmla="*/ 0 w 2504203"/>
              <a:gd name="connsiteY6" fmla="*/ 0 h 1392720"/>
              <a:gd name="connsiteX0" fmla="*/ 0 w 2504203"/>
              <a:gd name="connsiteY0" fmla="*/ 0 h 1392720"/>
              <a:gd name="connsiteX1" fmla="*/ 1807843 w 2504203"/>
              <a:gd name="connsiteY1" fmla="*/ 0 h 1392720"/>
              <a:gd name="connsiteX2" fmla="*/ 2504203 w 2504203"/>
              <a:gd name="connsiteY2" fmla="*/ 696360 h 1392720"/>
              <a:gd name="connsiteX3" fmla="*/ 1807843 w 2504203"/>
              <a:gd name="connsiteY3" fmla="*/ 1392720 h 1392720"/>
              <a:gd name="connsiteX4" fmla="*/ 0 w 2504203"/>
              <a:gd name="connsiteY4" fmla="*/ 1392720 h 1392720"/>
              <a:gd name="connsiteX5" fmla="*/ 279671 w 2504203"/>
              <a:gd name="connsiteY5" fmla="*/ 707935 h 1392720"/>
              <a:gd name="connsiteX6" fmla="*/ 0 w 2504203"/>
              <a:gd name="connsiteY6" fmla="*/ 0 h 1392720"/>
              <a:gd name="connsiteX0" fmla="*/ 0 w 2203261"/>
              <a:gd name="connsiteY0" fmla="*/ 0 h 1392720"/>
              <a:gd name="connsiteX1" fmla="*/ 1807843 w 2203261"/>
              <a:gd name="connsiteY1" fmla="*/ 0 h 1392720"/>
              <a:gd name="connsiteX2" fmla="*/ 2203261 w 2203261"/>
              <a:gd name="connsiteY2" fmla="*/ 707935 h 1392720"/>
              <a:gd name="connsiteX3" fmla="*/ 1807843 w 2203261"/>
              <a:gd name="connsiteY3" fmla="*/ 1392720 h 1392720"/>
              <a:gd name="connsiteX4" fmla="*/ 0 w 2203261"/>
              <a:gd name="connsiteY4" fmla="*/ 1392720 h 1392720"/>
              <a:gd name="connsiteX5" fmla="*/ 279671 w 2203261"/>
              <a:gd name="connsiteY5" fmla="*/ 707935 h 1392720"/>
              <a:gd name="connsiteX6" fmla="*/ 0 w 2203261"/>
              <a:gd name="connsiteY6" fmla="*/ 0 h 1392720"/>
              <a:gd name="connsiteX0" fmla="*/ 0 w 2102002"/>
              <a:gd name="connsiteY0" fmla="*/ 0 h 1392720"/>
              <a:gd name="connsiteX1" fmla="*/ 1807843 w 2102002"/>
              <a:gd name="connsiteY1" fmla="*/ 0 h 1392720"/>
              <a:gd name="connsiteX2" fmla="*/ 2102002 w 2102002"/>
              <a:gd name="connsiteY2" fmla="*/ 719509 h 1392720"/>
              <a:gd name="connsiteX3" fmla="*/ 1807843 w 2102002"/>
              <a:gd name="connsiteY3" fmla="*/ 1392720 h 1392720"/>
              <a:gd name="connsiteX4" fmla="*/ 0 w 2102002"/>
              <a:gd name="connsiteY4" fmla="*/ 1392720 h 1392720"/>
              <a:gd name="connsiteX5" fmla="*/ 279671 w 2102002"/>
              <a:gd name="connsiteY5" fmla="*/ 707935 h 1392720"/>
              <a:gd name="connsiteX6" fmla="*/ 0 w 2102002"/>
              <a:gd name="connsiteY6" fmla="*/ 0 h 13927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02002" h="1392720">
                <a:moveTo>
                  <a:pt x="0" y="0"/>
                </a:moveTo>
                <a:lnTo>
                  <a:pt x="1807843" y="0"/>
                </a:lnTo>
                <a:lnTo>
                  <a:pt x="2102002" y="719509"/>
                </a:lnTo>
                <a:lnTo>
                  <a:pt x="1807843" y="1392720"/>
                </a:lnTo>
                <a:lnTo>
                  <a:pt x="0" y="1392720"/>
                </a:lnTo>
                <a:lnTo>
                  <a:pt x="279671" y="707935"/>
                </a:lnTo>
                <a:lnTo>
                  <a:pt x="0" y="0"/>
                </a:lnTo>
                <a:close/>
              </a:path>
            </a:pathLst>
          </a:custGeom>
          <a:solidFill>
            <a:schemeClr val="accent3"/>
          </a:solidFill>
        </p:spPr>
        <p:txBody>
          <a:bodyPr anchor="ctr"/>
          <a:lstStyle>
            <a:lvl1pPr marL="0" indent="0" algn="ctr" defTabSz="457200" rtl="0" eaLnBrk="1" latinLnBrk="0" hangingPunct="1">
              <a:buNone/>
              <a:defRPr lang="en-US" sz="1600" b="1" i="0" kern="1200" cap="all" spc="150" baseline="0" dirty="0">
                <a:solidFill>
                  <a:schemeClr val="bg1"/>
                </a:solidFill>
                <a:latin typeface="Aptos ExtraBold" panose="020B0004020202020204" pitchFamily="34" charset="0"/>
                <a:ea typeface="Aptos ExtraBold" panose="020B0004020202020204" pitchFamily="34" charset="0"/>
                <a:cs typeface="Aptos ExtraBold" panose="020B0004020202020204" pitchFamily="34" charset="0"/>
              </a:defRPr>
            </a:lvl1pPr>
            <a:lvl2pPr marL="457063" indent="0">
              <a:buNone/>
              <a:defRPr/>
            </a:lvl2pPr>
            <a:lvl3pPr marL="914126" indent="0">
              <a:buNone/>
              <a:defRPr/>
            </a:lvl3pPr>
            <a:lvl4pPr marL="1371189" indent="0">
              <a:buNone/>
              <a:defRPr/>
            </a:lvl4pPr>
            <a:lvl5pPr marL="1828252" indent="0">
              <a:buNone/>
              <a:defRPr/>
            </a:lvl5pPr>
          </a:lstStyle>
          <a:p>
            <a:pPr lvl="0"/>
            <a:r>
              <a:rPr lang="en-US"/>
              <a:t>Subhead</a:t>
            </a:r>
          </a:p>
        </p:txBody>
      </p:sp>
      <p:sp>
        <p:nvSpPr>
          <p:cNvPr id="26" name="Text Placeholder 7">
            <a:extLst>
              <a:ext uri="{FF2B5EF4-FFF2-40B4-BE49-F238E27FC236}">
                <a16:creationId xmlns:a16="http://schemas.microsoft.com/office/drawing/2014/main" id="{6EA48E8B-7E7B-A399-76CB-5CAE78502190}"/>
              </a:ext>
            </a:extLst>
          </p:cNvPr>
          <p:cNvSpPr>
            <a:spLocks noGrp="1"/>
          </p:cNvSpPr>
          <p:nvPr>
            <p:ph type="body" sz="quarter" idx="42" hasCustomPrompt="1"/>
          </p:nvPr>
        </p:nvSpPr>
        <p:spPr>
          <a:xfrm>
            <a:off x="3314699" y="3042458"/>
            <a:ext cx="2683021" cy="2977342"/>
          </a:xfrm>
        </p:spPr>
        <p:txBody>
          <a:bodyPr/>
          <a:lstStyle>
            <a:lvl1pPr marL="0" indent="0" algn="ctr">
              <a:buNone/>
              <a:defRPr sz="1600" b="0" i="0">
                <a:solidFill>
                  <a:schemeClr val="tx1"/>
                </a:solidFill>
                <a:latin typeface="Aptos" panose="020B0004020202020204" pitchFamily="34" charset="0"/>
              </a:defRPr>
            </a:lvl1pPr>
            <a:lvl2pPr marL="457063" indent="0">
              <a:buNone/>
              <a:defRPr/>
            </a:lvl2pPr>
            <a:lvl3pPr marL="914126" indent="0">
              <a:buNone/>
              <a:defRPr/>
            </a:lvl3pPr>
            <a:lvl4pPr marL="1371189" indent="0">
              <a:buNone/>
              <a:defRPr/>
            </a:lvl4pPr>
            <a:lvl5pPr marL="1828252" indent="0">
              <a:buNone/>
              <a:defRPr/>
            </a:lvl5pPr>
          </a:lstStyle>
          <a:p>
            <a:pPr lvl="0"/>
            <a:r>
              <a:rPr lang="en-US"/>
              <a:t>Body copy</a:t>
            </a:r>
          </a:p>
        </p:txBody>
      </p:sp>
      <p:sp>
        <p:nvSpPr>
          <p:cNvPr id="27" name="Text Placeholder 7">
            <a:extLst>
              <a:ext uri="{FF2B5EF4-FFF2-40B4-BE49-F238E27FC236}">
                <a16:creationId xmlns:a16="http://schemas.microsoft.com/office/drawing/2014/main" id="{14315AF6-CB98-BD8A-75FE-C7AF622E5CF6}"/>
              </a:ext>
            </a:extLst>
          </p:cNvPr>
          <p:cNvSpPr>
            <a:spLocks noGrp="1"/>
          </p:cNvSpPr>
          <p:nvPr>
            <p:ph type="body" sz="quarter" idx="43" hasCustomPrompt="1"/>
          </p:nvPr>
        </p:nvSpPr>
        <p:spPr>
          <a:xfrm>
            <a:off x="6194280" y="3042458"/>
            <a:ext cx="2683020" cy="2977342"/>
          </a:xfrm>
        </p:spPr>
        <p:txBody>
          <a:bodyPr/>
          <a:lstStyle>
            <a:lvl1pPr marL="0" indent="0" algn="ctr">
              <a:buNone/>
              <a:defRPr sz="1600" b="0" i="0">
                <a:solidFill>
                  <a:schemeClr val="tx1"/>
                </a:solidFill>
                <a:latin typeface="Aptos" panose="020B0004020202020204" pitchFamily="34" charset="0"/>
              </a:defRPr>
            </a:lvl1pPr>
            <a:lvl2pPr marL="457063" indent="0">
              <a:buNone/>
              <a:defRPr/>
            </a:lvl2pPr>
            <a:lvl3pPr marL="914126" indent="0">
              <a:buNone/>
              <a:defRPr/>
            </a:lvl3pPr>
            <a:lvl4pPr marL="1371189" indent="0">
              <a:buNone/>
              <a:defRPr/>
            </a:lvl4pPr>
            <a:lvl5pPr marL="1828252" indent="0">
              <a:buNone/>
              <a:defRPr/>
            </a:lvl5pPr>
          </a:lstStyle>
          <a:p>
            <a:pPr lvl="0"/>
            <a:r>
              <a:rPr lang="en-US"/>
              <a:t>Body copy</a:t>
            </a:r>
          </a:p>
        </p:txBody>
      </p:sp>
      <p:sp>
        <p:nvSpPr>
          <p:cNvPr id="28" name="Text Placeholder 7">
            <a:extLst>
              <a:ext uri="{FF2B5EF4-FFF2-40B4-BE49-F238E27FC236}">
                <a16:creationId xmlns:a16="http://schemas.microsoft.com/office/drawing/2014/main" id="{E76A7827-D3AB-8006-C4A9-FB4FDC1D6BB5}"/>
              </a:ext>
            </a:extLst>
          </p:cNvPr>
          <p:cNvSpPr>
            <a:spLocks noGrp="1"/>
          </p:cNvSpPr>
          <p:nvPr>
            <p:ph type="body" sz="quarter" idx="44" hasCustomPrompt="1"/>
          </p:nvPr>
        </p:nvSpPr>
        <p:spPr>
          <a:xfrm>
            <a:off x="9029700" y="3042458"/>
            <a:ext cx="2729447" cy="2977342"/>
          </a:xfrm>
        </p:spPr>
        <p:txBody>
          <a:bodyPr/>
          <a:lstStyle>
            <a:lvl1pPr marL="0" indent="0" algn="ctr">
              <a:buNone/>
              <a:defRPr sz="1600" b="0" i="0">
                <a:solidFill>
                  <a:schemeClr val="tx1"/>
                </a:solidFill>
                <a:latin typeface="Aptos" panose="020B0004020202020204" pitchFamily="34" charset="0"/>
              </a:defRPr>
            </a:lvl1pPr>
            <a:lvl2pPr marL="457063" indent="0">
              <a:buNone/>
              <a:defRPr/>
            </a:lvl2pPr>
            <a:lvl3pPr marL="914126" indent="0">
              <a:buNone/>
              <a:defRPr/>
            </a:lvl3pPr>
            <a:lvl4pPr marL="1371189" indent="0">
              <a:buNone/>
              <a:defRPr/>
            </a:lvl4pPr>
            <a:lvl5pPr marL="1828252" indent="0">
              <a:buNone/>
              <a:defRPr/>
            </a:lvl5pPr>
          </a:lstStyle>
          <a:p>
            <a:pPr lvl="0"/>
            <a:r>
              <a:rPr lang="en-US"/>
              <a:t>Body copy</a:t>
            </a:r>
          </a:p>
        </p:txBody>
      </p:sp>
      <p:sp>
        <p:nvSpPr>
          <p:cNvPr id="12" name="Footer Placeholder 3">
            <a:extLst>
              <a:ext uri="{FF2B5EF4-FFF2-40B4-BE49-F238E27FC236}">
                <a16:creationId xmlns:a16="http://schemas.microsoft.com/office/drawing/2014/main" id="{A8E91A8D-25ED-F6CE-5F66-2C8FE909F928}"/>
              </a:ext>
            </a:extLst>
          </p:cNvPr>
          <p:cNvSpPr>
            <a:spLocks noGrp="1"/>
          </p:cNvSpPr>
          <p:nvPr>
            <p:ph type="ftr" sz="quarter" idx="10"/>
          </p:nvPr>
        </p:nvSpPr>
        <p:spPr>
          <a:xfrm>
            <a:off x="407368" y="6573600"/>
            <a:ext cx="7479332" cy="180000"/>
          </a:xfrm>
        </p:spPr>
        <p:txBody>
          <a:bodyPr/>
          <a:lstStyle/>
          <a:p>
            <a:pPr algn="l"/>
            <a:r>
              <a:rPr lang="en-US" i="1">
                <a:latin typeface="Aptos" panose="020B0004020202020204" pitchFamily="34" charset="0"/>
              </a:rPr>
              <a:t>Proprietary and Confidential. © 2025 KC2026. All Rights Reserved. FIFA World Cup 26™, FIFA World Cup™, World Cup™ and associated trademarks and logos are the property of FIFA.</a:t>
            </a:r>
            <a:endParaRPr lang="en-GB"/>
          </a:p>
        </p:txBody>
      </p:sp>
    </p:spTree>
    <p:extLst>
      <p:ext uri="{BB962C8B-B14F-4D97-AF65-F5344CB8AC3E}">
        <p14:creationId xmlns:p14="http://schemas.microsoft.com/office/powerpoint/2010/main" val="1663221461"/>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userDrawn="1">
  <p:cSld name="2_Divider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6" name="Subtitle 2">
            <a:extLst>
              <a:ext uri="{FF2B5EF4-FFF2-40B4-BE49-F238E27FC236}">
                <a16:creationId xmlns:a16="http://schemas.microsoft.com/office/drawing/2014/main" id="{5A908B15-43ED-42B0-95F3-910FCE5C9DE5}"/>
              </a:ext>
            </a:extLst>
          </p:cNvPr>
          <p:cNvSpPr>
            <a:spLocks noGrp="1"/>
          </p:cNvSpPr>
          <p:nvPr>
            <p:ph type="subTitle" idx="1" hasCustomPrompt="1"/>
          </p:nvPr>
        </p:nvSpPr>
        <p:spPr>
          <a:xfrm>
            <a:off x="2737038" y="3440150"/>
            <a:ext cx="6717923" cy="648000"/>
          </a:xfrm>
        </p:spPr>
        <p:txBody>
          <a:bodyPr anchor="t" anchorCtr="0">
            <a:noAutofit/>
          </a:bodyPr>
          <a:lstStyle>
            <a:lvl1pPr marL="0" indent="0" algn="ctr">
              <a:buNone/>
              <a:defRPr sz="2400">
                <a:solidFill>
                  <a:schemeClr val="tx1"/>
                </a:solidFill>
              </a:defRPr>
            </a:lvl1pPr>
            <a:lvl2pPr marL="0" indent="0" algn="ctr">
              <a:buNone/>
              <a:defRPr i="1">
                <a:solidFill>
                  <a:schemeClr val="tx1"/>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pPr lvl="0"/>
            <a:r>
              <a:rPr lang="en-US"/>
              <a:t>Click to edit Subtitle</a:t>
            </a:r>
          </a:p>
          <a:p>
            <a:pPr lvl="1"/>
            <a:r>
              <a:rPr lang="en-US"/>
              <a:t>Second level</a:t>
            </a:r>
          </a:p>
        </p:txBody>
      </p:sp>
      <p:sp>
        <p:nvSpPr>
          <p:cNvPr id="2" name="Title 1">
            <a:extLst>
              <a:ext uri="{FF2B5EF4-FFF2-40B4-BE49-F238E27FC236}">
                <a16:creationId xmlns:a16="http://schemas.microsoft.com/office/drawing/2014/main" id="{915E634B-FA4F-5CDE-CFC1-9E874DE316F0}"/>
              </a:ext>
            </a:extLst>
          </p:cNvPr>
          <p:cNvSpPr>
            <a:spLocks noGrp="1"/>
          </p:cNvSpPr>
          <p:nvPr>
            <p:ph type="ctrTitle" hasCustomPrompt="1"/>
          </p:nvPr>
        </p:nvSpPr>
        <p:spPr>
          <a:xfrm>
            <a:off x="1163451" y="2780928"/>
            <a:ext cx="9865096" cy="553998"/>
          </a:xfrm>
        </p:spPr>
        <p:txBody>
          <a:bodyPr wrap="square" anchor="b">
            <a:spAutoFit/>
          </a:bodyPr>
          <a:lstStyle>
            <a:lvl1pPr algn="ctr">
              <a:lnSpc>
                <a:spcPct val="90000"/>
              </a:lnSpc>
              <a:defRPr sz="4000">
                <a:solidFill>
                  <a:schemeClr val="tx1"/>
                </a:solidFill>
              </a:defRPr>
            </a:lvl1pPr>
          </a:lstStyle>
          <a:p>
            <a:r>
              <a:rPr lang="en-US"/>
              <a:t>DIVIDER SLIDE: CLICK TO EDIT TITLE</a:t>
            </a:r>
            <a:endParaRPr lang="en-GB"/>
          </a:p>
        </p:txBody>
      </p:sp>
    </p:spTree>
    <p:extLst>
      <p:ext uri="{BB962C8B-B14F-4D97-AF65-F5344CB8AC3E}">
        <p14:creationId xmlns:p14="http://schemas.microsoft.com/office/powerpoint/2010/main" val="375139209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6_Divider slide">
    <p:bg>
      <p:bgPr>
        <a:solidFill>
          <a:schemeClr val="accent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BA90ACFF-F660-729E-0C68-CF1D9C9A0D37}"/>
              </a:ext>
            </a:extLst>
          </p:cNvPr>
          <p:cNvSpPr>
            <a:spLocks noGrp="1" noRot="1" noMove="1" noResize="1" noEditPoints="1" noAdjustHandles="1" noChangeArrowheads="1" noChangeShapeType="1"/>
          </p:cNvSpPr>
          <p:nvPr userDrawn="1"/>
        </p:nvSpPr>
        <p:spPr>
          <a:xfrm>
            <a:off x="11266098" y="76199"/>
            <a:ext cx="724619" cy="1143001"/>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lide Number Placeholder 3">
            <a:extLst>
              <a:ext uri="{FF2B5EF4-FFF2-40B4-BE49-F238E27FC236}">
                <a16:creationId xmlns:a16="http://schemas.microsoft.com/office/drawing/2014/main" id="{1D406E88-78F3-DCE5-B8A2-678ECCEEA32C}"/>
              </a:ext>
            </a:extLst>
          </p:cNvPr>
          <p:cNvSpPr>
            <a:spLocks noGrp="1"/>
          </p:cNvSpPr>
          <p:nvPr>
            <p:ph type="sldNum" sz="quarter" idx="11"/>
          </p:nvPr>
        </p:nvSpPr>
        <p:spPr>
          <a:xfrm>
            <a:off x="11424000" y="6573600"/>
            <a:ext cx="384000" cy="180000"/>
          </a:xfrm>
        </p:spPr>
        <p:txBody>
          <a:bodyPr/>
          <a:lstStyle>
            <a:lvl1pPr>
              <a:defRPr>
                <a:solidFill>
                  <a:schemeClr val="bg1"/>
                </a:solidFill>
              </a:defRPr>
            </a:lvl1pPr>
          </a:lstStyle>
          <a:p>
            <a:fld id="{BCC574E5-598D-4C19-A93D-1F2ADF65AC13}" type="slidenum">
              <a:rPr lang="en-GB" smtClean="0"/>
              <a:pPr/>
              <a:t>‹#›</a:t>
            </a:fld>
            <a:endParaRPr lang="en-GB"/>
          </a:p>
        </p:txBody>
      </p:sp>
      <p:pic>
        <p:nvPicPr>
          <p:cNvPr id="4" name="Graphic 3">
            <a:extLst>
              <a:ext uri="{FF2B5EF4-FFF2-40B4-BE49-F238E27FC236}">
                <a16:creationId xmlns:a16="http://schemas.microsoft.com/office/drawing/2014/main" id="{C3662675-FE4A-CD02-7E38-A18BD44B5949}"/>
              </a:ext>
            </a:extLst>
          </p:cNvPr>
          <p:cNvPicPr>
            <a:picLocks noChangeAspect="1"/>
          </p:cNvPicPr>
          <p:nvPr userDrawn="1"/>
        </p:nvPicPr>
        <p:blipFill>
          <a:blip>
            <a:extLst>
              <a:ext uri="{96DAC541-7B7A-43D3-8B79-37D633B846F1}">
                <asvg:svgBlip xmlns:asvg="http://schemas.microsoft.com/office/drawing/2016/SVG/main" r:embed="rId2"/>
              </a:ext>
            </a:extLst>
          </a:blip>
          <a:srcRect r="42536" b="41964"/>
          <a:stretch/>
        </p:blipFill>
        <p:spPr>
          <a:xfrm>
            <a:off x="3142785" y="2938507"/>
            <a:ext cx="9049215" cy="3919493"/>
          </a:xfrm>
          <a:prstGeom prst="rect">
            <a:avLst/>
          </a:prstGeom>
        </p:spPr>
      </p:pic>
      <p:sp>
        <p:nvSpPr>
          <p:cNvPr id="5" name="Text Placeholder 20">
            <a:extLst>
              <a:ext uri="{FF2B5EF4-FFF2-40B4-BE49-F238E27FC236}">
                <a16:creationId xmlns:a16="http://schemas.microsoft.com/office/drawing/2014/main" id="{BEA1A9C8-D74C-A928-2BB6-8B0D88F30370}"/>
              </a:ext>
            </a:extLst>
          </p:cNvPr>
          <p:cNvSpPr>
            <a:spLocks noGrp="1"/>
          </p:cNvSpPr>
          <p:nvPr>
            <p:ph type="body" sz="quarter" idx="15" hasCustomPrompt="1"/>
          </p:nvPr>
        </p:nvSpPr>
        <p:spPr>
          <a:xfrm>
            <a:off x="381000" y="835024"/>
            <a:ext cx="11427000" cy="2994026"/>
          </a:xfrm>
        </p:spPr>
        <p:txBody>
          <a:bodyPr anchor="ctr"/>
          <a:lstStyle>
            <a:lvl1pPr marL="0" indent="0" algn="l">
              <a:lnSpc>
                <a:spcPct val="80000"/>
              </a:lnSpc>
              <a:buNone/>
              <a:defRPr lang="en-US" sz="5400" b="1" i="0" kern="1200" cap="all" baseline="0" dirty="0" smtClean="0">
                <a:solidFill>
                  <a:schemeClr val="bg1"/>
                </a:solidFill>
                <a:latin typeface="Aptos Black" panose="020B0004020202020204" pitchFamily="34" charset="0"/>
                <a:ea typeface="+mj-ea"/>
                <a:cs typeface="+mj-cs"/>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Divider Slide</a:t>
            </a:r>
          </a:p>
        </p:txBody>
      </p:sp>
      <p:sp>
        <p:nvSpPr>
          <p:cNvPr id="6" name="TextBox 5">
            <a:extLst>
              <a:ext uri="{FF2B5EF4-FFF2-40B4-BE49-F238E27FC236}">
                <a16:creationId xmlns:a16="http://schemas.microsoft.com/office/drawing/2014/main" id="{CB94634E-2FA4-CA3F-D294-F6A74EE32F81}"/>
              </a:ext>
            </a:extLst>
          </p:cNvPr>
          <p:cNvSpPr txBox="1"/>
          <p:nvPr userDrawn="1"/>
        </p:nvSpPr>
        <p:spPr>
          <a:xfrm>
            <a:off x="381000" y="6566356"/>
            <a:ext cx="7517432" cy="215444"/>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800" b="0" i="1" u="none" strike="noStrike" kern="1200" cap="none" spc="0" normalizeH="0" baseline="0" noProof="0">
                <a:ln>
                  <a:noFill/>
                </a:ln>
                <a:solidFill>
                  <a:schemeClr val="bg1"/>
                </a:solidFill>
                <a:effectLst/>
                <a:uLnTx/>
                <a:uFillTx/>
                <a:latin typeface="Aptos" panose="020B0004020202020204" pitchFamily="34" charset="0"/>
                <a:ea typeface="+mn-ea"/>
                <a:cs typeface="+mn-cs"/>
              </a:rPr>
              <a:t>© 2025 KC2026. All Rights Reserved. FIFA World Cup 26™, FIFA World Cup™, World Cup™ and associated trademarks and logos are the property of FIFA.</a:t>
            </a:r>
            <a:endParaRPr kumimoji="0" lang="en-GB" sz="800" b="0" i="0" u="none" strike="noStrike" kern="1200" cap="none" spc="0" normalizeH="0" baseline="0" noProof="0">
              <a:ln>
                <a:noFill/>
              </a:ln>
              <a:solidFill>
                <a:schemeClr val="bg1"/>
              </a:solidFill>
              <a:effectLst/>
              <a:uLnTx/>
              <a:uFillTx/>
              <a:latin typeface="FWC26 Normal Thin"/>
              <a:ea typeface="+mn-ea"/>
              <a:cs typeface="+mn-cs"/>
            </a:endParaRPr>
          </a:p>
        </p:txBody>
      </p:sp>
      <p:pic>
        <p:nvPicPr>
          <p:cNvPr id="2" name="Picture 1">
            <a:extLst>
              <a:ext uri="{FF2B5EF4-FFF2-40B4-BE49-F238E27FC236}">
                <a16:creationId xmlns:a16="http://schemas.microsoft.com/office/drawing/2014/main" id="{1D19EBEF-B9FB-32E9-0BCC-8D411BF879EA}"/>
              </a:ext>
            </a:extLst>
          </p:cNvPr>
          <p:cNvPicPr>
            <a:picLocks noChangeAspect="1"/>
          </p:cNvPicPr>
          <p:nvPr userDrawn="1"/>
        </p:nvPicPr>
        <p:blipFill>
          <a:blip r:embed="rId3"/>
          <a:stretch>
            <a:fillRect/>
          </a:stretch>
        </p:blipFill>
        <p:spPr>
          <a:xfrm>
            <a:off x="10870330" y="-304800"/>
            <a:ext cx="1491339" cy="1988452"/>
          </a:xfrm>
          <a:prstGeom prst="rect">
            <a:avLst/>
          </a:prstGeom>
        </p:spPr>
      </p:pic>
    </p:spTree>
    <p:extLst>
      <p:ext uri="{BB962C8B-B14F-4D97-AF65-F5344CB8AC3E}">
        <p14:creationId xmlns:p14="http://schemas.microsoft.com/office/powerpoint/2010/main" val="3969469932"/>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5_Divider slide">
    <p:bg>
      <p:bgPr>
        <a:solidFill>
          <a:schemeClr val="accent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BA90ACFF-F660-729E-0C68-CF1D9C9A0D37}"/>
              </a:ext>
            </a:extLst>
          </p:cNvPr>
          <p:cNvSpPr>
            <a:spLocks noGrp="1" noRot="1" noMove="1" noResize="1" noEditPoints="1" noAdjustHandles="1" noChangeArrowheads="1" noChangeShapeType="1"/>
          </p:cNvSpPr>
          <p:nvPr userDrawn="1"/>
        </p:nvSpPr>
        <p:spPr>
          <a:xfrm>
            <a:off x="11266098" y="76199"/>
            <a:ext cx="724619" cy="1143001"/>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lide Number Placeholder 3">
            <a:extLst>
              <a:ext uri="{FF2B5EF4-FFF2-40B4-BE49-F238E27FC236}">
                <a16:creationId xmlns:a16="http://schemas.microsoft.com/office/drawing/2014/main" id="{1D406E88-78F3-DCE5-B8A2-678ECCEEA32C}"/>
              </a:ext>
            </a:extLst>
          </p:cNvPr>
          <p:cNvSpPr>
            <a:spLocks noGrp="1"/>
          </p:cNvSpPr>
          <p:nvPr>
            <p:ph type="sldNum" sz="quarter" idx="11"/>
          </p:nvPr>
        </p:nvSpPr>
        <p:spPr>
          <a:xfrm>
            <a:off x="11424000" y="6573600"/>
            <a:ext cx="384000" cy="180000"/>
          </a:xfrm>
        </p:spPr>
        <p:txBody>
          <a:bodyPr/>
          <a:lstStyle>
            <a:lvl1pPr>
              <a:defRPr>
                <a:solidFill>
                  <a:schemeClr val="bg1"/>
                </a:solidFill>
              </a:defRPr>
            </a:lvl1pPr>
          </a:lstStyle>
          <a:p>
            <a:fld id="{BCC574E5-598D-4C19-A93D-1F2ADF65AC13}" type="slidenum">
              <a:rPr lang="en-GB" smtClean="0"/>
              <a:pPr/>
              <a:t>‹#›</a:t>
            </a:fld>
            <a:endParaRPr lang="en-GB"/>
          </a:p>
        </p:txBody>
      </p:sp>
      <p:sp>
        <p:nvSpPr>
          <p:cNvPr id="6" name="TextBox 5">
            <a:extLst>
              <a:ext uri="{FF2B5EF4-FFF2-40B4-BE49-F238E27FC236}">
                <a16:creationId xmlns:a16="http://schemas.microsoft.com/office/drawing/2014/main" id="{CB94634E-2FA4-CA3F-D294-F6A74EE32F81}"/>
              </a:ext>
            </a:extLst>
          </p:cNvPr>
          <p:cNvSpPr txBox="1"/>
          <p:nvPr userDrawn="1"/>
        </p:nvSpPr>
        <p:spPr>
          <a:xfrm>
            <a:off x="381000" y="6566356"/>
            <a:ext cx="7517432" cy="215444"/>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800" b="0" i="1" u="none" strike="noStrike" kern="1200" cap="none" spc="0" normalizeH="0" baseline="0" noProof="0">
                <a:ln>
                  <a:noFill/>
                </a:ln>
                <a:solidFill>
                  <a:schemeClr val="bg1"/>
                </a:solidFill>
                <a:effectLst/>
                <a:uLnTx/>
                <a:uFillTx/>
                <a:latin typeface="Aptos" panose="020B0004020202020204" pitchFamily="34" charset="0"/>
                <a:ea typeface="+mn-ea"/>
                <a:cs typeface="+mn-cs"/>
              </a:rPr>
              <a:t>© 2025 KC2026. All Rights Reserved. FIFA World Cup 26™, FIFA World Cup™, World Cup™ and associated trademarks and logos are the property of FIFA.</a:t>
            </a:r>
            <a:endParaRPr kumimoji="0" lang="en-GB" sz="800" b="0" i="0" u="none" strike="noStrike" kern="1200" cap="none" spc="0" normalizeH="0" baseline="0" noProof="0">
              <a:ln>
                <a:noFill/>
              </a:ln>
              <a:solidFill>
                <a:schemeClr val="bg1"/>
              </a:solidFill>
              <a:effectLst/>
              <a:uLnTx/>
              <a:uFillTx/>
              <a:latin typeface="FWC26 Normal Thin"/>
              <a:ea typeface="+mn-ea"/>
              <a:cs typeface="+mn-cs"/>
            </a:endParaRPr>
          </a:p>
        </p:txBody>
      </p:sp>
      <p:pic>
        <p:nvPicPr>
          <p:cNvPr id="9" name="Picture 8">
            <a:extLst>
              <a:ext uri="{FF2B5EF4-FFF2-40B4-BE49-F238E27FC236}">
                <a16:creationId xmlns:a16="http://schemas.microsoft.com/office/drawing/2014/main" id="{EA0C8F6C-B8CA-171A-E1E0-6512A0B8C330}"/>
              </a:ext>
            </a:extLst>
          </p:cNvPr>
          <p:cNvPicPr>
            <a:picLocks noChangeAspect="1"/>
          </p:cNvPicPr>
          <p:nvPr userDrawn="1"/>
        </p:nvPicPr>
        <p:blipFill>
          <a:blip r:embed="rId2"/>
          <a:stretch>
            <a:fillRect/>
          </a:stretch>
        </p:blipFill>
        <p:spPr>
          <a:xfrm>
            <a:off x="10870330" y="-304800"/>
            <a:ext cx="1491339" cy="1988452"/>
          </a:xfrm>
          <a:prstGeom prst="rect">
            <a:avLst/>
          </a:prstGeom>
        </p:spPr>
      </p:pic>
    </p:spTree>
    <p:extLst>
      <p:ext uri="{BB962C8B-B14F-4D97-AF65-F5344CB8AC3E}">
        <p14:creationId xmlns:p14="http://schemas.microsoft.com/office/powerpoint/2010/main" val="4252235657"/>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5_Just headlin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9E9F6A-B42D-FA76-29A9-3E768C230779}"/>
              </a:ext>
            </a:extLst>
          </p:cNvPr>
          <p:cNvSpPr>
            <a:spLocks noGrp="1"/>
          </p:cNvSpPr>
          <p:nvPr>
            <p:ph type="title"/>
          </p:nvPr>
        </p:nvSpPr>
        <p:spPr/>
        <p:txBody>
          <a:bodyPr/>
          <a:lstStyle/>
          <a:p>
            <a:r>
              <a:rPr lang="en-US"/>
              <a:t>Click to edit Master title style</a:t>
            </a:r>
          </a:p>
        </p:txBody>
      </p:sp>
      <p:sp>
        <p:nvSpPr>
          <p:cNvPr id="3" name="Footer Placeholder 2">
            <a:extLst>
              <a:ext uri="{FF2B5EF4-FFF2-40B4-BE49-F238E27FC236}">
                <a16:creationId xmlns:a16="http://schemas.microsoft.com/office/drawing/2014/main" id="{A586AC00-CBEA-5E9E-E5E1-E7F3326FC126}"/>
              </a:ext>
            </a:extLst>
          </p:cNvPr>
          <p:cNvSpPr>
            <a:spLocks noGrp="1"/>
          </p:cNvSpPr>
          <p:nvPr>
            <p:ph type="ftr" sz="quarter" idx="10"/>
          </p:nvPr>
        </p:nvSpPr>
        <p:spPr/>
        <p:txBody>
          <a:bodyPr/>
          <a:lstStyle/>
          <a:p>
            <a:pPr algn="l"/>
            <a:r>
              <a:rPr lang="en-US" i="1">
                <a:latin typeface="Aptos" panose="020B0004020202020204" pitchFamily="34" charset="0"/>
              </a:rPr>
              <a:t>© 2025 KC2026. All Rights Reserved. FIFA World Cup 26™, FIFA World Cup™, World Cup™ and associated trademarks and logos are the property of FIFA.</a:t>
            </a:r>
            <a:endParaRPr lang="en-GB"/>
          </a:p>
        </p:txBody>
      </p:sp>
      <p:sp>
        <p:nvSpPr>
          <p:cNvPr id="4" name="Slide Number Placeholder 3">
            <a:extLst>
              <a:ext uri="{FF2B5EF4-FFF2-40B4-BE49-F238E27FC236}">
                <a16:creationId xmlns:a16="http://schemas.microsoft.com/office/drawing/2014/main" id="{A7469A4B-0B1C-3B20-DDC9-6D9A696CF2F9}"/>
              </a:ext>
            </a:extLst>
          </p:cNvPr>
          <p:cNvSpPr>
            <a:spLocks noGrp="1"/>
          </p:cNvSpPr>
          <p:nvPr>
            <p:ph type="sldNum" sz="quarter" idx="11"/>
          </p:nvPr>
        </p:nvSpPr>
        <p:spPr/>
        <p:txBody>
          <a:bodyPr/>
          <a:lstStyle/>
          <a:p>
            <a:fld id="{BCC574E5-598D-4C19-A93D-1F2ADF65AC13}" type="slidenum">
              <a:rPr lang="en-GB" smtClean="0"/>
              <a:pPr/>
              <a:t>‹#›</a:t>
            </a:fld>
            <a:endParaRPr lang="en-GB"/>
          </a:p>
        </p:txBody>
      </p:sp>
      <p:pic>
        <p:nvPicPr>
          <p:cNvPr id="5" name="Picture 4">
            <a:extLst>
              <a:ext uri="{FF2B5EF4-FFF2-40B4-BE49-F238E27FC236}">
                <a16:creationId xmlns:a16="http://schemas.microsoft.com/office/drawing/2014/main" id="{9B25AE57-3536-0774-B091-8D3D4477E903}"/>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11388337" y="265707"/>
            <a:ext cx="531777" cy="857250"/>
          </a:xfrm>
          <a:prstGeom prst="rect">
            <a:avLst/>
          </a:prstGeom>
        </p:spPr>
      </p:pic>
      <p:sp>
        <p:nvSpPr>
          <p:cNvPr id="6" name="Text Placeholder 4">
            <a:extLst>
              <a:ext uri="{FF2B5EF4-FFF2-40B4-BE49-F238E27FC236}">
                <a16:creationId xmlns:a16="http://schemas.microsoft.com/office/drawing/2014/main" id="{481CAE4C-F504-A7B6-B16C-E1E8DD2C1AAD}"/>
              </a:ext>
            </a:extLst>
          </p:cNvPr>
          <p:cNvSpPr txBox="1">
            <a:spLocks/>
          </p:cNvSpPr>
          <p:nvPr userDrawn="1"/>
        </p:nvSpPr>
        <p:spPr>
          <a:xfrm>
            <a:off x="9138620" y="6486900"/>
            <a:ext cx="1738714" cy="533400"/>
          </a:xfrm>
          <a:prstGeom prst="rect">
            <a:avLst/>
          </a:prstGeom>
        </p:spPr>
        <p:txBody>
          <a:bodyPr vert="horz" lIns="0" tIns="0" rIns="0" bIns="0" rtlCol="0">
            <a:noAutofit/>
          </a:bodyPr>
          <a:lstStyle>
            <a:lvl1pPr marL="0" indent="0" algn="l" defTabSz="914400" rtl="0" eaLnBrk="1" latinLnBrk="0" hangingPunct="1">
              <a:lnSpc>
                <a:spcPct val="100000"/>
              </a:lnSpc>
              <a:spcBef>
                <a:spcPts val="400"/>
              </a:spcBef>
              <a:spcAft>
                <a:spcPts val="600"/>
              </a:spcAft>
              <a:buClr>
                <a:schemeClr val="accent2"/>
              </a:buClr>
              <a:buFont typeface="Arial" panose="020B0604020202020204" pitchFamily="34" charset="0"/>
              <a:buNone/>
              <a:tabLst/>
              <a:defRPr lang="en-US" sz="2000" b="1" i="0" kern="1200" cap="all" spc="0" baseline="0" dirty="0">
                <a:solidFill>
                  <a:schemeClr val="accent4"/>
                </a:solidFill>
                <a:latin typeface="Aptos Black" panose="020B0004020202020204" pitchFamily="34" charset="0"/>
                <a:ea typeface="Aptos Black" panose="020B0004020202020204" pitchFamily="34" charset="0"/>
                <a:cs typeface="Aptos Black" panose="020B0004020202020204" pitchFamily="34" charset="0"/>
              </a:defRPr>
            </a:lvl1pPr>
            <a:lvl2pPr marL="457200" indent="-228600" algn="l" defTabSz="914400" rtl="0" eaLnBrk="1" latinLnBrk="0" hangingPunct="1">
              <a:lnSpc>
                <a:spcPct val="110000"/>
              </a:lnSpc>
              <a:spcBef>
                <a:spcPts val="600"/>
              </a:spcBef>
              <a:spcAft>
                <a:spcPts val="600"/>
              </a:spcAft>
              <a:buClr>
                <a:schemeClr val="accent2"/>
              </a:buClr>
              <a:buSzPct val="100000"/>
              <a:buFont typeface="Arial" panose="020B0604020202020204" pitchFamily="34" charset="0"/>
              <a:buChar char="•"/>
              <a:defRPr sz="1600" b="0" i="0" kern="1200">
                <a:solidFill>
                  <a:schemeClr val="tx1"/>
                </a:solidFill>
                <a:latin typeface="Aptos" panose="020B0004020202020204" pitchFamily="34" charset="0"/>
                <a:ea typeface="+mn-ea"/>
                <a:cs typeface="+mn-cs"/>
              </a:defRPr>
            </a:lvl2pPr>
            <a:lvl3pPr marL="685800" indent="-228600" algn="l" defTabSz="914400" rtl="0" eaLnBrk="1" latinLnBrk="0" hangingPunct="1">
              <a:lnSpc>
                <a:spcPct val="110000"/>
              </a:lnSpc>
              <a:spcBef>
                <a:spcPts val="600"/>
              </a:spcBef>
              <a:spcAft>
                <a:spcPts val="600"/>
              </a:spcAft>
              <a:buClr>
                <a:schemeClr val="accent2"/>
              </a:buClr>
              <a:buFont typeface="Arial" panose="020B0604020202020204" pitchFamily="34" charset="0"/>
              <a:buChar char="•"/>
              <a:defRPr sz="1600" b="0" i="0" kern="1200">
                <a:solidFill>
                  <a:schemeClr val="tx1"/>
                </a:solidFill>
                <a:latin typeface="Aptos" panose="020B0004020202020204" pitchFamily="34" charset="0"/>
                <a:ea typeface="+mn-ea"/>
                <a:cs typeface="+mn-cs"/>
              </a:defRPr>
            </a:lvl3pPr>
            <a:lvl4pPr marL="914400" indent="-228600" algn="l" defTabSz="914400" rtl="0" eaLnBrk="1" latinLnBrk="0" hangingPunct="1">
              <a:lnSpc>
                <a:spcPct val="110000"/>
              </a:lnSpc>
              <a:spcBef>
                <a:spcPts val="600"/>
              </a:spcBef>
              <a:spcAft>
                <a:spcPts val="600"/>
              </a:spcAft>
              <a:buClr>
                <a:schemeClr val="accent2"/>
              </a:buClr>
              <a:buFont typeface="Arial" panose="020B0604020202020204" pitchFamily="34" charset="0"/>
              <a:buChar char="•"/>
              <a:defRPr sz="1600" b="0" i="0" kern="1200">
                <a:solidFill>
                  <a:schemeClr val="tx1"/>
                </a:solidFill>
                <a:latin typeface="Aptos" panose="020B0004020202020204" pitchFamily="34" charset="0"/>
                <a:ea typeface="+mn-ea"/>
                <a:cs typeface="+mn-cs"/>
              </a:defRPr>
            </a:lvl4pPr>
            <a:lvl5pPr marL="1143000" indent="-228600" algn="l" defTabSz="914400" rtl="0" eaLnBrk="1" latinLnBrk="0" hangingPunct="1">
              <a:lnSpc>
                <a:spcPct val="110000"/>
              </a:lnSpc>
              <a:spcBef>
                <a:spcPts val="600"/>
              </a:spcBef>
              <a:spcAft>
                <a:spcPts val="600"/>
              </a:spcAft>
              <a:buClr>
                <a:schemeClr val="accent2"/>
              </a:buClr>
              <a:buFont typeface="Arial" panose="020B0604020202020204" pitchFamily="34" charset="0"/>
              <a:buChar char="•"/>
              <a:defRPr sz="1600" b="0" i="0" kern="1200">
                <a:solidFill>
                  <a:schemeClr val="tx1"/>
                </a:solidFill>
                <a:latin typeface="Aptos" panose="020B0004020202020204" pitchFamily="34" charset="0"/>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400"/>
              </a:spcBef>
              <a:spcAft>
                <a:spcPts val="600"/>
              </a:spcAft>
              <a:buClr>
                <a:srgbClr val="FF1644"/>
              </a:buClr>
              <a:buSzTx/>
              <a:buFont typeface="Arial" panose="020B0604020202020204" pitchFamily="34" charset="0"/>
              <a:buNone/>
              <a:tabLst/>
              <a:defRPr/>
            </a:pPr>
            <a:r>
              <a:rPr kumimoji="0" lang="en-US" sz="1800" b="1" i="0" u="none" strike="noStrike" kern="1200" cap="all" spc="0" normalizeH="0" baseline="0" noProof="0">
                <a:ln>
                  <a:noFill/>
                </a:ln>
                <a:solidFill>
                  <a:srgbClr val="B71D1C"/>
                </a:solidFill>
                <a:effectLst/>
                <a:uLnTx/>
                <a:uFillTx/>
                <a:latin typeface="Aptos Black" panose="020B0004020202020204" pitchFamily="34" charset="0"/>
              </a:rPr>
              <a:t>Confidential</a:t>
            </a:r>
          </a:p>
        </p:txBody>
      </p:sp>
    </p:spTree>
    <p:extLst>
      <p:ext uri="{BB962C8B-B14F-4D97-AF65-F5344CB8AC3E}">
        <p14:creationId xmlns:p14="http://schemas.microsoft.com/office/powerpoint/2010/main" val="620966420"/>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4_Just headlin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9E9F6A-B42D-FA76-29A9-3E768C230779}"/>
              </a:ext>
            </a:extLst>
          </p:cNvPr>
          <p:cNvSpPr>
            <a:spLocks noGrp="1"/>
          </p:cNvSpPr>
          <p:nvPr>
            <p:ph type="title"/>
          </p:nvPr>
        </p:nvSpPr>
        <p:spPr>
          <a:xfrm>
            <a:off x="1390650" y="351432"/>
            <a:ext cx="9410700" cy="685800"/>
          </a:xfrm>
        </p:spPr>
        <p:txBody>
          <a:bodyPr/>
          <a:lstStyle>
            <a:lvl1pPr algn="ctr">
              <a:defRPr/>
            </a:lvl1pPr>
          </a:lstStyle>
          <a:p>
            <a:r>
              <a:rPr lang="en-US"/>
              <a:t>Click to edit Master title style</a:t>
            </a:r>
          </a:p>
        </p:txBody>
      </p:sp>
      <p:sp>
        <p:nvSpPr>
          <p:cNvPr id="3" name="Footer Placeholder 2">
            <a:extLst>
              <a:ext uri="{FF2B5EF4-FFF2-40B4-BE49-F238E27FC236}">
                <a16:creationId xmlns:a16="http://schemas.microsoft.com/office/drawing/2014/main" id="{A586AC00-CBEA-5E9E-E5E1-E7F3326FC126}"/>
              </a:ext>
            </a:extLst>
          </p:cNvPr>
          <p:cNvSpPr>
            <a:spLocks noGrp="1"/>
          </p:cNvSpPr>
          <p:nvPr>
            <p:ph type="ftr" sz="quarter" idx="10"/>
          </p:nvPr>
        </p:nvSpPr>
        <p:spPr/>
        <p:txBody>
          <a:bodyPr/>
          <a:lstStyle/>
          <a:p>
            <a:pPr algn="l"/>
            <a:r>
              <a:rPr lang="en-US" i="1">
                <a:latin typeface="Aptos" panose="020B0004020202020204" pitchFamily="34" charset="0"/>
              </a:rPr>
              <a:t>© 2025 KC2026. All Rights Reserved. FIFA World Cup 26™, FIFA World Cup™, World Cup™ and associated trademarks and logos are the property of FIFA.</a:t>
            </a:r>
            <a:endParaRPr lang="en-GB"/>
          </a:p>
        </p:txBody>
      </p:sp>
      <p:sp>
        <p:nvSpPr>
          <p:cNvPr id="4" name="Slide Number Placeholder 3">
            <a:extLst>
              <a:ext uri="{FF2B5EF4-FFF2-40B4-BE49-F238E27FC236}">
                <a16:creationId xmlns:a16="http://schemas.microsoft.com/office/drawing/2014/main" id="{A7469A4B-0B1C-3B20-DDC9-6D9A696CF2F9}"/>
              </a:ext>
            </a:extLst>
          </p:cNvPr>
          <p:cNvSpPr>
            <a:spLocks noGrp="1"/>
          </p:cNvSpPr>
          <p:nvPr>
            <p:ph type="sldNum" sz="quarter" idx="11"/>
          </p:nvPr>
        </p:nvSpPr>
        <p:spPr/>
        <p:txBody>
          <a:bodyPr/>
          <a:lstStyle/>
          <a:p>
            <a:fld id="{BCC574E5-598D-4C19-A93D-1F2ADF65AC13}" type="slidenum">
              <a:rPr lang="en-GB" smtClean="0"/>
              <a:pPr/>
              <a:t>‹#›</a:t>
            </a:fld>
            <a:endParaRPr lang="en-GB"/>
          </a:p>
        </p:txBody>
      </p:sp>
      <p:pic>
        <p:nvPicPr>
          <p:cNvPr id="5" name="Picture 4">
            <a:extLst>
              <a:ext uri="{FF2B5EF4-FFF2-40B4-BE49-F238E27FC236}">
                <a16:creationId xmlns:a16="http://schemas.microsoft.com/office/drawing/2014/main" id="{9B25AE57-3536-0774-B091-8D3D4477E903}"/>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11388337" y="265707"/>
            <a:ext cx="531777" cy="857250"/>
          </a:xfrm>
          <a:prstGeom prst="rect">
            <a:avLst/>
          </a:prstGeom>
        </p:spPr>
      </p:pic>
      <p:sp>
        <p:nvSpPr>
          <p:cNvPr id="6" name="Text Placeholder 4">
            <a:extLst>
              <a:ext uri="{FF2B5EF4-FFF2-40B4-BE49-F238E27FC236}">
                <a16:creationId xmlns:a16="http://schemas.microsoft.com/office/drawing/2014/main" id="{1D8E1924-64C5-3153-AB85-D4D82B508C9A}"/>
              </a:ext>
            </a:extLst>
          </p:cNvPr>
          <p:cNvSpPr txBox="1">
            <a:spLocks/>
          </p:cNvSpPr>
          <p:nvPr userDrawn="1"/>
        </p:nvSpPr>
        <p:spPr>
          <a:xfrm>
            <a:off x="9138620" y="6486900"/>
            <a:ext cx="1738714" cy="533400"/>
          </a:xfrm>
          <a:prstGeom prst="rect">
            <a:avLst/>
          </a:prstGeom>
        </p:spPr>
        <p:txBody>
          <a:bodyPr vert="horz" lIns="0" tIns="0" rIns="0" bIns="0" rtlCol="0">
            <a:noAutofit/>
          </a:bodyPr>
          <a:lstStyle>
            <a:lvl1pPr marL="0" indent="0" algn="l" defTabSz="914400" rtl="0" eaLnBrk="1" latinLnBrk="0" hangingPunct="1">
              <a:lnSpc>
                <a:spcPct val="100000"/>
              </a:lnSpc>
              <a:spcBef>
                <a:spcPts val="400"/>
              </a:spcBef>
              <a:spcAft>
                <a:spcPts val="600"/>
              </a:spcAft>
              <a:buClr>
                <a:schemeClr val="accent2"/>
              </a:buClr>
              <a:buFont typeface="Arial" panose="020B0604020202020204" pitchFamily="34" charset="0"/>
              <a:buNone/>
              <a:tabLst/>
              <a:defRPr lang="en-US" sz="2000" b="1" i="0" kern="1200" cap="all" spc="0" baseline="0" dirty="0">
                <a:solidFill>
                  <a:schemeClr val="accent4"/>
                </a:solidFill>
                <a:latin typeface="Aptos Black" panose="020B0004020202020204" pitchFamily="34" charset="0"/>
                <a:ea typeface="Aptos Black" panose="020B0004020202020204" pitchFamily="34" charset="0"/>
                <a:cs typeface="Aptos Black" panose="020B0004020202020204" pitchFamily="34" charset="0"/>
              </a:defRPr>
            </a:lvl1pPr>
            <a:lvl2pPr marL="457200" indent="-228600" algn="l" defTabSz="914400" rtl="0" eaLnBrk="1" latinLnBrk="0" hangingPunct="1">
              <a:lnSpc>
                <a:spcPct val="110000"/>
              </a:lnSpc>
              <a:spcBef>
                <a:spcPts val="600"/>
              </a:spcBef>
              <a:spcAft>
                <a:spcPts val="600"/>
              </a:spcAft>
              <a:buClr>
                <a:schemeClr val="accent2"/>
              </a:buClr>
              <a:buSzPct val="100000"/>
              <a:buFont typeface="Arial" panose="020B0604020202020204" pitchFamily="34" charset="0"/>
              <a:buChar char="•"/>
              <a:defRPr sz="1600" b="0" i="0" kern="1200">
                <a:solidFill>
                  <a:schemeClr val="tx1"/>
                </a:solidFill>
                <a:latin typeface="Aptos" panose="020B0004020202020204" pitchFamily="34" charset="0"/>
                <a:ea typeface="+mn-ea"/>
                <a:cs typeface="+mn-cs"/>
              </a:defRPr>
            </a:lvl2pPr>
            <a:lvl3pPr marL="685800" indent="-228600" algn="l" defTabSz="914400" rtl="0" eaLnBrk="1" latinLnBrk="0" hangingPunct="1">
              <a:lnSpc>
                <a:spcPct val="110000"/>
              </a:lnSpc>
              <a:spcBef>
                <a:spcPts val="600"/>
              </a:spcBef>
              <a:spcAft>
                <a:spcPts val="600"/>
              </a:spcAft>
              <a:buClr>
                <a:schemeClr val="accent2"/>
              </a:buClr>
              <a:buFont typeface="Arial" panose="020B0604020202020204" pitchFamily="34" charset="0"/>
              <a:buChar char="•"/>
              <a:defRPr sz="1600" b="0" i="0" kern="1200">
                <a:solidFill>
                  <a:schemeClr val="tx1"/>
                </a:solidFill>
                <a:latin typeface="Aptos" panose="020B0004020202020204" pitchFamily="34" charset="0"/>
                <a:ea typeface="+mn-ea"/>
                <a:cs typeface="+mn-cs"/>
              </a:defRPr>
            </a:lvl3pPr>
            <a:lvl4pPr marL="914400" indent="-228600" algn="l" defTabSz="914400" rtl="0" eaLnBrk="1" latinLnBrk="0" hangingPunct="1">
              <a:lnSpc>
                <a:spcPct val="110000"/>
              </a:lnSpc>
              <a:spcBef>
                <a:spcPts val="600"/>
              </a:spcBef>
              <a:spcAft>
                <a:spcPts val="600"/>
              </a:spcAft>
              <a:buClr>
                <a:schemeClr val="accent2"/>
              </a:buClr>
              <a:buFont typeface="Arial" panose="020B0604020202020204" pitchFamily="34" charset="0"/>
              <a:buChar char="•"/>
              <a:defRPr sz="1600" b="0" i="0" kern="1200">
                <a:solidFill>
                  <a:schemeClr val="tx1"/>
                </a:solidFill>
                <a:latin typeface="Aptos" panose="020B0004020202020204" pitchFamily="34" charset="0"/>
                <a:ea typeface="+mn-ea"/>
                <a:cs typeface="+mn-cs"/>
              </a:defRPr>
            </a:lvl4pPr>
            <a:lvl5pPr marL="1143000" indent="-228600" algn="l" defTabSz="914400" rtl="0" eaLnBrk="1" latinLnBrk="0" hangingPunct="1">
              <a:lnSpc>
                <a:spcPct val="110000"/>
              </a:lnSpc>
              <a:spcBef>
                <a:spcPts val="600"/>
              </a:spcBef>
              <a:spcAft>
                <a:spcPts val="600"/>
              </a:spcAft>
              <a:buClr>
                <a:schemeClr val="accent2"/>
              </a:buClr>
              <a:buFont typeface="Arial" panose="020B0604020202020204" pitchFamily="34" charset="0"/>
              <a:buChar char="•"/>
              <a:defRPr sz="1600" b="0" i="0" kern="1200">
                <a:solidFill>
                  <a:schemeClr val="tx1"/>
                </a:solidFill>
                <a:latin typeface="Aptos" panose="020B0004020202020204" pitchFamily="34" charset="0"/>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400"/>
              </a:spcBef>
              <a:spcAft>
                <a:spcPts val="600"/>
              </a:spcAft>
              <a:buClr>
                <a:srgbClr val="FF1644"/>
              </a:buClr>
              <a:buSzTx/>
              <a:buFont typeface="Arial" panose="020B0604020202020204" pitchFamily="34" charset="0"/>
              <a:buNone/>
              <a:tabLst/>
              <a:defRPr/>
            </a:pPr>
            <a:r>
              <a:rPr kumimoji="0" lang="en-US" sz="1800" b="1" i="0" u="none" strike="noStrike" kern="1200" cap="all" spc="0" normalizeH="0" baseline="0" noProof="0">
                <a:ln>
                  <a:noFill/>
                </a:ln>
                <a:solidFill>
                  <a:srgbClr val="B71D1C"/>
                </a:solidFill>
                <a:effectLst/>
                <a:uLnTx/>
                <a:uFillTx/>
                <a:latin typeface="Aptos Black" panose="020B0004020202020204" pitchFamily="34" charset="0"/>
              </a:rPr>
              <a:t>Confidential</a:t>
            </a:r>
          </a:p>
        </p:txBody>
      </p:sp>
    </p:spTree>
    <p:extLst>
      <p:ext uri="{BB962C8B-B14F-4D97-AF65-F5344CB8AC3E}">
        <p14:creationId xmlns:p14="http://schemas.microsoft.com/office/powerpoint/2010/main" val="2576306476"/>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2_Sidebar - Just headline">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8761EC03-82EE-08AA-3E90-1D3DB3B8A557}"/>
              </a:ext>
            </a:extLst>
          </p:cNvPr>
          <p:cNvSpPr/>
          <p:nvPr userDrawn="1"/>
        </p:nvSpPr>
        <p:spPr>
          <a:xfrm>
            <a:off x="10972800" y="0"/>
            <a:ext cx="1219200" cy="6858000"/>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Graphic 6">
            <a:extLst>
              <a:ext uri="{FF2B5EF4-FFF2-40B4-BE49-F238E27FC236}">
                <a16:creationId xmlns:a16="http://schemas.microsoft.com/office/drawing/2014/main" id="{AA3D1769-007A-0908-9AAC-ADB93BAD32BF}"/>
              </a:ext>
            </a:extLst>
          </p:cNvPr>
          <p:cNvPicPr>
            <a:picLocks noChangeAspect="1"/>
          </p:cNvPicPr>
          <p:nvPr userDrawn="1"/>
        </p:nvPicPr>
        <p:blipFill>
          <a:blip>
            <a:extLst>
              <a:ext uri="{96DAC541-7B7A-43D3-8B79-37D633B846F1}">
                <asvg:svgBlip xmlns:asvg="http://schemas.microsoft.com/office/drawing/2016/SVG/main" r:embed="rId2"/>
              </a:ext>
            </a:extLst>
          </a:blip>
          <a:srcRect l="34319" t="34216" r="-3401" b="51747"/>
          <a:stretch/>
        </p:blipFill>
        <p:spPr>
          <a:xfrm rot="16200000">
            <a:off x="8625089" y="3291089"/>
            <a:ext cx="5914622" cy="1219200"/>
          </a:xfrm>
          <a:prstGeom prst="rect">
            <a:avLst/>
          </a:prstGeom>
        </p:spPr>
      </p:pic>
      <p:sp>
        <p:nvSpPr>
          <p:cNvPr id="2" name="Title 1">
            <a:extLst>
              <a:ext uri="{FF2B5EF4-FFF2-40B4-BE49-F238E27FC236}">
                <a16:creationId xmlns:a16="http://schemas.microsoft.com/office/drawing/2014/main" id="{3E9E9F6A-B42D-FA76-29A9-3E768C230779}"/>
              </a:ext>
            </a:extLst>
          </p:cNvPr>
          <p:cNvSpPr>
            <a:spLocks noGrp="1"/>
          </p:cNvSpPr>
          <p:nvPr>
            <p:ph type="title"/>
          </p:nvPr>
        </p:nvSpPr>
        <p:spPr/>
        <p:txBody>
          <a:bodyPr/>
          <a:lstStyle/>
          <a:p>
            <a:r>
              <a:rPr lang="en-US"/>
              <a:t>Click to edit Master title style</a:t>
            </a:r>
          </a:p>
        </p:txBody>
      </p:sp>
      <p:sp>
        <p:nvSpPr>
          <p:cNvPr id="3" name="Footer Placeholder 2">
            <a:extLst>
              <a:ext uri="{FF2B5EF4-FFF2-40B4-BE49-F238E27FC236}">
                <a16:creationId xmlns:a16="http://schemas.microsoft.com/office/drawing/2014/main" id="{A586AC00-CBEA-5E9E-E5E1-E7F3326FC126}"/>
              </a:ext>
            </a:extLst>
          </p:cNvPr>
          <p:cNvSpPr>
            <a:spLocks noGrp="1"/>
          </p:cNvSpPr>
          <p:nvPr>
            <p:ph type="ftr" sz="quarter" idx="10"/>
          </p:nvPr>
        </p:nvSpPr>
        <p:spPr/>
        <p:txBody>
          <a:bodyPr/>
          <a:lstStyle/>
          <a:p>
            <a:pPr algn="l"/>
            <a:r>
              <a:rPr lang="en-US" i="1">
                <a:latin typeface="Aptos" panose="020B0004020202020204" pitchFamily="34" charset="0"/>
              </a:rPr>
              <a:t>© 2025 KC2026. All Rights Reserved. FIFA World Cup 26™, FIFA World Cup™, World Cup™ and associated trademarks and logos are the property of FIFA.</a:t>
            </a:r>
            <a:endParaRPr lang="en-GB"/>
          </a:p>
        </p:txBody>
      </p:sp>
      <p:sp>
        <p:nvSpPr>
          <p:cNvPr id="4" name="Slide Number Placeholder 3">
            <a:extLst>
              <a:ext uri="{FF2B5EF4-FFF2-40B4-BE49-F238E27FC236}">
                <a16:creationId xmlns:a16="http://schemas.microsoft.com/office/drawing/2014/main" id="{A7469A4B-0B1C-3B20-DDC9-6D9A696CF2F9}"/>
              </a:ext>
            </a:extLst>
          </p:cNvPr>
          <p:cNvSpPr>
            <a:spLocks noGrp="1"/>
          </p:cNvSpPr>
          <p:nvPr>
            <p:ph type="sldNum" sz="quarter" idx="11"/>
          </p:nvPr>
        </p:nvSpPr>
        <p:spPr/>
        <p:txBody>
          <a:bodyPr/>
          <a:lstStyle>
            <a:lvl1pPr>
              <a:defRPr>
                <a:solidFill>
                  <a:schemeClr val="bg1"/>
                </a:solidFill>
              </a:defRPr>
            </a:lvl1pPr>
          </a:lstStyle>
          <a:p>
            <a:fld id="{BCC574E5-598D-4C19-A93D-1F2ADF65AC13}" type="slidenum">
              <a:rPr lang="en-GB" smtClean="0"/>
              <a:pPr/>
              <a:t>‹#›</a:t>
            </a:fld>
            <a:endParaRPr lang="en-GB"/>
          </a:p>
        </p:txBody>
      </p:sp>
      <p:pic>
        <p:nvPicPr>
          <p:cNvPr id="5" name="Picture 4">
            <a:extLst>
              <a:ext uri="{FF2B5EF4-FFF2-40B4-BE49-F238E27FC236}">
                <a16:creationId xmlns:a16="http://schemas.microsoft.com/office/drawing/2014/main" id="{9B25AE57-3536-0774-B091-8D3D4477E903}"/>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11388337" y="265707"/>
            <a:ext cx="531777" cy="857250"/>
          </a:xfrm>
          <a:prstGeom prst="rect">
            <a:avLst/>
          </a:prstGeom>
        </p:spPr>
      </p:pic>
      <p:sp>
        <p:nvSpPr>
          <p:cNvPr id="8" name="Text Placeholder 4">
            <a:extLst>
              <a:ext uri="{FF2B5EF4-FFF2-40B4-BE49-F238E27FC236}">
                <a16:creationId xmlns:a16="http://schemas.microsoft.com/office/drawing/2014/main" id="{B67EC42D-D54A-4835-E81A-0A5BF62F1A63}"/>
              </a:ext>
            </a:extLst>
          </p:cNvPr>
          <p:cNvSpPr txBox="1">
            <a:spLocks/>
          </p:cNvSpPr>
          <p:nvPr userDrawn="1"/>
        </p:nvSpPr>
        <p:spPr>
          <a:xfrm>
            <a:off x="9138620" y="6486900"/>
            <a:ext cx="1738714" cy="533400"/>
          </a:xfrm>
          <a:prstGeom prst="rect">
            <a:avLst/>
          </a:prstGeom>
        </p:spPr>
        <p:txBody>
          <a:bodyPr vert="horz" lIns="0" tIns="0" rIns="0" bIns="0" rtlCol="0">
            <a:noAutofit/>
          </a:bodyPr>
          <a:lstStyle>
            <a:lvl1pPr marL="0" indent="0" algn="l" defTabSz="914400" rtl="0" eaLnBrk="1" latinLnBrk="0" hangingPunct="1">
              <a:lnSpc>
                <a:spcPct val="100000"/>
              </a:lnSpc>
              <a:spcBef>
                <a:spcPts val="400"/>
              </a:spcBef>
              <a:spcAft>
                <a:spcPts val="600"/>
              </a:spcAft>
              <a:buClr>
                <a:schemeClr val="accent2"/>
              </a:buClr>
              <a:buFont typeface="Arial" panose="020B0604020202020204" pitchFamily="34" charset="0"/>
              <a:buNone/>
              <a:tabLst/>
              <a:defRPr lang="en-US" sz="2000" b="1" i="0" kern="1200" cap="all" spc="0" baseline="0" dirty="0">
                <a:solidFill>
                  <a:schemeClr val="accent4"/>
                </a:solidFill>
                <a:latin typeface="Aptos Black" panose="020B0004020202020204" pitchFamily="34" charset="0"/>
                <a:ea typeface="Aptos Black" panose="020B0004020202020204" pitchFamily="34" charset="0"/>
                <a:cs typeface="Aptos Black" panose="020B0004020202020204" pitchFamily="34" charset="0"/>
              </a:defRPr>
            </a:lvl1pPr>
            <a:lvl2pPr marL="457200" indent="-228600" algn="l" defTabSz="914400" rtl="0" eaLnBrk="1" latinLnBrk="0" hangingPunct="1">
              <a:lnSpc>
                <a:spcPct val="110000"/>
              </a:lnSpc>
              <a:spcBef>
                <a:spcPts val="600"/>
              </a:spcBef>
              <a:spcAft>
                <a:spcPts val="600"/>
              </a:spcAft>
              <a:buClr>
                <a:schemeClr val="accent2"/>
              </a:buClr>
              <a:buSzPct val="100000"/>
              <a:buFont typeface="Arial" panose="020B0604020202020204" pitchFamily="34" charset="0"/>
              <a:buChar char="•"/>
              <a:defRPr sz="1600" b="0" i="0" kern="1200">
                <a:solidFill>
                  <a:schemeClr val="tx1"/>
                </a:solidFill>
                <a:latin typeface="Aptos" panose="020B0004020202020204" pitchFamily="34" charset="0"/>
                <a:ea typeface="+mn-ea"/>
                <a:cs typeface="+mn-cs"/>
              </a:defRPr>
            </a:lvl2pPr>
            <a:lvl3pPr marL="685800" indent="-228600" algn="l" defTabSz="914400" rtl="0" eaLnBrk="1" latinLnBrk="0" hangingPunct="1">
              <a:lnSpc>
                <a:spcPct val="110000"/>
              </a:lnSpc>
              <a:spcBef>
                <a:spcPts val="600"/>
              </a:spcBef>
              <a:spcAft>
                <a:spcPts val="600"/>
              </a:spcAft>
              <a:buClr>
                <a:schemeClr val="accent2"/>
              </a:buClr>
              <a:buFont typeface="Arial" panose="020B0604020202020204" pitchFamily="34" charset="0"/>
              <a:buChar char="•"/>
              <a:defRPr sz="1600" b="0" i="0" kern="1200">
                <a:solidFill>
                  <a:schemeClr val="tx1"/>
                </a:solidFill>
                <a:latin typeface="Aptos" panose="020B0004020202020204" pitchFamily="34" charset="0"/>
                <a:ea typeface="+mn-ea"/>
                <a:cs typeface="+mn-cs"/>
              </a:defRPr>
            </a:lvl3pPr>
            <a:lvl4pPr marL="914400" indent="-228600" algn="l" defTabSz="914400" rtl="0" eaLnBrk="1" latinLnBrk="0" hangingPunct="1">
              <a:lnSpc>
                <a:spcPct val="110000"/>
              </a:lnSpc>
              <a:spcBef>
                <a:spcPts val="600"/>
              </a:spcBef>
              <a:spcAft>
                <a:spcPts val="600"/>
              </a:spcAft>
              <a:buClr>
                <a:schemeClr val="accent2"/>
              </a:buClr>
              <a:buFont typeface="Arial" panose="020B0604020202020204" pitchFamily="34" charset="0"/>
              <a:buChar char="•"/>
              <a:defRPr sz="1600" b="0" i="0" kern="1200">
                <a:solidFill>
                  <a:schemeClr val="tx1"/>
                </a:solidFill>
                <a:latin typeface="Aptos" panose="020B0004020202020204" pitchFamily="34" charset="0"/>
                <a:ea typeface="+mn-ea"/>
                <a:cs typeface="+mn-cs"/>
              </a:defRPr>
            </a:lvl4pPr>
            <a:lvl5pPr marL="1143000" indent="-228600" algn="l" defTabSz="914400" rtl="0" eaLnBrk="1" latinLnBrk="0" hangingPunct="1">
              <a:lnSpc>
                <a:spcPct val="110000"/>
              </a:lnSpc>
              <a:spcBef>
                <a:spcPts val="600"/>
              </a:spcBef>
              <a:spcAft>
                <a:spcPts val="600"/>
              </a:spcAft>
              <a:buClr>
                <a:schemeClr val="accent2"/>
              </a:buClr>
              <a:buFont typeface="Arial" panose="020B0604020202020204" pitchFamily="34" charset="0"/>
              <a:buChar char="•"/>
              <a:defRPr sz="1600" b="0" i="0" kern="1200">
                <a:solidFill>
                  <a:schemeClr val="tx1"/>
                </a:solidFill>
                <a:latin typeface="Aptos" panose="020B0004020202020204" pitchFamily="34" charset="0"/>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400"/>
              </a:spcBef>
              <a:spcAft>
                <a:spcPts val="600"/>
              </a:spcAft>
              <a:buClr>
                <a:srgbClr val="FF1644"/>
              </a:buClr>
              <a:buSzTx/>
              <a:buFont typeface="Arial" panose="020B0604020202020204" pitchFamily="34" charset="0"/>
              <a:buNone/>
              <a:tabLst/>
              <a:defRPr/>
            </a:pPr>
            <a:r>
              <a:rPr kumimoji="0" lang="en-US" sz="1800" b="1" i="0" u="none" strike="noStrike" kern="1200" cap="all" spc="0" normalizeH="0" baseline="0" noProof="0">
                <a:ln>
                  <a:noFill/>
                </a:ln>
                <a:solidFill>
                  <a:srgbClr val="B71D1C"/>
                </a:solidFill>
                <a:effectLst/>
                <a:uLnTx/>
                <a:uFillTx/>
                <a:latin typeface="Aptos Black" panose="020B0004020202020204" pitchFamily="34" charset="0"/>
              </a:rPr>
              <a:t>Confidential</a:t>
            </a:r>
          </a:p>
        </p:txBody>
      </p:sp>
    </p:spTree>
    <p:extLst>
      <p:ext uri="{BB962C8B-B14F-4D97-AF65-F5344CB8AC3E}">
        <p14:creationId xmlns:p14="http://schemas.microsoft.com/office/powerpoint/2010/main" val="1982823114"/>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2_Sidebar - Text - Side Sub">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8761EC03-82EE-08AA-3E90-1D3DB3B8A557}"/>
              </a:ext>
            </a:extLst>
          </p:cNvPr>
          <p:cNvSpPr/>
          <p:nvPr userDrawn="1"/>
        </p:nvSpPr>
        <p:spPr>
          <a:xfrm>
            <a:off x="10972800" y="0"/>
            <a:ext cx="1219200" cy="6858000"/>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Graphic 6">
            <a:extLst>
              <a:ext uri="{FF2B5EF4-FFF2-40B4-BE49-F238E27FC236}">
                <a16:creationId xmlns:a16="http://schemas.microsoft.com/office/drawing/2014/main" id="{AA3D1769-007A-0908-9AAC-ADB93BAD32BF}"/>
              </a:ext>
            </a:extLst>
          </p:cNvPr>
          <p:cNvPicPr>
            <a:picLocks noChangeAspect="1"/>
          </p:cNvPicPr>
          <p:nvPr userDrawn="1"/>
        </p:nvPicPr>
        <p:blipFill>
          <a:blip>
            <a:extLst>
              <a:ext uri="{96DAC541-7B7A-43D3-8B79-37D633B846F1}">
                <asvg:svgBlip xmlns:asvg="http://schemas.microsoft.com/office/drawing/2016/SVG/main" r:embed="rId2"/>
              </a:ext>
            </a:extLst>
          </a:blip>
          <a:srcRect l="34319" t="34216" r="-3401" b="51747"/>
          <a:stretch/>
        </p:blipFill>
        <p:spPr>
          <a:xfrm rot="16200000">
            <a:off x="8625089" y="3291089"/>
            <a:ext cx="5914622" cy="1219200"/>
          </a:xfrm>
          <a:prstGeom prst="rect">
            <a:avLst/>
          </a:prstGeom>
        </p:spPr>
      </p:pic>
      <p:sp>
        <p:nvSpPr>
          <p:cNvPr id="3" name="Footer Placeholder 2">
            <a:extLst>
              <a:ext uri="{FF2B5EF4-FFF2-40B4-BE49-F238E27FC236}">
                <a16:creationId xmlns:a16="http://schemas.microsoft.com/office/drawing/2014/main" id="{A586AC00-CBEA-5E9E-E5E1-E7F3326FC126}"/>
              </a:ext>
            </a:extLst>
          </p:cNvPr>
          <p:cNvSpPr>
            <a:spLocks noGrp="1"/>
          </p:cNvSpPr>
          <p:nvPr>
            <p:ph type="ftr" sz="quarter" idx="10"/>
          </p:nvPr>
        </p:nvSpPr>
        <p:spPr/>
        <p:txBody>
          <a:bodyPr/>
          <a:lstStyle/>
          <a:p>
            <a:pPr algn="l"/>
            <a:r>
              <a:rPr lang="en-US" i="1">
                <a:latin typeface="Aptos" panose="020B0004020202020204" pitchFamily="34" charset="0"/>
              </a:rPr>
              <a:t>© 2025 KC2026. All Rights Reserved. FIFA World Cup 26™, FIFA World Cup™, World Cup™ and associated trademarks and logos are the property of FIFA.</a:t>
            </a:r>
            <a:endParaRPr lang="en-GB"/>
          </a:p>
        </p:txBody>
      </p:sp>
      <p:sp>
        <p:nvSpPr>
          <p:cNvPr id="4" name="Slide Number Placeholder 3">
            <a:extLst>
              <a:ext uri="{FF2B5EF4-FFF2-40B4-BE49-F238E27FC236}">
                <a16:creationId xmlns:a16="http://schemas.microsoft.com/office/drawing/2014/main" id="{A7469A4B-0B1C-3B20-DDC9-6D9A696CF2F9}"/>
              </a:ext>
            </a:extLst>
          </p:cNvPr>
          <p:cNvSpPr>
            <a:spLocks noGrp="1"/>
          </p:cNvSpPr>
          <p:nvPr>
            <p:ph type="sldNum" sz="quarter" idx="11"/>
          </p:nvPr>
        </p:nvSpPr>
        <p:spPr/>
        <p:txBody>
          <a:bodyPr/>
          <a:lstStyle>
            <a:lvl1pPr>
              <a:defRPr>
                <a:solidFill>
                  <a:schemeClr val="bg1"/>
                </a:solidFill>
              </a:defRPr>
            </a:lvl1pPr>
          </a:lstStyle>
          <a:p>
            <a:fld id="{BCC574E5-598D-4C19-A93D-1F2ADF65AC13}" type="slidenum">
              <a:rPr lang="en-GB" smtClean="0"/>
              <a:pPr/>
              <a:t>‹#›</a:t>
            </a:fld>
            <a:endParaRPr lang="en-GB"/>
          </a:p>
        </p:txBody>
      </p:sp>
      <p:pic>
        <p:nvPicPr>
          <p:cNvPr id="5" name="Picture 4">
            <a:extLst>
              <a:ext uri="{FF2B5EF4-FFF2-40B4-BE49-F238E27FC236}">
                <a16:creationId xmlns:a16="http://schemas.microsoft.com/office/drawing/2014/main" id="{9B25AE57-3536-0774-B091-8D3D4477E903}"/>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11388337" y="265707"/>
            <a:ext cx="531777" cy="857250"/>
          </a:xfrm>
          <a:prstGeom prst="rect">
            <a:avLst/>
          </a:prstGeom>
        </p:spPr>
      </p:pic>
      <p:sp>
        <p:nvSpPr>
          <p:cNvPr id="8" name="Text Placeholder 9">
            <a:extLst>
              <a:ext uri="{FF2B5EF4-FFF2-40B4-BE49-F238E27FC236}">
                <a16:creationId xmlns:a16="http://schemas.microsoft.com/office/drawing/2014/main" id="{FE315D93-26D7-81B3-1401-2EEC5F8BD1FA}"/>
              </a:ext>
            </a:extLst>
          </p:cNvPr>
          <p:cNvSpPr>
            <a:spLocks noGrp="1"/>
          </p:cNvSpPr>
          <p:nvPr>
            <p:ph type="body" sz="quarter" idx="18" hasCustomPrompt="1"/>
          </p:nvPr>
        </p:nvSpPr>
        <p:spPr>
          <a:xfrm>
            <a:off x="381000" y="368121"/>
            <a:ext cx="2743200" cy="5943600"/>
          </a:xfrm>
        </p:spPr>
        <p:txBody>
          <a:bodyPr anchor="ctr"/>
          <a:lstStyle>
            <a:lvl1pPr marL="0" indent="0" algn="r">
              <a:lnSpc>
                <a:spcPct val="80000"/>
              </a:lnSpc>
              <a:spcBef>
                <a:spcPts val="400"/>
              </a:spcBef>
              <a:buNone/>
              <a:defRPr sz="2800" b="1" i="0" cap="all" spc="0" baseline="0">
                <a:solidFill>
                  <a:schemeClr val="accent1"/>
                </a:solidFill>
                <a:latin typeface="Aptos Black" panose="020B0004020202020204" pitchFamily="34" charset="0"/>
              </a:defRPr>
            </a:lvl1pPr>
            <a:lvl2pPr marL="274183" indent="0">
              <a:buNone/>
              <a:defRPr/>
            </a:lvl2pPr>
            <a:lvl3pPr marL="548366" indent="0">
              <a:buNone/>
              <a:defRPr/>
            </a:lvl3pPr>
            <a:lvl4pPr marL="822549" indent="0">
              <a:buNone/>
              <a:defRPr/>
            </a:lvl4pPr>
            <a:lvl5pPr marL="1096732" indent="0">
              <a:buNone/>
              <a:defRPr/>
            </a:lvl5pPr>
          </a:lstStyle>
          <a:p>
            <a:pPr lvl="0"/>
            <a:r>
              <a:rPr lang="en-US"/>
              <a:t>Subhead</a:t>
            </a:r>
          </a:p>
        </p:txBody>
      </p:sp>
      <p:sp>
        <p:nvSpPr>
          <p:cNvPr id="9" name="Text Placeholder 4">
            <a:extLst>
              <a:ext uri="{FF2B5EF4-FFF2-40B4-BE49-F238E27FC236}">
                <a16:creationId xmlns:a16="http://schemas.microsoft.com/office/drawing/2014/main" id="{ADC1275C-FF0A-CF8A-C33F-237B326C5D2D}"/>
              </a:ext>
            </a:extLst>
          </p:cNvPr>
          <p:cNvSpPr>
            <a:spLocks noGrp="1"/>
          </p:cNvSpPr>
          <p:nvPr>
            <p:ph type="body" sz="quarter" idx="41"/>
          </p:nvPr>
        </p:nvSpPr>
        <p:spPr>
          <a:xfrm>
            <a:off x="3290268" y="381000"/>
            <a:ext cx="7479332" cy="5943600"/>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037211560"/>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2_Sidebar - text - top hea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8761EC03-82EE-08AA-3E90-1D3DB3B8A557}"/>
              </a:ext>
            </a:extLst>
          </p:cNvPr>
          <p:cNvSpPr/>
          <p:nvPr userDrawn="1"/>
        </p:nvSpPr>
        <p:spPr>
          <a:xfrm>
            <a:off x="10972800" y="0"/>
            <a:ext cx="1219200" cy="6858000"/>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Graphic 6">
            <a:extLst>
              <a:ext uri="{FF2B5EF4-FFF2-40B4-BE49-F238E27FC236}">
                <a16:creationId xmlns:a16="http://schemas.microsoft.com/office/drawing/2014/main" id="{AA3D1769-007A-0908-9AAC-ADB93BAD32BF}"/>
              </a:ext>
            </a:extLst>
          </p:cNvPr>
          <p:cNvPicPr>
            <a:picLocks noChangeAspect="1"/>
          </p:cNvPicPr>
          <p:nvPr userDrawn="1"/>
        </p:nvPicPr>
        <p:blipFill>
          <a:blip>
            <a:extLst>
              <a:ext uri="{96DAC541-7B7A-43D3-8B79-37D633B846F1}">
                <asvg:svgBlip xmlns:asvg="http://schemas.microsoft.com/office/drawing/2016/SVG/main" r:embed="rId2"/>
              </a:ext>
            </a:extLst>
          </a:blip>
          <a:srcRect l="34319" t="34216" r="-3401" b="51747"/>
          <a:stretch/>
        </p:blipFill>
        <p:spPr>
          <a:xfrm rot="16200000">
            <a:off x="8625089" y="3291089"/>
            <a:ext cx="5914622" cy="1219200"/>
          </a:xfrm>
          <a:prstGeom prst="rect">
            <a:avLst/>
          </a:prstGeom>
        </p:spPr>
      </p:pic>
      <p:sp>
        <p:nvSpPr>
          <p:cNvPr id="2" name="Title 1">
            <a:extLst>
              <a:ext uri="{FF2B5EF4-FFF2-40B4-BE49-F238E27FC236}">
                <a16:creationId xmlns:a16="http://schemas.microsoft.com/office/drawing/2014/main" id="{3E9E9F6A-B42D-FA76-29A9-3E768C230779}"/>
              </a:ext>
            </a:extLst>
          </p:cNvPr>
          <p:cNvSpPr>
            <a:spLocks noGrp="1"/>
          </p:cNvSpPr>
          <p:nvPr>
            <p:ph type="title"/>
          </p:nvPr>
        </p:nvSpPr>
        <p:spPr/>
        <p:txBody>
          <a:bodyPr/>
          <a:lstStyle/>
          <a:p>
            <a:r>
              <a:rPr lang="en-US"/>
              <a:t>Click to edit Master title style</a:t>
            </a:r>
          </a:p>
        </p:txBody>
      </p:sp>
      <p:sp>
        <p:nvSpPr>
          <p:cNvPr id="3" name="Footer Placeholder 2">
            <a:extLst>
              <a:ext uri="{FF2B5EF4-FFF2-40B4-BE49-F238E27FC236}">
                <a16:creationId xmlns:a16="http://schemas.microsoft.com/office/drawing/2014/main" id="{A586AC00-CBEA-5E9E-E5E1-E7F3326FC126}"/>
              </a:ext>
            </a:extLst>
          </p:cNvPr>
          <p:cNvSpPr>
            <a:spLocks noGrp="1"/>
          </p:cNvSpPr>
          <p:nvPr>
            <p:ph type="ftr" sz="quarter" idx="10"/>
          </p:nvPr>
        </p:nvSpPr>
        <p:spPr/>
        <p:txBody>
          <a:bodyPr/>
          <a:lstStyle/>
          <a:p>
            <a:pPr algn="l"/>
            <a:r>
              <a:rPr lang="en-US" i="1">
                <a:latin typeface="Aptos" panose="020B0004020202020204" pitchFamily="34" charset="0"/>
              </a:rPr>
              <a:t>© 2025 KC2026. All Rights Reserved. FIFA World Cup 26™, FIFA World Cup™, World Cup™ and associated trademarks and logos are the property of FIFA.</a:t>
            </a:r>
            <a:endParaRPr lang="en-GB"/>
          </a:p>
        </p:txBody>
      </p:sp>
      <p:sp>
        <p:nvSpPr>
          <p:cNvPr id="4" name="Slide Number Placeholder 3">
            <a:extLst>
              <a:ext uri="{FF2B5EF4-FFF2-40B4-BE49-F238E27FC236}">
                <a16:creationId xmlns:a16="http://schemas.microsoft.com/office/drawing/2014/main" id="{A7469A4B-0B1C-3B20-DDC9-6D9A696CF2F9}"/>
              </a:ext>
            </a:extLst>
          </p:cNvPr>
          <p:cNvSpPr>
            <a:spLocks noGrp="1"/>
          </p:cNvSpPr>
          <p:nvPr>
            <p:ph type="sldNum" sz="quarter" idx="11"/>
          </p:nvPr>
        </p:nvSpPr>
        <p:spPr/>
        <p:txBody>
          <a:bodyPr/>
          <a:lstStyle>
            <a:lvl1pPr>
              <a:defRPr>
                <a:solidFill>
                  <a:schemeClr val="bg1"/>
                </a:solidFill>
              </a:defRPr>
            </a:lvl1pPr>
          </a:lstStyle>
          <a:p>
            <a:fld id="{BCC574E5-598D-4C19-A93D-1F2ADF65AC13}" type="slidenum">
              <a:rPr lang="en-GB" smtClean="0"/>
              <a:pPr/>
              <a:t>‹#›</a:t>
            </a:fld>
            <a:endParaRPr lang="en-GB"/>
          </a:p>
        </p:txBody>
      </p:sp>
      <p:pic>
        <p:nvPicPr>
          <p:cNvPr id="5" name="Picture 4">
            <a:extLst>
              <a:ext uri="{FF2B5EF4-FFF2-40B4-BE49-F238E27FC236}">
                <a16:creationId xmlns:a16="http://schemas.microsoft.com/office/drawing/2014/main" id="{9B25AE57-3536-0774-B091-8D3D4477E903}"/>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11388337" y="265707"/>
            <a:ext cx="531777" cy="857250"/>
          </a:xfrm>
          <a:prstGeom prst="rect">
            <a:avLst/>
          </a:prstGeom>
        </p:spPr>
      </p:pic>
      <p:sp>
        <p:nvSpPr>
          <p:cNvPr id="8" name="Text Placeholder 4">
            <a:extLst>
              <a:ext uri="{FF2B5EF4-FFF2-40B4-BE49-F238E27FC236}">
                <a16:creationId xmlns:a16="http://schemas.microsoft.com/office/drawing/2014/main" id="{D7F9D8CD-FC1D-087D-3020-C8C26E48F2BA}"/>
              </a:ext>
            </a:extLst>
          </p:cNvPr>
          <p:cNvSpPr>
            <a:spLocks noGrp="1"/>
          </p:cNvSpPr>
          <p:nvPr>
            <p:ph type="body" sz="quarter" idx="41"/>
          </p:nvPr>
        </p:nvSpPr>
        <p:spPr>
          <a:xfrm>
            <a:off x="407368" y="1354666"/>
            <a:ext cx="10362232" cy="4969933"/>
          </a:xfrm>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Text Placeholder 4">
            <a:extLst>
              <a:ext uri="{FF2B5EF4-FFF2-40B4-BE49-F238E27FC236}">
                <a16:creationId xmlns:a16="http://schemas.microsoft.com/office/drawing/2014/main" id="{4C0F18C5-49AD-3FD0-40EE-B4105D9F001A}"/>
              </a:ext>
            </a:extLst>
          </p:cNvPr>
          <p:cNvSpPr txBox="1">
            <a:spLocks/>
          </p:cNvSpPr>
          <p:nvPr userDrawn="1"/>
        </p:nvSpPr>
        <p:spPr>
          <a:xfrm>
            <a:off x="9138620" y="6486900"/>
            <a:ext cx="1738714" cy="533400"/>
          </a:xfrm>
          <a:prstGeom prst="rect">
            <a:avLst/>
          </a:prstGeom>
        </p:spPr>
        <p:txBody>
          <a:bodyPr vert="horz" lIns="0" tIns="0" rIns="0" bIns="0" rtlCol="0">
            <a:noAutofit/>
          </a:bodyPr>
          <a:lstStyle>
            <a:lvl1pPr marL="0" indent="0" algn="l" defTabSz="914400" rtl="0" eaLnBrk="1" latinLnBrk="0" hangingPunct="1">
              <a:lnSpc>
                <a:spcPct val="100000"/>
              </a:lnSpc>
              <a:spcBef>
                <a:spcPts val="400"/>
              </a:spcBef>
              <a:spcAft>
                <a:spcPts val="600"/>
              </a:spcAft>
              <a:buClr>
                <a:schemeClr val="accent2"/>
              </a:buClr>
              <a:buFont typeface="Arial" panose="020B0604020202020204" pitchFamily="34" charset="0"/>
              <a:buNone/>
              <a:tabLst/>
              <a:defRPr lang="en-US" sz="2000" b="1" i="0" kern="1200" cap="all" spc="0" baseline="0" dirty="0">
                <a:solidFill>
                  <a:schemeClr val="accent4"/>
                </a:solidFill>
                <a:latin typeface="Aptos Black" panose="020B0004020202020204" pitchFamily="34" charset="0"/>
                <a:ea typeface="Aptos Black" panose="020B0004020202020204" pitchFamily="34" charset="0"/>
                <a:cs typeface="Aptos Black" panose="020B0004020202020204" pitchFamily="34" charset="0"/>
              </a:defRPr>
            </a:lvl1pPr>
            <a:lvl2pPr marL="457200" indent="-228600" algn="l" defTabSz="914400" rtl="0" eaLnBrk="1" latinLnBrk="0" hangingPunct="1">
              <a:lnSpc>
                <a:spcPct val="110000"/>
              </a:lnSpc>
              <a:spcBef>
                <a:spcPts val="600"/>
              </a:spcBef>
              <a:spcAft>
                <a:spcPts val="600"/>
              </a:spcAft>
              <a:buClr>
                <a:schemeClr val="accent2"/>
              </a:buClr>
              <a:buSzPct val="100000"/>
              <a:buFont typeface="Arial" panose="020B0604020202020204" pitchFamily="34" charset="0"/>
              <a:buChar char="•"/>
              <a:defRPr sz="1600" b="0" i="0" kern="1200">
                <a:solidFill>
                  <a:schemeClr val="tx1"/>
                </a:solidFill>
                <a:latin typeface="Aptos" panose="020B0004020202020204" pitchFamily="34" charset="0"/>
                <a:ea typeface="+mn-ea"/>
                <a:cs typeface="+mn-cs"/>
              </a:defRPr>
            </a:lvl2pPr>
            <a:lvl3pPr marL="685800" indent="-228600" algn="l" defTabSz="914400" rtl="0" eaLnBrk="1" latinLnBrk="0" hangingPunct="1">
              <a:lnSpc>
                <a:spcPct val="110000"/>
              </a:lnSpc>
              <a:spcBef>
                <a:spcPts val="600"/>
              </a:spcBef>
              <a:spcAft>
                <a:spcPts val="600"/>
              </a:spcAft>
              <a:buClr>
                <a:schemeClr val="accent2"/>
              </a:buClr>
              <a:buFont typeface="Arial" panose="020B0604020202020204" pitchFamily="34" charset="0"/>
              <a:buChar char="•"/>
              <a:defRPr sz="1600" b="0" i="0" kern="1200">
                <a:solidFill>
                  <a:schemeClr val="tx1"/>
                </a:solidFill>
                <a:latin typeface="Aptos" panose="020B0004020202020204" pitchFamily="34" charset="0"/>
                <a:ea typeface="+mn-ea"/>
                <a:cs typeface="+mn-cs"/>
              </a:defRPr>
            </a:lvl3pPr>
            <a:lvl4pPr marL="914400" indent="-228600" algn="l" defTabSz="914400" rtl="0" eaLnBrk="1" latinLnBrk="0" hangingPunct="1">
              <a:lnSpc>
                <a:spcPct val="110000"/>
              </a:lnSpc>
              <a:spcBef>
                <a:spcPts val="600"/>
              </a:spcBef>
              <a:spcAft>
                <a:spcPts val="600"/>
              </a:spcAft>
              <a:buClr>
                <a:schemeClr val="accent2"/>
              </a:buClr>
              <a:buFont typeface="Arial" panose="020B0604020202020204" pitchFamily="34" charset="0"/>
              <a:buChar char="•"/>
              <a:defRPr sz="1600" b="0" i="0" kern="1200">
                <a:solidFill>
                  <a:schemeClr val="tx1"/>
                </a:solidFill>
                <a:latin typeface="Aptos" panose="020B0004020202020204" pitchFamily="34" charset="0"/>
                <a:ea typeface="+mn-ea"/>
                <a:cs typeface="+mn-cs"/>
              </a:defRPr>
            </a:lvl4pPr>
            <a:lvl5pPr marL="1143000" indent="-228600" algn="l" defTabSz="914400" rtl="0" eaLnBrk="1" latinLnBrk="0" hangingPunct="1">
              <a:lnSpc>
                <a:spcPct val="110000"/>
              </a:lnSpc>
              <a:spcBef>
                <a:spcPts val="600"/>
              </a:spcBef>
              <a:spcAft>
                <a:spcPts val="600"/>
              </a:spcAft>
              <a:buClr>
                <a:schemeClr val="accent2"/>
              </a:buClr>
              <a:buFont typeface="Arial" panose="020B0604020202020204" pitchFamily="34" charset="0"/>
              <a:buChar char="•"/>
              <a:defRPr sz="1600" b="0" i="0" kern="1200">
                <a:solidFill>
                  <a:schemeClr val="tx1"/>
                </a:solidFill>
                <a:latin typeface="Aptos" panose="020B0004020202020204" pitchFamily="34" charset="0"/>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400"/>
              </a:spcBef>
              <a:spcAft>
                <a:spcPts val="600"/>
              </a:spcAft>
              <a:buClr>
                <a:srgbClr val="FF1644"/>
              </a:buClr>
              <a:buSzTx/>
              <a:buFont typeface="Arial" panose="020B0604020202020204" pitchFamily="34" charset="0"/>
              <a:buNone/>
              <a:tabLst/>
              <a:defRPr/>
            </a:pPr>
            <a:r>
              <a:rPr kumimoji="0" lang="en-US" sz="1800" b="1" i="0" u="none" strike="noStrike" kern="1200" cap="all" spc="0" normalizeH="0" baseline="0" noProof="0">
                <a:ln>
                  <a:noFill/>
                </a:ln>
                <a:solidFill>
                  <a:srgbClr val="B71D1C"/>
                </a:solidFill>
                <a:effectLst/>
                <a:uLnTx/>
                <a:uFillTx/>
                <a:latin typeface="Aptos Black" panose="020B0004020202020204" pitchFamily="34" charset="0"/>
              </a:rPr>
              <a:t>Confidential</a:t>
            </a:r>
          </a:p>
        </p:txBody>
      </p:sp>
    </p:spTree>
    <p:extLst>
      <p:ext uri="{BB962C8B-B14F-4D97-AF65-F5344CB8AC3E}">
        <p14:creationId xmlns:p14="http://schemas.microsoft.com/office/powerpoint/2010/main" val="1751403163"/>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2_Top banner - blank">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89A8D2E7-38D1-0320-3237-945D8B917A22}"/>
              </a:ext>
            </a:extLst>
          </p:cNvPr>
          <p:cNvSpPr/>
          <p:nvPr userDrawn="1"/>
        </p:nvSpPr>
        <p:spPr>
          <a:xfrm>
            <a:off x="-1" y="0"/>
            <a:ext cx="12192000" cy="13716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b="0" i="0">
              <a:latin typeface="Aptos" panose="020B0004020202020204" pitchFamily="34" charset="0"/>
            </a:endParaRPr>
          </a:p>
        </p:txBody>
      </p:sp>
      <p:pic>
        <p:nvPicPr>
          <p:cNvPr id="7" name="Graphic 6">
            <a:extLst>
              <a:ext uri="{FF2B5EF4-FFF2-40B4-BE49-F238E27FC236}">
                <a16:creationId xmlns:a16="http://schemas.microsoft.com/office/drawing/2014/main" id="{D6E7A569-537F-C0D6-0CE2-DD63B0DDD074}"/>
              </a:ext>
            </a:extLst>
          </p:cNvPr>
          <p:cNvPicPr>
            <a:picLocks noChangeAspect="1"/>
          </p:cNvPicPr>
          <p:nvPr userDrawn="1"/>
        </p:nvPicPr>
        <p:blipFill>
          <a:blip>
            <a:extLst>
              <a:ext uri="{96DAC541-7B7A-43D3-8B79-37D633B846F1}">
                <asvg:svgBlip xmlns:asvg="http://schemas.microsoft.com/office/drawing/2016/SVG/main" r:embed="rId2"/>
              </a:ext>
            </a:extLst>
          </a:blip>
          <a:srcRect l="23384" t="-2066" r="7300" b="80431"/>
          <a:stretch/>
        </p:blipFill>
        <p:spPr>
          <a:xfrm>
            <a:off x="-1" y="162952"/>
            <a:ext cx="9029701" cy="1208648"/>
          </a:xfrm>
          <a:prstGeom prst="rect">
            <a:avLst/>
          </a:prstGeom>
        </p:spPr>
      </p:pic>
      <p:sp>
        <p:nvSpPr>
          <p:cNvPr id="8" name="Text Placeholder 8">
            <a:extLst>
              <a:ext uri="{FF2B5EF4-FFF2-40B4-BE49-F238E27FC236}">
                <a16:creationId xmlns:a16="http://schemas.microsoft.com/office/drawing/2014/main" id="{33CC6B48-894F-7566-CCEA-DA4105AD77A7}"/>
              </a:ext>
            </a:extLst>
          </p:cNvPr>
          <p:cNvSpPr>
            <a:spLocks noGrp="1"/>
          </p:cNvSpPr>
          <p:nvPr>
            <p:ph type="body" sz="quarter" idx="13" hasCustomPrompt="1"/>
          </p:nvPr>
        </p:nvSpPr>
        <p:spPr>
          <a:xfrm>
            <a:off x="1524000" y="385961"/>
            <a:ext cx="9144000" cy="676806"/>
          </a:xfrm>
        </p:spPr>
        <p:txBody>
          <a:bodyPr anchor="b">
            <a:noAutofit/>
          </a:bodyPr>
          <a:lstStyle>
            <a:lvl1pPr marL="0" indent="0" algn="ctr">
              <a:lnSpc>
                <a:spcPct val="80000"/>
              </a:lnSpc>
              <a:spcBef>
                <a:spcPts val="0"/>
              </a:spcBef>
              <a:spcAft>
                <a:spcPts val="0"/>
              </a:spcAft>
              <a:buNone/>
              <a:defRPr lang="en-US" sz="3600" b="1" i="0" kern="1200" cap="all" spc="0" baseline="0" dirty="0">
                <a:solidFill>
                  <a:schemeClr val="bg1"/>
                </a:solidFill>
                <a:latin typeface="Aptos Black" panose="020B0004020202020204" pitchFamily="34" charset="0"/>
                <a:ea typeface="Aptos Black" panose="020B0004020202020204" pitchFamily="34" charset="0"/>
                <a:cs typeface="Aptos Black" panose="020B0004020202020204" pitchFamily="34" charset="0"/>
              </a:defRPr>
            </a:lvl1pPr>
          </a:lstStyle>
          <a:p>
            <a:pPr lvl="0"/>
            <a:r>
              <a:rPr lang="en-US"/>
              <a:t>Headline</a:t>
            </a:r>
          </a:p>
        </p:txBody>
      </p:sp>
      <p:sp>
        <p:nvSpPr>
          <p:cNvPr id="3" name="Footer Placeholder 2">
            <a:extLst>
              <a:ext uri="{FF2B5EF4-FFF2-40B4-BE49-F238E27FC236}">
                <a16:creationId xmlns:a16="http://schemas.microsoft.com/office/drawing/2014/main" id="{A586AC00-CBEA-5E9E-E5E1-E7F3326FC126}"/>
              </a:ext>
            </a:extLst>
          </p:cNvPr>
          <p:cNvSpPr>
            <a:spLocks noGrp="1"/>
          </p:cNvSpPr>
          <p:nvPr>
            <p:ph type="ftr" sz="quarter" idx="10"/>
          </p:nvPr>
        </p:nvSpPr>
        <p:spPr/>
        <p:txBody>
          <a:bodyPr/>
          <a:lstStyle/>
          <a:p>
            <a:pPr algn="l"/>
            <a:r>
              <a:rPr lang="en-US" i="1">
                <a:latin typeface="Aptos" panose="020B0004020202020204" pitchFamily="34" charset="0"/>
              </a:rPr>
              <a:t>© 2025 KC2026. All Rights Reserved. FIFA World Cup 26™, FIFA World Cup™, World Cup™ and associated trademarks and logos are the property of FIFA.</a:t>
            </a:r>
            <a:endParaRPr lang="en-GB"/>
          </a:p>
        </p:txBody>
      </p:sp>
      <p:sp>
        <p:nvSpPr>
          <p:cNvPr id="4" name="Slide Number Placeholder 3">
            <a:extLst>
              <a:ext uri="{FF2B5EF4-FFF2-40B4-BE49-F238E27FC236}">
                <a16:creationId xmlns:a16="http://schemas.microsoft.com/office/drawing/2014/main" id="{A7469A4B-0B1C-3B20-DDC9-6D9A696CF2F9}"/>
              </a:ext>
            </a:extLst>
          </p:cNvPr>
          <p:cNvSpPr>
            <a:spLocks noGrp="1"/>
          </p:cNvSpPr>
          <p:nvPr>
            <p:ph type="sldNum" sz="quarter" idx="11"/>
          </p:nvPr>
        </p:nvSpPr>
        <p:spPr/>
        <p:txBody>
          <a:bodyPr/>
          <a:lstStyle/>
          <a:p>
            <a:fld id="{BCC574E5-598D-4C19-A93D-1F2ADF65AC13}" type="slidenum">
              <a:rPr lang="en-GB" smtClean="0"/>
              <a:pPr/>
              <a:t>‹#›</a:t>
            </a:fld>
            <a:endParaRPr lang="en-GB"/>
          </a:p>
        </p:txBody>
      </p:sp>
      <p:pic>
        <p:nvPicPr>
          <p:cNvPr id="5" name="Picture 4">
            <a:extLst>
              <a:ext uri="{FF2B5EF4-FFF2-40B4-BE49-F238E27FC236}">
                <a16:creationId xmlns:a16="http://schemas.microsoft.com/office/drawing/2014/main" id="{9B25AE57-3536-0774-B091-8D3D4477E903}"/>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11388337" y="265707"/>
            <a:ext cx="531777" cy="857250"/>
          </a:xfrm>
          <a:prstGeom prst="rect">
            <a:avLst/>
          </a:prstGeom>
        </p:spPr>
      </p:pic>
      <p:sp>
        <p:nvSpPr>
          <p:cNvPr id="2" name="Text Placeholder 4">
            <a:extLst>
              <a:ext uri="{FF2B5EF4-FFF2-40B4-BE49-F238E27FC236}">
                <a16:creationId xmlns:a16="http://schemas.microsoft.com/office/drawing/2014/main" id="{D933C8D8-540B-65AC-E99A-C94644B90119}"/>
              </a:ext>
            </a:extLst>
          </p:cNvPr>
          <p:cNvSpPr txBox="1">
            <a:spLocks/>
          </p:cNvSpPr>
          <p:nvPr userDrawn="1"/>
        </p:nvSpPr>
        <p:spPr>
          <a:xfrm>
            <a:off x="9138620" y="6486900"/>
            <a:ext cx="1738714" cy="533400"/>
          </a:xfrm>
          <a:prstGeom prst="rect">
            <a:avLst/>
          </a:prstGeom>
        </p:spPr>
        <p:txBody>
          <a:bodyPr vert="horz" lIns="0" tIns="0" rIns="0" bIns="0" rtlCol="0">
            <a:noAutofit/>
          </a:bodyPr>
          <a:lstStyle>
            <a:lvl1pPr marL="0" indent="0" algn="l" defTabSz="914400" rtl="0" eaLnBrk="1" latinLnBrk="0" hangingPunct="1">
              <a:lnSpc>
                <a:spcPct val="100000"/>
              </a:lnSpc>
              <a:spcBef>
                <a:spcPts val="400"/>
              </a:spcBef>
              <a:spcAft>
                <a:spcPts val="600"/>
              </a:spcAft>
              <a:buClr>
                <a:schemeClr val="accent2"/>
              </a:buClr>
              <a:buFont typeface="Arial" panose="020B0604020202020204" pitchFamily="34" charset="0"/>
              <a:buNone/>
              <a:tabLst/>
              <a:defRPr lang="en-US" sz="2000" b="1" i="0" kern="1200" cap="all" spc="0" baseline="0" dirty="0">
                <a:solidFill>
                  <a:schemeClr val="accent4"/>
                </a:solidFill>
                <a:latin typeface="Aptos Black" panose="020B0004020202020204" pitchFamily="34" charset="0"/>
                <a:ea typeface="Aptos Black" panose="020B0004020202020204" pitchFamily="34" charset="0"/>
                <a:cs typeface="Aptos Black" panose="020B0004020202020204" pitchFamily="34" charset="0"/>
              </a:defRPr>
            </a:lvl1pPr>
            <a:lvl2pPr marL="457200" indent="-228600" algn="l" defTabSz="914400" rtl="0" eaLnBrk="1" latinLnBrk="0" hangingPunct="1">
              <a:lnSpc>
                <a:spcPct val="110000"/>
              </a:lnSpc>
              <a:spcBef>
                <a:spcPts val="600"/>
              </a:spcBef>
              <a:spcAft>
                <a:spcPts val="600"/>
              </a:spcAft>
              <a:buClr>
                <a:schemeClr val="accent2"/>
              </a:buClr>
              <a:buSzPct val="100000"/>
              <a:buFont typeface="Arial" panose="020B0604020202020204" pitchFamily="34" charset="0"/>
              <a:buChar char="•"/>
              <a:defRPr sz="1600" b="0" i="0" kern="1200">
                <a:solidFill>
                  <a:schemeClr val="tx1"/>
                </a:solidFill>
                <a:latin typeface="Aptos" panose="020B0004020202020204" pitchFamily="34" charset="0"/>
                <a:ea typeface="+mn-ea"/>
                <a:cs typeface="+mn-cs"/>
              </a:defRPr>
            </a:lvl2pPr>
            <a:lvl3pPr marL="685800" indent="-228600" algn="l" defTabSz="914400" rtl="0" eaLnBrk="1" latinLnBrk="0" hangingPunct="1">
              <a:lnSpc>
                <a:spcPct val="110000"/>
              </a:lnSpc>
              <a:spcBef>
                <a:spcPts val="600"/>
              </a:spcBef>
              <a:spcAft>
                <a:spcPts val="600"/>
              </a:spcAft>
              <a:buClr>
                <a:schemeClr val="accent2"/>
              </a:buClr>
              <a:buFont typeface="Arial" panose="020B0604020202020204" pitchFamily="34" charset="0"/>
              <a:buChar char="•"/>
              <a:defRPr sz="1600" b="0" i="0" kern="1200">
                <a:solidFill>
                  <a:schemeClr val="tx1"/>
                </a:solidFill>
                <a:latin typeface="Aptos" panose="020B0004020202020204" pitchFamily="34" charset="0"/>
                <a:ea typeface="+mn-ea"/>
                <a:cs typeface="+mn-cs"/>
              </a:defRPr>
            </a:lvl3pPr>
            <a:lvl4pPr marL="914400" indent="-228600" algn="l" defTabSz="914400" rtl="0" eaLnBrk="1" latinLnBrk="0" hangingPunct="1">
              <a:lnSpc>
                <a:spcPct val="110000"/>
              </a:lnSpc>
              <a:spcBef>
                <a:spcPts val="600"/>
              </a:spcBef>
              <a:spcAft>
                <a:spcPts val="600"/>
              </a:spcAft>
              <a:buClr>
                <a:schemeClr val="accent2"/>
              </a:buClr>
              <a:buFont typeface="Arial" panose="020B0604020202020204" pitchFamily="34" charset="0"/>
              <a:buChar char="•"/>
              <a:defRPr sz="1600" b="0" i="0" kern="1200">
                <a:solidFill>
                  <a:schemeClr val="tx1"/>
                </a:solidFill>
                <a:latin typeface="Aptos" panose="020B0004020202020204" pitchFamily="34" charset="0"/>
                <a:ea typeface="+mn-ea"/>
                <a:cs typeface="+mn-cs"/>
              </a:defRPr>
            </a:lvl4pPr>
            <a:lvl5pPr marL="1143000" indent="-228600" algn="l" defTabSz="914400" rtl="0" eaLnBrk="1" latinLnBrk="0" hangingPunct="1">
              <a:lnSpc>
                <a:spcPct val="110000"/>
              </a:lnSpc>
              <a:spcBef>
                <a:spcPts val="600"/>
              </a:spcBef>
              <a:spcAft>
                <a:spcPts val="600"/>
              </a:spcAft>
              <a:buClr>
                <a:schemeClr val="accent2"/>
              </a:buClr>
              <a:buFont typeface="Arial" panose="020B0604020202020204" pitchFamily="34" charset="0"/>
              <a:buChar char="•"/>
              <a:defRPr sz="1600" b="0" i="0" kern="1200">
                <a:solidFill>
                  <a:schemeClr val="tx1"/>
                </a:solidFill>
                <a:latin typeface="Aptos" panose="020B0004020202020204" pitchFamily="34" charset="0"/>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400"/>
              </a:spcBef>
              <a:spcAft>
                <a:spcPts val="600"/>
              </a:spcAft>
              <a:buClr>
                <a:srgbClr val="FF1644"/>
              </a:buClr>
              <a:buSzTx/>
              <a:buFont typeface="Arial" panose="020B0604020202020204" pitchFamily="34" charset="0"/>
              <a:buNone/>
              <a:tabLst/>
              <a:defRPr/>
            </a:pPr>
            <a:r>
              <a:rPr kumimoji="0" lang="en-US" sz="1800" b="1" i="0" u="none" strike="noStrike" kern="1200" cap="all" spc="0" normalizeH="0" baseline="0" noProof="0">
                <a:ln>
                  <a:noFill/>
                </a:ln>
                <a:solidFill>
                  <a:srgbClr val="B71D1C"/>
                </a:solidFill>
                <a:effectLst/>
                <a:uLnTx/>
                <a:uFillTx/>
                <a:latin typeface="Aptos Black" panose="020B0004020202020204" pitchFamily="34" charset="0"/>
              </a:rPr>
              <a:t>Confidential</a:t>
            </a:r>
          </a:p>
        </p:txBody>
      </p:sp>
    </p:spTree>
    <p:extLst>
      <p:ext uri="{BB962C8B-B14F-4D97-AF65-F5344CB8AC3E}">
        <p14:creationId xmlns:p14="http://schemas.microsoft.com/office/powerpoint/2010/main" val="788570857"/>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2_Top banner - sidebar sub">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89A8D2E7-38D1-0320-3237-945D8B917A22}"/>
              </a:ext>
            </a:extLst>
          </p:cNvPr>
          <p:cNvSpPr/>
          <p:nvPr userDrawn="1"/>
        </p:nvSpPr>
        <p:spPr>
          <a:xfrm>
            <a:off x="-1" y="0"/>
            <a:ext cx="12192000" cy="13716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b="0" i="0">
              <a:latin typeface="Aptos" panose="020B0004020202020204" pitchFamily="34" charset="0"/>
            </a:endParaRPr>
          </a:p>
        </p:txBody>
      </p:sp>
      <p:pic>
        <p:nvPicPr>
          <p:cNvPr id="7" name="Graphic 6">
            <a:extLst>
              <a:ext uri="{FF2B5EF4-FFF2-40B4-BE49-F238E27FC236}">
                <a16:creationId xmlns:a16="http://schemas.microsoft.com/office/drawing/2014/main" id="{D6E7A569-537F-C0D6-0CE2-DD63B0DDD074}"/>
              </a:ext>
            </a:extLst>
          </p:cNvPr>
          <p:cNvPicPr>
            <a:picLocks noChangeAspect="1"/>
          </p:cNvPicPr>
          <p:nvPr userDrawn="1"/>
        </p:nvPicPr>
        <p:blipFill>
          <a:blip>
            <a:extLst>
              <a:ext uri="{96DAC541-7B7A-43D3-8B79-37D633B846F1}">
                <asvg:svgBlip xmlns:asvg="http://schemas.microsoft.com/office/drawing/2016/SVG/main" r:embed="rId2"/>
              </a:ext>
            </a:extLst>
          </a:blip>
          <a:srcRect l="23384" t="-2066" r="7300" b="80431"/>
          <a:stretch/>
        </p:blipFill>
        <p:spPr>
          <a:xfrm>
            <a:off x="-1" y="162952"/>
            <a:ext cx="9029701" cy="1208648"/>
          </a:xfrm>
          <a:prstGeom prst="rect">
            <a:avLst/>
          </a:prstGeom>
        </p:spPr>
      </p:pic>
      <p:sp>
        <p:nvSpPr>
          <p:cNvPr id="8" name="Text Placeholder 8">
            <a:extLst>
              <a:ext uri="{FF2B5EF4-FFF2-40B4-BE49-F238E27FC236}">
                <a16:creationId xmlns:a16="http://schemas.microsoft.com/office/drawing/2014/main" id="{33CC6B48-894F-7566-CCEA-DA4105AD77A7}"/>
              </a:ext>
            </a:extLst>
          </p:cNvPr>
          <p:cNvSpPr>
            <a:spLocks noGrp="1"/>
          </p:cNvSpPr>
          <p:nvPr>
            <p:ph type="body" sz="quarter" idx="13" hasCustomPrompt="1"/>
          </p:nvPr>
        </p:nvSpPr>
        <p:spPr>
          <a:xfrm>
            <a:off x="1524000" y="385961"/>
            <a:ext cx="9144000" cy="676806"/>
          </a:xfrm>
        </p:spPr>
        <p:txBody>
          <a:bodyPr anchor="b">
            <a:noAutofit/>
          </a:bodyPr>
          <a:lstStyle>
            <a:lvl1pPr marL="0" indent="0" algn="ctr">
              <a:lnSpc>
                <a:spcPct val="80000"/>
              </a:lnSpc>
              <a:spcBef>
                <a:spcPts val="0"/>
              </a:spcBef>
              <a:spcAft>
                <a:spcPts val="0"/>
              </a:spcAft>
              <a:buNone/>
              <a:defRPr lang="en-US" sz="3600" b="1" i="0" kern="1200" cap="all" spc="0" baseline="0" dirty="0">
                <a:solidFill>
                  <a:schemeClr val="bg1"/>
                </a:solidFill>
                <a:latin typeface="Aptos Black" panose="020B0004020202020204" pitchFamily="34" charset="0"/>
                <a:ea typeface="Aptos Black" panose="020B0004020202020204" pitchFamily="34" charset="0"/>
                <a:cs typeface="Aptos Black" panose="020B0004020202020204" pitchFamily="34" charset="0"/>
              </a:defRPr>
            </a:lvl1pPr>
          </a:lstStyle>
          <a:p>
            <a:pPr lvl="0"/>
            <a:r>
              <a:rPr lang="en-US"/>
              <a:t>Headline</a:t>
            </a:r>
          </a:p>
        </p:txBody>
      </p:sp>
      <p:sp>
        <p:nvSpPr>
          <p:cNvPr id="3" name="Footer Placeholder 2">
            <a:extLst>
              <a:ext uri="{FF2B5EF4-FFF2-40B4-BE49-F238E27FC236}">
                <a16:creationId xmlns:a16="http://schemas.microsoft.com/office/drawing/2014/main" id="{A586AC00-CBEA-5E9E-E5E1-E7F3326FC126}"/>
              </a:ext>
            </a:extLst>
          </p:cNvPr>
          <p:cNvSpPr>
            <a:spLocks noGrp="1"/>
          </p:cNvSpPr>
          <p:nvPr>
            <p:ph type="ftr" sz="quarter" idx="10"/>
          </p:nvPr>
        </p:nvSpPr>
        <p:spPr/>
        <p:txBody>
          <a:bodyPr/>
          <a:lstStyle/>
          <a:p>
            <a:pPr algn="l"/>
            <a:r>
              <a:rPr lang="en-US" i="1">
                <a:latin typeface="Aptos" panose="020B0004020202020204" pitchFamily="34" charset="0"/>
              </a:rPr>
              <a:t>© 2025 KC2026. All Rights Reserved. FIFA World Cup 26™, FIFA World Cup™, World Cup™ and associated trademarks and logos are the property of FIFA.</a:t>
            </a:r>
            <a:endParaRPr lang="en-GB"/>
          </a:p>
        </p:txBody>
      </p:sp>
      <p:sp>
        <p:nvSpPr>
          <p:cNvPr id="4" name="Slide Number Placeholder 3">
            <a:extLst>
              <a:ext uri="{FF2B5EF4-FFF2-40B4-BE49-F238E27FC236}">
                <a16:creationId xmlns:a16="http://schemas.microsoft.com/office/drawing/2014/main" id="{A7469A4B-0B1C-3B20-DDC9-6D9A696CF2F9}"/>
              </a:ext>
            </a:extLst>
          </p:cNvPr>
          <p:cNvSpPr>
            <a:spLocks noGrp="1"/>
          </p:cNvSpPr>
          <p:nvPr>
            <p:ph type="sldNum" sz="quarter" idx="11"/>
          </p:nvPr>
        </p:nvSpPr>
        <p:spPr/>
        <p:txBody>
          <a:bodyPr/>
          <a:lstStyle/>
          <a:p>
            <a:fld id="{BCC574E5-598D-4C19-A93D-1F2ADF65AC13}" type="slidenum">
              <a:rPr lang="en-GB" smtClean="0"/>
              <a:pPr/>
              <a:t>‹#›</a:t>
            </a:fld>
            <a:endParaRPr lang="en-GB"/>
          </a:p>
        </p:txBody>
      </p:sp>
      <p:pic>
        <p:nvPicPr>
          <p:cNvPr id="5" name="Picture 4">
            <a:extLst>
              <a:ext uri="{FF2B5EF4-FFF2-40B4-BE49-F238E27FC236}">
                <a16:creationId xmlns:a16="http://schemas.microsoft.com/office/drawing/2014/main" id="{9B25AE57-3536-0774-B091-8D3D4477E903}"/>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11388337" y="265707"/>
            <a:ext cx="531777" cy="857250"/>
          </a:xfrm>
          <a:prstGeom prst="rect">
            <a:avLst/>
          </a:prstGeom>
        </p:spPr>
      </p:pic>
      <p:sp>
        <p:nvSpPr>
          <p:cNvPr id="2" name="Text Placeholder 9">
            <a:extLst>
              <a:ext uri="{FF2B5EF4-FFF2-40B4-BE49-F238E27FC236}">
                <a16:creationId xmlns:a16="http://schemas.microsoft.com/office/drawing/2014/main" id="{861C1429-C524-1FB9-8F3B-54E36F30D589}"/>
              </a:ext>
            </a:extLst>
          </p:cNvPr>
          <p:cNvSpPr>
            <a:spLocks noGrp="1"/>
          </p:cNvSpPr>
          <p:nvPr>
            <p:ph type="body" sz="quarter" idx="18" hasCustomPrompt="1"/>
          </p:nvPr>
        </p:nvSpPr>
        <p:spPr>
          <a:xfrm>
            <a:off x="381000" y="1543053"/>
            <a:ext cx="3733800" cy="4768668"/>
          </a:xfrm>
        </p:spPr>
        <p:txBody>
          <a:bodyPr anchor="ctr"/>
          <a:lstStyle>
            <a:lvl1pPr marL="0" indent="0" algn="r">
              <a:lnSpc>
                <a:spcPct val="80000"/>
              </a:lnSpc>
              <a:spcBef>
                <a:spcPts val="400"/>
              </a:spcBef>
              <a:buNone/>
              <a:defRPr sz="2800" b="1" i="0" cap="all" spc="0" baseline="0">
                <a:solidFill>
                  <a:schemeClr val="accent1"/>
                </a:solidFill>
                <a:latin typeface="Aptos Black" panose="020B0004020202020204" pitchFamily="34" charset="0"/>
              </a:defRPr>
            </a:lvl1pPr>
            <a:lvl2pPr marL="274183" indent="0">
              <a:buNone/>
              <a:defRPr/>
            </a:lvl2pPr>
            <a:lvl3pPr marL="548366" indent="0">
              <a:buNone/>
              <a:defRPr/>
            </a:lvl3pPr>
            <a:lvl4pPr marL="822549" indent="0">
              <a:buNone/>
              <a:defRPr/>
            </a:lvl4pPr>
            <a:lvl5pPr marL="1096732" indent="0">
              <a:buNone/>
              <a:defRPr/>
            </a:lvl5pPr>
          </a:lstStyle>
          <a:p>
            <a:pPr lvl="0"/>
            <a:r>
              <a:rPr lang="en-US"/>
              <a:t>Subhead</a:t>
            </a:r>
          </a:p>
        </p:txBody>
      </p:sp>
      <p:sp>
        <p:nvSpPr>
          <p:cNvPr id="9" name="Text Placeholder 4">
            <a:extLst>
              <a:ext uri="{FF2B5EF4-FFF2-40B4-BE49-F238E27FC236}">
                <a16:creationId xmlns:a16="http://schemas.microsoft.com/office/drawing/2014/main" id="{0026A0F9-42C6-0F7A-45E8-780ECFC61EF2}"/>
              </a:ext>
            </a:extLst>
          </p:cNvPr>
          <p:cNvSpPr>
            <a:spLocks noGrp="1"/>
          </p:cNvSpPr>
          <p:nvPr>
            <p:ph type="body" sz="quarter" idx="41"/>
          </p:nvPr>
        </p:nvSpPr>
        <p:spPr>
          <a:xfrm>
            <a:off x="4267200" y="1555932"/>
            <a:ext cx="7540800" cy="4768668"/>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Text Placeholder 4">
            <a:extLst>
              <a:ext uri="{FF2B5EF4-FFF2-40B4-BE49-F238E27FC236}">
                <a16:creationId xmlns:a16="http://schemas.microsoft.com/office/drawing/2014/main" id="{043BD656-1BB2-69A6-52A1-7FB113FD706E}"/>
              </a:ext>
            </a:extLst>
          </p:cNvPr>
          <p:cNvSpPr txBox="1">
            <a:spLocks/>
          </p:cNvSpPr>
          <p:nvPr userDrawn="1"/>
        </p:nvSpPr>
        <p:spPr>
          <a:xfrm>
            <a:off x="9138620" y="6486900"/>
            <a:ext cx="1738714" cy="533400"/>
          </a:xfrm>
          <a:prstGeom prst="rect">
            <a:avLst/>
          </a:prstGeom>
        </p:spPr>
        <p:txBody>
          <a:bodyPr vert="horz" lIns="0" tIns="0" rIns="0" bIns="0" rtlCol="0">
            <a:noAutofit/>
          </a:bodyPr>
          <a:lstStyle>
            <a:lvl1pPr marL="0" indent="0" algn="l" defTabSz="914400" rtl="0" eaLnBrk="1" latinLnBrk="0" hangingPunct="1">
              <a:lnSpc>
                <a:spcPct val="100000"/>
              </a:lnSpc>
              <a:spcBef>
                <a:spcPts val="400"/>
              </a:spcBef>
              <a:spcAft>
                <a:spcPts val="600"/>
              </a:spcAft>
              <a:buClr>
                <a:schemeClr val="accent2"/>
              </a:buClr>
              <a:buFont typeface="Arial" panose="020B0604020202020204" pitchFamily="34" charset="0"/>
              <a:buNone/>
              <a:tabLst/>
              <a:defRPr lang="en-US" sz="2000" b="1" i="0" kern="1200" cap="all" spc="0" baseline="0" dirty="0">
                <a:solidFill>
                  <a:schemeClr val="accent4"/>
                </a:solidFill>
                <a:latin typeface="Aptos Black" panose="020B0004020202020204" pitchFamily="34" charset="0"/>
                <a:ea typeface="Aptos Black" panose="020B0004020202020204" pitchFamily="34" charset="0"/>
                <a:cs typeface="Aptos Black" panose="020B0004020202020204" pitchFamily="34" charset="0"/>
              </a:defRPr>
            </a:lvl1pPr>
            <a:lvl2pPr marL="457200" indent="-228600" algn="l" defTabSz="914400" rtl="0" eaLnBrk="1" latinLnBrk="0" hangingPunct="1">
              <a:lnSpc>
                <a:spcPct val="110000"/>
              </a:lnSpc>
              <a:spcBef>
                <a:spcPts val="600"/>
              </a:spcBef>
              <a:spcAft>
                <a:spcPts val="600"/>
              </a:spcAft>
              <a:buClr>
                <a:schemeClr val="accent2"/>
              </a:buClr>
              <a:buSzPct val="100000"/>
              <a:buFont typeface="Arial" panose="020B0604020202020204" pitchFamily="34" charset="0"/>
              <a:buChar char="•"/>
              <a:defRPr sz="1600" b="0" i="0" kern="1200">
                <a:solidFill>
                  <a:schemeClr val="tx1"/>
                </a:solidFill>
                <a:latin typeface="Aptos" panose="020B0004020202020204" pitchFamily="34" charset="0"/>
                <a:ea typeface="+mn-ea"/>
                <a:cs typeface="+mn-cs"/>
              </a:defRPr>
            </a:lvl2pPr>
            <a:lvl3pPr marL="685800" indent="-228600" algn="l" defTabSz="914400" rtl="0" eaLnBrk="1" latinLnBrk="0" hangingPunct="1">
              <a:lnSpc>
                <a:spcPct val="110000"/>
              </a:lnSpc>
              <a:spcBef>
                <a:spcPts val="600"/>
              </a:spcBef>
              <a:spcAft>
                <a:spcPts val="600"/>
              </a:spcAft>
              <a:buClr>
                <a:schemeClr val="accent2"/>
              </a:buClr>
              <a:buFont typeface="Arial" panose="020B0604020202020204" pitchFamily="34" charset="0"/>
              <a:buChar char="•"/>
              <a:defRPr sz="1600" b="0" i="0" kern="1200">
                <a:solidFill>
                  <a:schemeClr val="tx1"/>
                </a:solidFill>
                <a:latin typeface="Aptos" panose="020B0004020202020204" pitchFamily="34" charset="0"/>
                <a:ea typeface="+mn-ea"/>
                <a:cs typeface="+mn-cs"/>
              </a:defRPr>
            </a:lvl3pPr>
            <a:lvl4pPr marL="914400" indent="-228600" algn="l" defTabSz="914400" rtl="0" eaLnBrk="1" latinLnBrk="0" hangingPunct="1">
              <a:lnSpc>
                <a:spcPct val="110000"/>
              </a:lnSpc>
              <a:spcBef>
                <a:spcPts val="600"/>
              </a:spcBef>
              <a:spcAft>
                <a:spcPts val="600"/>
              </a:spcAft>
              <a:buClr>
                <a:schemeClr val="accent2"/>
              </a:buClr>
              <a:buFont typeface="Arial" panose="020B0604020202020204" pitchFamily="34" charset="0"/>
              <a:buChar char="•"/>
              <a:defRPr sz="1600" b="0" i="0" kern="1200">
                <a:solidFill>
                  <a:schemeClr val="tx1"/>
                </a:solidFill>
                <a:latin typeface="Aptos" panose="020B0004020202020204" pitchFamily="34" charset="0"/>
                <a:ea typeface="+mn-ea"/>
                <a:cs typeface="+mn-cs"/>
              </a:defRPr>
            </a:lvl4pPr>
            <a:lvl5pPr marL="1143000" indent="-228600" algn="l" defTabSz="914400" rtl="0" eaLnBrk="1" latinLnBrk="0" hangingPunct="1">
              <a:lnSpc>
                <a:spcPct val="110000"/>
              </a:lnSpc>
              <a:spcBef>
                <a:spcPts val="600"/>
              </a:spcBef>
              <a:spcAft>
                <a:spcPts val="600"/>
              </a:spcAft>
              <a:buClr>
                <a:schemeClr val="accent2"/>
              </a:buClr>
              <a:buFont typeface="Arial" panose="020B0604020202020204" pitchFamily="34" charset="0"/>
              <a:buChar char="•"/>
              <a:defRPr sz="1600" b="0" i="0" kern="1200">
                <a:solidFill>
                  <a:schemeClr val="tx1"/>
                </a:solidFill>
                <a:latin typeface="Aptos" panose="020B0004020202020204" pitchFamily="34" charset="0"/>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400"/>
              </a:spcBef>
              <a:spcAft>
                <a:spcPts val="600"/>
              </a:spcAft>
              <a:buClr>
                <a:srgbClr val="FF1644"/>
              </a:buClr>
              <a:buSzTx/>
              <a:buFont typeface="Arial" panose="020B0604020202020204" pitchFamily="34" charset="0"/>
              <a:buNone/>
              <a:tabLst/>
              <a:defRPr/>
            </a:pPr>
            <a:r>
              <a:rPr kumimoji="0" lang="en-US" sz="1800" b="1" i="0" u="none" strike="noStrike" kern="1200" cap="all" spc="0" normalizeH="0" baseline="0" noProof="0">
                <a:ln>
                  <a:noFill/>
                </a:ln>
                <a:solidFill>
                  <a:srgbClr val="B71D1C"/>
                </a:solidFill>
                <a:effectLst/>
                <a:uLnTx/>
                <a:uFillTx/>
                <a:latin typeface="Aptos Black" panose="020B0004020202020204" pitchFamily="34" charset="0"/>
              </a:rPr>
              <a:t>Confidential</a:t>
            </a:r>
          </a:p>
        </p:txBody>
      </p:sp>
    </p:spTree>
    <p:extLst>
      <p:ext uri="{BB962C8B-B14F-4D97-AF65-F5344CB8AC3E}">
        <p14:creationId xmlns:p14="http://schemas.microsoft.com/office/powerpoint/2010/main" val="2513156705"/>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2_Top banner - text">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89A8D2E7-38D1-0320-3237-945D8B917A22}"/>
              </a:ext>
            </a:extLst>
          </p:cNvPr>
          <p:cNvSpPr/>
          <p:nvPr userDrawn="1"/>
        </p:nvSpPr>
        <p:spPr>
          <a:xfrm>
            <a:off x="-1" y="0"/>
            <a:ext cx="12192000" cy="13716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b="0" i="0">
              <a:latin typeface="Aptos" panose="020B0004020202020204" pitchFamily="34" charset="0"/>
            </a:endParaRPr>
          </a:p>
        </p:txBody>
      </p:sp>
      <p:pic>
        <p:nvPicPr>
          <p:cNvPr id="7" name="Graphic 6">
            <a:extLst>
              <a:ext uri="{FF2B5EF4-FFF2-40B4-BE49-F238E27FC236}">
                <a16:creationId xmlns:a16="http://schemas.microsoft.com/office/drawing/2014/main" id="{D6E7A569-537F-C0D6-0CE2-DD63B0DDD074}"/>
              </a:ext>
            </a:extLst>
          </p:cNvPr>
          <p:cNvPicPr>
            <a:picLocks noChangeAspect="1"/>
          </p:cNvPicPr>
          <p:nvPr userDrawn="1"/>
        </p:nvPicPr>
        <p:blipFill>
          <a:blip>
            <a:extLst>
              <a:ext uri="{96DAC541-7B7A-43D3-8B79-37D633B846F1}">
                <asvg:svgBlip xmlns:asvg="http://schemas.microsoft.com/office/drawing/2016/SVG/main" r:embed="rId2"/>
              </a:ext>
            </a:extLst>
          </a:blip>
          <a:srcRect l="23384" t="-2066" r="7300" b="80431"/>
          <a:stretch/>
        </p:blipFill>
        <p:spPr>
          <a:xfrm>
            <a:off x="-1" y="162952"/>
            <a:ext cx="9029701" cy="1208648"/>
          </a:xfrm>
          <a:prstGeom prst="rect">
            <a:avLst/>
          </a:prstGeom>
        </p:spPr>
      </p:pic>
      <p:sp>
        <p:nvSpPr>
          <p:cNvPr id="8" name="Text Placeholder 8">
            <a:extLst>
              <a:ext uri="{FF2B5EF4-FFF2-40B4-BE49-F238E27FC236}">
                <a16:creationId xmlns:a16="http://schemas.microsoft.com/office/drawing/2014/main" id="{33CC6B48-894F-7566-CCEA-DA4105AD77A7}"/>
              </a:ext>
            </a:extLst>
          </p:cNvPr>
          <p:cNvSpPr>
            <a:spLocks noGrp="1"/>
          </p:cNvSpPr>
          <p:nvPr>
            <p:ph type="body" sz="quarter" idx="13" hasCustomPrompt="1"/>
          </p:nvPr>
        </p:nvSpPr>
        <p:spPr>
          <a:xfrm>
            <a:off x="1524000" y="385961"/>
            <a:ext cx="9144000" cy="676806"/>
          </a:xfrm>
        </p:spPr>
        <p:txBody>
          <a:bodyPr anchor="b">
            <a:noAutofit/>
          </a:bodyPr>
          <a:lstStyle>
            <a:lvl1pPr marL="0" indent="0" algn="ctr">
              <a:lnSpc>
                <a:spcPct val="80000"/>
              </a:lnSpc>
              <a:spcBef>
                <a:spcPts val="0"/>
              </a:spcBef>
              <a:spcAft>
                <a:spcPts val="0"/>
              </a:spcAft>
              <a:buNone/>
              <a:defRPr lang="en-US" sz="3600" b="1" i="0" kern="1200" cap="all" spc="0" baseline="0" dirty="0">
                <a:solidFill>
                  <a:schemeClr val="bg1"/>
                </a:solidFill>
                <a:latin typeface="Aptos Black" panose="020B0004020202020204" pitchFamily="34" charset="0"/>
                <a:ea typeface="Aptos Black" panose="020B0004020202020204" pitchFamily="34" charset="0"/>
                <a:cs typeface="Aptos Black" panose="020B0004020202020204" pitchFamily="34" charset="0"/>
              </a:defRPr>
            </a:lvl1pPr>
          </a:lstStyle>
          <a:p>
            <a:pPr lvl="0"/>
            <a:r>
              <a:rPr lang="en-US"/>
              <a:t>Headline</a:t>
            </a:r>
          </a:p>
        </p:txBody>
      </p:sp>
      <p:sp>
        <p:nvSpPr>
          <p:cNvPr id="3" name="Footer Placeholder 2">
            <a:extLst>
              <a:ext uri="{FF2B5EF4-FFF2-40B4-BE49-F238E27FC236}">
                <a16:creationId xmlns:a16="http://schemas.microsoft.com/office/drawing/2014/main" id="{A586AC00-CBEA-5E9E-E5E1-E7F3326FC126}"/>
              </a:ext>
            </a:extLst>
          </p:cNvPr>
          <p:cNvSpPr>
            <a:spLocks noGrp="1"/>
          </p:cNvSpPr>
          <p:nvPr>
            <p:ph type="ftr" sz="quarter" idx="10"/>
          </p:nvPr>
        </p:nvSpPr>
        <p:spPr/>
        <p:txBody>
          <a:bodyPr/>
          <a:lstStyle/>
          <a:p>
            <a:pPr algn="l"/>
            <a:r>
              <a:rPr lang="en-US" i="1">
                <a:latin typeface="Aptos" panose="020B0004020202020204" pitchFamily="34" charset="0"/>
              </a:rPr>
              <a:t>© 2025 KC2026. All Rights Reserved. FIFA World Cup 26™, FIFA World Cup™, World Cup™ and associated trademarks and logos are the property of FIFA.</a:t>
            </a:r>
            <a:endParaRPr lang="en-GB"/>
          </a:p>
        </p:txBody>
      </p:sp>
      <p:sp>
        <p:nvSpPr>
          <p:cNvPr id="4" name="Slide Number Placeholder 3">
            <a:extLst>
              <a:ext uri="{FF2B5EF4-FFF2-40B4-BE49-F238E27FC236}">
                <a16:creationId xmlns:a16="http://schemas.microsoft.com/office/drawing/2014/main" id="{A7469A4B-0B1C-3B20-DDC9-6D9A696CF2F9}"/>
              </a:ext>
            </a:extLst>
          </p:cNvPr>
          <p:cNvSpPr>
            <a:spLocks noGrp="1"/>
          </p:cNvSpPr>
          <p:nvPr>
            <p:ph type="sldNum" sz="quarter" idx="11"/>
          </p:nvPr>
        </p:nvSpPr>
        <p:spPr/>
        <p:txBody>
          <a:bodyPr/>
          <a:lstStyle/>
          <a:p>
            <a:fld id="{BCC574E5-598D-4C19-A93D-1F2ADF65AC13}" type="slidenum">
              <a:rPr lang="en-GB" smtClean="0"/>
              <a:pPr/>
              <a:t>‹#›</a:t>
            </a:fld>
            <a:endParaRPr lang="en-GB"/>
          </a:p>
        </p:txBody>
      </p:sp>
      <p:pic>
        <p:nvPicPr>
          <p:cNvPr id="5" name="Picture 4">
            <a:extLst>
              <a:ext uri="{FF2B5EF4-FFF2-40B4-BE49-F238E27FC236}">
                <a16:creationId xmlns:a16="http://schemas.microsoft.com/office/drawing/2014/main" id="{9B25AE57-3536-0774-B091-8D3D4477E903}"/>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11388337" y="265707"/>
            <a:ext cx="531777" cy="857250"/>
          </a:xfrm>
          <a:prstGeom prst="rect">
            <a:avLst/>
          </a:prstGeom>
        </p:spPr>
      </p:pic>
      <p:sp>
        <p:nvSpPr>
          <p:cNvPr id="2" name="Text Placeholder 8">
            <a:extLst>
              <a:ext uri="{FF2B5EF4-FFF2-40B4-BE49-F238E27FC236}">
                <a16:creationId xmlns:a16="http://schemas.microsoft.com/office/drawing/2014/main" id="{575DBEC7-4AAC-8A55-C3AF-4CAF9CC0E436}"/>
              </a:ext>
            </a:extLst>
          </p:cNvPr>
          <p:cNvSpPr>
            <a:spLocks noGrp="1"/>
          </p:cNvSpPr>
          <p:nvPr>
            <p:ph type="body" sz="quarter" idx="14" hasCustomPrompt="1"/>
          </p:nvPr>
        </p:nvSpPr>
        <p:spPr>
          <a:xfrm>
            <a:off x="1485900" y="1485900"/>
            <a:ext cx="9220200" cy="350132"/>
          </a:xfrm>
        </p:spPr>
        <p:txBody>
          <a:bodyPr anchor="t">
            <a:noAutofit/>
          </a:bodyPr>
          <a:lstStyle>
            <a:lvl1pPr marL="0" indent="0" algn="ctr">
              <a:lnSpc>
                <a:spcPct val="80000"/>
              </a:lnSpc>
              <a:buNone/>
              <a:defRPr lang="en-US" sz="2000" b="1" i="0" kern="1200" cap="all" spc="0" baseline="0" dirty="0">
                <a:solidFill>
                  <a:schemeClr val="tx2"/>
                </a:solidFill>
                <a:latin typeface="Aptos Black" panose="020B0004020202020204" pitchFamily="34" charset="0"/>
                <a:ea typeface="Aptos Black" panose="020B0004020202020204" pitchFamily="34" charset="0"/>
                <a:cs typeface="Aptos Black" panose="020B0004020202020204" pitchFamily="34" charset="0"/>
              </a:defRPr>
            </a:lvl1pPr>
          </a:lstStyle>
          <a:p>
            <a:pPr lvl="0"/>
            <a:r>
              <a:rPr lang="en-US"/>
              <a:t>Subhead</a:t>
            </a:r>
          </a:p>
        </p:txBody>
      </p:sp>
      <p:sp>
        <p:nvSpPr>
          <p:cNvPr id="9" name="Text Placeholder 2">
            <a:extLst>
              <a:ext uri="{FF2B5EF4-FFF2-40B4-BE49-F238E27FC236}">
                <a16:creationId xmlns:a16="http://schemas.microsoft.com/office/drawing/2014/main" id="{A2C1247F-C11C-2B26-9803-CA3E9B6553A0}"/>
              </a:ext>
            </a:extLst>
          </p:cNvPr>
          <p:cNvSpPr>
            <a:spLocks noGrp="1"/>
          </p:cNvSpPr>
          <p:nvPr>
            <p:ph idx="1"/>
          </p:nvPr>
        </p:nvSpPr>
        <p:spPr>
          <a:xfrm>
            <a:off x="1523999" y="1950332"/>
            <a:ext cx="9144001" cy="4358988"/>
          </a:xfrm>
          <a:prstGeom prst="rect">
            <a:avLst/>
          </a:prstGeom>
        </p:spPr>
        <p:txBody>
          <a:bodyPr vert="horz" lIns="0" tIns="0" rIns="0" bIns="0" rtlCol="0">
            <a:noAutofit/>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0" name="Text Placeholder 4">
            <a:extLst>
              <a:ext uri="{FF2B5EF4-FFF2-40B4-BE49-F238E27FC236}">
                <a16:creationId xmlns:a16="http://schemas.microsoft.com/office/drawing/2014/main" id="{D8D1FAF2-095E-24D6-C097-E587114122B7}"/>
              </a:ext>
            </a:extLst>
          </p:cNvPr>
          <p:cNvSpPr txBox="1">
            <a:spLocks/>
          </p:cNvSpPr>
          <p:nvPr userDrawn="1"/>
        </p:nvSpPr>
        <p:spPr>
          <a:xfrm>
            <a:off x="9138620" y="6486900"/>
            <a:ext cx="1738714" cy="533400"/>
          </a:xfrm>
          <a:prstGeom prst="rect">
            <a:avLst/>
          </a:prstGeom>
        </p:spPr>
        <p:txBody>
          <a:bodyPr vert="horz" lIns="0" tIns="0" rIns="0" bIns="0" rtlCol="0">
            <a:noAutofit/>
          </a:bodyPr>
          <a:lstStyle>
            <a:lvl1pPr marL="0" indent="0" algn="l" defTabSz="914400" rtl="0" eaLnBrk="1" latinLnBrk="0" hangingPunct="1">
              <a:lnSpc>
                <a:spcPct val="100000"/>
              </a:lnSpc>
              <a:spcBef>
                <a:spcPts val="400"/>
              </a:spcBef>
              <a:spcAft>
                <a:spcPts val="600"/>
              </a:spcAft>
              <a:buClr>
                <a:schemeClr val="accent2"/>
              </a:buClr>
              <a:buFont typeface="Arial" panose="020B0604020202020204" pitchFamily="34" charset="0"/>
              <a:buNone/>
              <a:tabLst/>
              <a:defRPr lang="en-US" sz="2000" b="1" i="0" kern="1200" cap="all" spc="0" baseline="0" dirty="0">
                <a:solidFill>
                  <a:schemeClr val="accent4"/>
                </a:solidFill>
                <a:latin typeface="Aptos Black" panose="020B0004020202020204" pitchFamily="34" charset="0"/>
                <a:ea typeface="Aptos Black" panose="020B0004020202020204" pitchFamily="34" charset="0"/>
                <a:cs typeface="Aptos Black" panose="020B0004020202020204" pitchFamily="34" charset="0"/>
              </a:defRPr>
            </a:lvl1pPr>
            <a:lvl2pPr marL="457200" indent="-228600" algn="l" defTabSz="914400" rtl="0" eaLnBrk="1" latinLnBrk="0" hangingPunct="1">
              <a:lnSpc>
                <a:spcPct val="110000"/>
              </a:lnSpc>
              <a:spcBef>
                <a:spcPts val="600"/>
              </a:spcBef>
              <a:spcAft>
                <a:spcPts val="600"/>
              </a:spcAft>
              <a:buClr>
                <a:schemeClr val="accent2"/>
              </a:buClr>
              <a:buSzPct val="100000"/>
              <a:buFont typeface="Arial" panose="020B0604020202020204" pitchFamily="34" charset="0"/>
              <a:buChar char="•"/>
              <a:defRPr sz="1600" b="0" i="0" kern="1200">
                <a:solidFill>
                  <a:schemeClr val="tx1"/>
                </a:solidFill>
                <a:latin typeface="Aptos" panose="020B0004020202020204" pitchFamily="34" charset="0"/>
                <a:ea typeface="+mn-ea"/>
                <a:cs typeface="+mn-cs"/>
              </a:defRPr>
            </a:lvl2pPr>
            <a:lvl3pPr marL="685800" indent="-228600" algn="l" defTabSz="914400" rtl="0" eaLnBrk="1" latinLnBrk="0" hangingPunct="1">
              <a:lnSpc>
                <a:spcPct val="110000"/>
              </a:lnSpc>
              <a:spcBef>
                <a:spcPts val="600"/>
              </a:spcBef>
              <a:spcAft>
                <a:spcPts val="600"/>
              </a:spcAft>
              <a:buClr>
                <a:schemeClr val="accent2"/>
              </a:buClr>
              <a:buFont typeface="Arial" panose="020B0604020202020204" pitchFamily="34" charset="0"/>
              <a:buChar char="•"/>
              <a:defRPr sz="1600" b="0" i="0" kern="1200">
                <a:solidFill>
                  <a:schemeClr val="tx1"/>
                </a:solidFill>
                <a:latin typeface="Aptos" panose="020B0004020202020204" pitchFamily="34" charset="0"/>
                <a:ea typeface="+mn-ea"/>
                <a:cs typeface="+mn-cs"/>
              </a:defRPr>
            </a:lvl3pPr>
            <a:lvl4pPr marL="914400" indent="-228600" algn="l" defTabSz="914400" rtl="0" eaLnBrk="1" latinLnBrk="0" hangingPunct="1">
              <a:lnSpc>
                <a:spcPct val="110000"/>
              </a:lnSpc>
              <a:spcBef>
                <a:spcPts val="600"/>
              </a:spcBef>
              <a:spcAft>
                <a:spcPts val="600"/>
              </a:spcAft>
              <a:buClr>
                <a:schemeClr val="accent2"/>
              </a:buClr>
              <a:buFont typeface="Arial" panose="020B0604020202020204" pitchFamily="34" charset="0"/>
              <a:buChar char="•"/>
              <a:defRPr sz="1600" b="0" i="0" kern="1200">
                <a:solidFill>
                  <a:schemeClr val="tx1"/>
                </a:solidFill>
                <a:latin typeface="Aptos" panose="020B0004020202020204" pitchFamily="34" charset="0"/>
                <a:ea typeface="+mn-ea"/>
                <a:cs typeface="+mn-cs"/>
              </a:defRPr>
            </a:lvl4pPr>
            <a:lvl5pPr marL="1143000" indent="-228600" algn="l" defTabSz="914400" rtl="0" eaLnBrk="1" latinLnBrk="0" hangingPunct="1">
              <a:lnSpc>
                <a:spcPct val="110000"/>
              </a:lnSpc>
              <a:spcBef>
                <a:spcPts val="600"/>
              </a:spcBef>
              <a:spcAft>
                <a:spcPts val="600"/>
              </a:spcAft>
              <a:buClr>
                <a:schemeClr val="accent2"/>
              </a:buClr>
              <a:buFont typeface="Arial" panose="020B0604020202020204" pitchFamily="34" charset="0"/>
              <a:buChar char="•"/>
              <a:defRPr sz="1600" b="0" i="0" kern="1200">
                <a:solidFill>
                  <a:schemeClr val="tx1"/>
                </a:solidFill>
                <a:latin typeface="Aptos" panose="020B0004020202020204" pitchFamily="34" charset="0"/>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400"/>
              </a:spcBef>
              <a:spcAft>
                <a:spcPts val="600"/>
              </a:spcAft>
              <a:buClr>
                <a:srgbClr val="FF1644"/>
              </a:buClr>
              <a:buSzTx/>
              <a:buFont typeface="Arial" panose="020B0604020202020204" pitchFamily="34" charset="0"/>
              <a:buNone/>
              <a:tabLst/>
              <a:defRPr/>
            </a:pPr>
            <a:r>
              <a:rPr kumimoji="0" lang="en-US" sz="1800" b="1" i="0" u="none" strike="noStrike" kern="1200" cap="all" spc="0" normalizeH="0" baseline="0" noProof="0">
                <a:ln>
                  <a:noFill/>
                </a:ln>
                <a:solidFill>
                  <a:srgbClr val="B71D1C"/>
                </a:solidFill>
                <a:effectLst/>
                <a:uLnTx/>
                <a:uFillTx/>
                <a:latin typeface="Aptos Black" panose="020B0004020202020204" pitchFamily="34" charset="0"/>
              </a:rPr>
              <a:t>Confidential</a:t>
            </a:r>
          </a:p>
        </p:txBody>
      </p:sp>
    </p:spTree>
    <p:extLst>
      <p:ext uri="{BB962C8B-B14F-4D97-AF65-F5344CB8AC3E}">
        <p14:creationId xmlns:p14="http://schemas.microsoft.com/office/powerpoint/2010/main" val="773968781"/>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2_Timeline - 4 steps">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89A8D2E7-38D1-0320-3237-945D8B917A22}"/>
              </a:ext>
            </a:extLst>
          </p:cNvPr>
          <p:cNvSpPr/>
          <p:nvPr userDrawn="1"/>
        </p:nvSpPr>
        <p:spPr>
          <a:xfrm>
            <a:off x="-1" y="0"/>
            <a:ext cx="12192000" cy="13716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b="0" i="0">
              <a:latin typeface="Aptos" panose="020B0004020202020204" pitchFamily="34" charset="0"/>
            </a:endParaRPr>
          </a:p>
        </p:txBody>
      </p:sp>
      <p:pic>
        <p:nvPicPr>
          <p:cNvPr id="7" name="Graphic 6">
            <a:extLst>
              <a:ext uri="{FF2B5EF4-FFF2-40B4-BE49-F238E27FC236}">
                <a16:creationId xmlns:a16="http://schemas.microsoft.com/office/drawing/2014/main" id="{D6E7A569-537F-C0D6-0CE2-DD63B0DDD074}"/>
              </a:ext>
            </a:extLst>
          </p:cNvPr>
          <p:cNvPicPr>
            <a:picLocks noChangeAspect="1"/>
          </p:cNvPicPr>
          <p:nvPr userDrawn="1"/>
        </p:nvPicPr>
        <p:blipFill>
          <a:blip>
            <a:extLst>
              <a:ext uri="{96DAC541-7B7A-43D3-8B79-37D633B846F1}">
                <asvg:svgBlip xmlns:asvg="http://schemas.microsoft.com/office/drawing/2016/SVG/main" r:embed="rId2"/>
              </a:ext>
            </a:extLst>
          </a:blip>
          <a:srcRect l="23384" t="-2066" r="7300" b="80431"/>
          <a:stretch/>
        </p:blipFill>
        <p:spPr>
          <a:xfrm>
            <a:off x="-1" y="162952"/>
            <a:ext cx="9029701" cy="1208648"/>
          </a:xfrm>
          <a:prstGeom prst="rect">
            <a:avLst/>
          </a:prstGeom>
        </p:spPr>
      </p:pic>
      <p:sp>
        <p:nvSpPr>
          <p:cNvPr id="8" name="Text Placeholder 8">
            <a:extLst>
              <a:ext uri="{FF2B5EF4-FFF2-40B4-BE49-F238E27FC236}">
                <a16:creationId xmlns:a16="http://schemas.microsoft.com/office/drawing/2014/main" id="{33CC6B48-894F-7566-CCEA-DA4105AD77A7}"/>
              </a:ext>
            </a:extLst>
          </p:cNvPr>
          <p:cNvSpPr>
            <a:spLocks noGrp="1"/>
          </p:cNvSpPr>
          <p:nvPr>
            <p:ph type="body" sz="quarter" idx="13" hasCustomPrompt="1"/>
          </p:nvPr>
        </p:nvSpPr>
        <p:spPr>
          <a:xfrm>
            <a:off x="1524000" y="385961"/>
            <a:ext cx="9144000" cy="676806"/>
          </a:xfrm>
        </p:spPr>
        <p:txBody>
          <a:bodyPr anchor="b">
            <a:noAutofit/>
          </a:bodyPr>
          <a:lstStyle>
            <a:lvl1pPr marL="0" indent="0" algn="ctr">
              <a:lnSpc>
                <a:spcPct val="80000"/>
              </a:lnSpc>
              <a:spcBef>
                <a:spcPts val="0"/>
              </a:spcBef>
              <a:spcAft>
                <a:spcPts val="0"/>
              </a:spcAft>
              <a:buNone/>
              <a:defRPr lang="en-US" sz="3600" b="1" i="0" kern="1200" cap="all" spc="0" baseline="0" dirty="0">
                <a:solidFill>
                  <a:schemeClr val="bg1"/>
                </a:solidFill>
                <a:latin typeface="Aptos Black" panose="020B0004020202020204" pitchFamily="34" charset="0"/>
                <a:ea typeface="Aptos Black" panose="020B0004020202020204" pitchFamily="34" charset="0"/>
                <a:cs typeface="Aptos Black" panose="020B0004020202020204" pitchFamily="34" charset="0"/>
              </a:defRPr>
            </a:lvl1pPr>
          </a:lstStyle>
          <a:p>
            <a:pPr lvl="0"/>
            <a:r>
              <a:rPr lang="en-US"/>
              <a:t>Headline</a:t>
            </a:r>
          </a:p>
        </p:txBody>
      </p:sp>
      <p:sp>
        <p:nvSpPr>
          <p:cNvPr id="3" name="Footer Placeholder 2">
            <a:extLst>
              <a:ext uri="{FF2B5EF4-FFF2-40B4-BE49-F238E27FC236}">
                <a16:creationId xmlns:a16="http://schemas.microsoft.com/office/drawing/2014/main" id="{A586AC00-CBEA-5E9E-E5E1-E7F3326FC126}"/>
              </a:ext>
            </a:extLst>
          </p:cNvPr>
          <p:cNvSpPr>
            <a:spLocks noGrp="1"/>
          </p:cNvSpPr>
          <p:nvPr>
            <p:ph type="ftr" sz="quarter" idx="10"/>
          </p:nvPr>
        </p:nvSpPr>
        <p:spPr/>
        <p:txBody>
          <a:bodyPr/>
          <a:lstStyle/>
          <a:p>
            <a:pPr algn="l"/>
            <a:r>
              <a:rPr lang="en-US" i="1">
                <a:latin typeface="Aptos" panose="020B0004020202020204" pitchFamily="34" charset="0"/>
              </a:rPr>
              <a:t>© 2025 KC2026. All Rights Reserved. FIFA World Cup 26™, FIFA World Cup™, World Cup™ and associated trademarks and logos are the property of FIFA.</a:t>
            </a:r>
            <a:endParaRPr lang="en-GB"/>
          </a:p>
        </p:txBody>
      </p:sp>
      <p:sp>
        <p:nvSpPr>
          <p:cNvPr id="4" name="Slide Number Placeholder 3">
            <a:extLst>
              <a:ext uri="{FF2B5EF4-FFF2-40B4-BE49-F238E27FC236}">
                <a16:creationId xmlns:a16="http://schemas.microsoft.com/office/drawing/2014/main" id="{A7469A4B-0B1C-3B20-DDC9-6D9A696CF2F9}"/>
              </a:ext>
            </a:extLst>
          </p:cNvPr>
          <p:cNvSpPr>
            <a:spLocks noGrp="1"/>
          </p:cNvSpPr>
          <p:nvPr>
            <p:ph type="sldNum" sz="quarter" idx="11"/>
          </p:nvPr>
        </p:nvSpPr>
        <p:spPr/>
        <p:txBody>
          <a:bodyPr/>
          <a:lstStyle/>
          <a:p>
            <a:fld id="{BCC574E5-598D-4C19-A93D-1F2ADF65AC13}" type="slidenum">
              <a:rPr lang="en-GB" smtClean="0"/>
              <a:pPr/>
              <a:t>‹#›</a:t>
            </a:fld>
            <a:endParaRPr lang="en-GB"/>
          </a:p>
        </p:txBody>
      </p:sp>
      <p:pic>
        <p:nvPicPr>
          <p:cNvPr id="5" name="Picture 4">
            <a:extLst>
              <a:ext uri="{FF2B5EF4-FFF2-40B4-BE49-F238E27FC236}">
                <a16:creationId xmlns:a16="http://schemas.microsoft.com/office/drawing/2014/main" id="{9B25AE57-3536-0774-B091-8D3D4477E903}"/>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11388337" y="265707"/>
            <a:ext cx="531777" cy="857250"/>
          </a:xfrm>
          <a:prstGeom prst="rect">
            <a:avLst/>
          </a:prstGeom>
        </p:spPr>
      </p:pic>
      <p:sp>
        <p:nvSpPr>
          <p:cNvPr id="2" name="Text Placeholder 7">
            <a:extLst>
              <a:ext uri="{FF2B5EF4-FFF2-40B4-BE49-F238E27FC236}">
                <a16:creationId xmlns:a16="http://schemas.microsoft.com/office/drawing/2014/main" id="{9DCFE379-60FA-9CE2-B8A3-119AD6464C4B}"/>
              </a:ext>
            </a:extLst>
          </p:cNvPr>
          <p:cNvSpPr>
            <a:spLocks noGrp="1"/>
          </p:cNvSpPr>
          <p:nvPr>
            <p:ph type="body" sz="quarter" idx="25" hasCustomPrompt="1"/>
          </p:nvPr>
        </p:nvSpPr>
        <p:spPr>
          <a:xfrm>
            <a:off x="448854" y="3042458"/>
            <a:ext cx="2675345" cy="2977342"/>
          </a:xfrm>
        </p:spPr>
        <p:txBody>
          <a:bodyPr/>
          <a:lstStyle>
            <a:lvl1pPr marL="0" indent="0" algn="ctr">
              <a:buNone/>
              <a:defRPr sz="1600" b="0" i="0">
                <a:solidFill>
                  <a:schemeClr val="tx1"/>
                </a:solidFill>
                <a:latin typeface="Aptos" panose="020B0004020202020204" pitchFamily="34" charset="0"/>
              </a:defRPr>
            </a:lvl1pPr>
            <a:lvl2pPr marL="457063" indent="0">
              <a:buNone/>
              <a:defRPr/>
            </a:lvl2pPr>
            <a:lvl3pPr marL="914126" indent="0">
              <a:buNone/>
              <a:defRPr/>
            </a:lvl3pPr>
            <a:lvl4pPr marL="1371189" indent="0">
              <a:buNone/>
              <a:defRPr/>
            </a:lvl4pPr>
            <a:lvl5pPr marL="1828252" indent="0">
              <a:buNone/>
              <a:defRPr/>
            </a:lvl5pPr>
          </a:lstStyle>
          <a:p>
            <a:pPr lvl="0"/>
            <a:r>
              <a:rPr lang="en-US"/>
              <a:t>Body copy</a:t>
            </a:r>
          </a:p>
        </p:txBody>
      </p:sp>
      <p:sp>
        <p:nvSpPr>
          <p:cNvPr id="9" name="Text Placeholder 4">
            <a:extLst>
              <a:ext uri="{FF2B5EF4-FFF2-40B4-BE49-F238E27FC236}">
                <a16:creationId xmlns:a16="http://schemas.microsoft.com/office/drawing/2014/main" id="{AF4EFF5B-56DA-9BEC-8CC2-60CAA238296A}"/>
              </a:ext>
            </a:extLst>
          </p:cNvPr>
          <p:cNvSpPr>
            <a:spLocks noGrp="1"/>
          </p:cNvSpPr>
          <p:nvPr>
            <p:ph type="body" sz="quarter" idx="37" hasCustomPrompt="1"/>
          </p:nvPr>
        </p:nvSpPr>
        <p:spPr>
          <a:xfrm>
            <a:off x="167876" y="1926385"/>
            <a:ext cx="3125465" cy="825132"/>
          </a:xfrm>
          <a:custGeom>
            <a:avLst/>
            <a:gdLst>
              <a:gd name="connsiteX0" fmla="*/ 0 w 2504203"/>
              <a:gd name="connsiteY0" fmla="*/ 0 h 1392720"/>
              <a:gd name="connsiteX1" fmla="*/ 1807843 w 2504203"/>
              <a:gd name="connsiteY1" fmla="*/ 0 h 1392720"/>
              <a:gd name="connsiteX2" fmla="*/ 2504203 w 2504203"/>
              <a:gd name="connsiteY2" fmla="*/ 696360 h 1392720"/>
              <a:gd name="connsiteX3" fmla="*/ 1807843 w 2504203"/>
              <a:gd name="connsiteY3" fmla="*/ 1392720 h 1392720"/>
              <a:gd name="connsiteX4" fmla="*/ 0 w 2504203"/>
              <a:gd name="connsiteY4" fmla="*/ 1392720 h 1392720"/>
              <a:gd name="connsiteX5" fmla="*/ 696360 w 2504203"/>
              <a:gd name="connsiteY5" fmla="*/ 696360 h 1392720"/>
              <a:gd name="connsiteX6" fmla="*/ 0 w 2504203"/>
              <a:gd name="connsiteY6" fmla="*/ 0 h 1392720"/>
              <a:gd name="connsiteX0" fmla="*/ 0 w 2504203"/>
              <a:gd name="connsiteY0" fmla="*/ 0 h 1392720"/>
              <a:gd name="connsiteX1" fmla="*/ 1807843 w 2504203"/>
              <a:gd name="connsiteY1" fmla="*/ 0 h 1392720"/>
              <a:gd name="connsiteX2" fmla="*/ 2504203 w 2504203"/>
              <a:gd name="connsiteY2" fmla="*/ 696360 h 1392720"/>
              <a:gd name="connsiteX3" fmla="*/ 1807843 w 2504203"/>
              <a:gd name="connsiteY3" fmla="*/ 1392720 h 1392720"/>
              <a:gd name="connsiteX4" fmla="*/ 0 w 2504203"/>
              <a:gd name="connsiteY4" fmla="*/ 1392720 h 1392720"/>
              <a:gd name="connsiteX5" fmla="*/ 279671 w 2504203"/>
              <a:gd name="connsiteY5" fmla="*/ 707935 h 1392720"/>
              <a:gd name="connsiteX6" fmla="*/ 0 w 2504203"/>
              <a:gd name="connsiteY6" fmla="*/ 0 h 1392720"/>
              <a:gd name="connsiteX0" fmla="*/ 0 w 2203261"/>
              <a:gd name="connsiteY0" fmla="*/ 0 h 1392720"/>
              <a:gd name="connsiteX1" fmla="*/ 1807843 w 2203261"/>
              <a:gd name="connsiteY1" fmla="*/ 0 h 1392720"/>
              <a:gd name="connsiteX2" fmla="*/ 2203261 w 2203261"/>
              <a:gd name="connsiteY2" fmla="*/ 707935 h 1392720"/>
              <a:gd name="connsiteX3" fmla="*/ 1807843 w 2203261"/>
              <a:gd name="connsiteY3" fmla="*/ 1392720 h 1392720"/>
              <a:gd name="connsiteX4" fmla="*/ 0 w 2203261"/>
              <a:gd name="connsiteY4" fmla="*/ 1392720 h 1392720"/>
              <a:gd name="connsiteX5" fmla="*/ 279671 w 2203261"/>
              <a:gd name="connsiteY5" fmla="*/ 707935 h 1392720"/>
              <a:gd name="connsiteX6" fmla="*/ 0 w 2203261"/>
              <a:gd name="connsiteY6" fmla="*/ 0 h 1392720"/>
              <a:gd name="connsiteX0" fmla="*/ 0 w 2102002"/>
              <a:gd name="connsiteY0" fmla="*/ 0 h 1392720"/>
              <a:gd name="connsiteX1" fmla="*/ 1807843 w 2102002"/>
              <a:gd name="connsiteY1" fmla="*/ 0 h 1392720"/>
              <a:gd name="connsiteX2" fmla="*/ 2102002 w 2102002"/>
              <a:gd name="connsiteY2" fmla="*/ 719509 h 1392720"/>
              <a:gd name="connsiteX3" fmla="*/ 1807843 w 2102002"/>
              <a:gd name="connsiteY3" fmla="*/ 1392720 h 1392720"/>
              <a:gd name="connsiteX4" fmla="*/ 0 w 2102002"/>
              <a:gd name="connsiteY4" fmla="*/ 1392720 h 1392720"/>
              <a:gd name="connsiteX5" fmla="*/ 279671 w 2102002"/>
              <a:gd name="connsiteY5" fmla="*/ 707935 h 1392720"/>
              <a:gd name="connsiteX6" fmla="*/ 0 w 2102002"/>
              <a:gd name="connsiteY6" fmla="*/ 0 h 13927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02002" h="1392720">
                <a:moveTo>
                  <a:pt x="0" y="0"/>
                </a:moveTo>
                <a:lnTo>
                  <a:pt x="1807843" y="0"/>
                </a:lnTo>
                <a:lnTo>
                  <a:pt x="2102002" y="719509"/>
                </a:lnTo>
                <a:lnTo>
                  <a:pt x="1807843" y="1392720"/>
                </a:lnTo>
                <a:lnTo>
                  <a:pt x="0" y="1392720"/>
                </a:lnTo>
                <a:lnTo>
                  <a:pt x="279671" y="707935"/>
                </a:lnTo>
                <a:lnTo>
                  <a:pt x="0" y="0"/>
                </a:lnTo>
                <a:close/>
              </a:path>
            </a:pathLst>
          </a:custGeom>
          <a:solidFill>
            <a:schemeClr val="accent2"/>
          </a:solidFill>
        </p:spPr>
        <p:txBody>
          <a:bodyPr anchor="ctr"/>
          <a:lstStyle>
            <a:lvl1pPr marL="0" indent="0" algn="ctr" defTabSz="457200" rtl="0" eaLnBrk="1" latinLnBrk="0" hangingPunct="1">
              <a:buNone/>
              <a:defRPr lang="en-US" sz="1600" b="1" i="0" kern="1200" cap="all" spc="150" baseline="0" dirty="0">
                <a:solidFill>
                  <a:schemeClr val="bg1"/>
                </a:solidFill>
                <a:latin typeface="Aptos ExtraBold" panose="020B0004020202020204" pitchFamily="34" charset="0"/>
                <a:ea typeface="Aptos ExtraBold" panose="020B0004020202020204" pitchFamily="34" charset="0"/>
                <a:cs typeface="Aptos ExtraBold" panose="020B0004020202020204" pitchFamily="34" charset="0"/>
              </a:defRPr>
            </a:lvl1pPr>
            <a:lvl2pPr marL="457063" indent="0">
              <a:buNone/>
              <a:defRPr/>
            </a:lvl2pPr>
            <a:lvl3pPr marL="914126" indent="0">
              <a:buNone/>
              <a:defRPr/>
            </a:lvl3pPr>
            <a:lvl4pPr marL="1371189" indent="0">
              <a:buNone/>
              <a:defRPr/>
            </a:lvl4pPr>
            <a:lvl5pPr marL="1828252" indent="0">
              <a:buNone/>
              <a:defRPr/>
            </a:lvl5pPr>
          </a:lstStyle>
          <a:p>
            <a:pPr lvl="0"/>
            <a:r>
              <a:rPr lang="en-US"/>
              <a:t>Subhead</a:t>
            </a:r>
          </a:p>
        </p:txBody>
      </p:sp>
      <p:sp>
        <p:nvSpPr>
          <p:cNvPr id="10" name="Text Placeholder 4">
            <a:extLst>
              <a:ext uri="{FF2B5EF4-FFF2-40B4-BE49-F238E27FC236}">
                <a16:creationId xmlns:a16="http://schemas.microsoft.com/office/drawing/2014/main" id="{D515A2D5-188D-A4D5-9B47-F3CD37E176D8}"/>
              </a:ext>
            </a:extLst>
          </p:cNvPr>
          <p:cNvSpPr>
            <a:spLocks noGrp="1"/>
          </p:cNvSpPr>
          <p:nvPr>
            <p:ph type="body" sz="quarter" idx="38" hasCustomPrompt="1"/>
          </p:nvPr>
        </p:nvSpPr>
        <p:spPr>
          <a:xfrm>
            <a:off x="3071017" y="1926385"/>
            <a:ext cx="3125465" cy="825132"/>
          </a:xfrm>
          <a:custGeom>
            <a:avLst/>
            <a:gdLst>
              <a:gd name="connsiteX0" fmla="*/ 0 w 2504203"/>
              <a:gd name="connsiteY0" fmla="*/ 0 h 1392720"/>
              <a:gd name="connsiteX1" fmla="*/ 1807843 w 2504203"/>
              <a:gd name="connsiteY1" fmla="*/ 0 h 1392720"/>
              <a:gd name="connsiteX2" fmla="*/ 2504203 w 2504203"/>
              <a:gd name="connsiteY2" fmla="*/ 696360 h 1392720"/>
              <a:gd name="connsiteX3" fmla="*/ 1807843 w 2504203"/>
              <a:gd name="connsiteY3" fmla="*/ 1392720 h 1392720"/>
              <a:gd name="connsiteX4" fmla="*/ 0 w 2504203"/>
              <a:gd name="connsiteY4" fmla="*/ 1392720 h 1392720"/>
              <a:gd name="connsiteX5" fmla="*/ 696360 w 2504203"/>
              <a:gd name="connsiteY5" fmla="*/ 696360 h 1392720"/>
              <a:gd name="connsiteX6" fmla="*/ 0 w 2504203"/>
              <a:gd name="connsiteY6" fmla="*/ 0 h 1392720"/>
              <a:gd name="connsiteX0" fmla="*/ 0 w 2504203"/>
              <a:gd name="connsiteY0" fmla="*/ 0 h 1392720"/>
              <a:gd name="connsiteX1" fmla="*/ 1807843 w 2504203"/>
              <a:gd name="connsiteY1" fmla="*/ 0 h 1392720"/>
              <a:gd name="connsiteX2" fmla="*/ 2504203 w 2504203"/>
              <a:gd name="connsiteY2" fmla="*/ 696360 h 1392720"/>
              <a:gd name="connsiteX3" fmla="*/ 1807843 w 2504203"/>
              <a:gd name="connsiteY3" fmla="*/ 1392720 h 1392720"/>
              <a:gd name="connsiteX4" fmla="*/ 0 w 2504203"/>
              <a:gd name="connsiteY4" fmla="*/ 1392720 h 1392720"/>
              <a:gd name="connsiteX5" fmla="*/ 279671 w 2504203"/>
              <a:gd name="connsiteY5" fmla="*/ 707935 h 1392720"/>
              <a:gd name="connsiteX6" fmla="*/ 0 w 2504203"/>
              <a:gd name="connsiteY6" fmla="*/ 0 h 1392720"/>
              <a:gd name="connsiteX0" fmla="*/ 0 w 2203261"/>
              <a:gd name="connsiteY0" fmla="*/ 0 h 1392720"/>
              <a:gd name="connsiteX1" fmla="*/ 1807843 w 2203261"/>
              <a:gd name="connsiteY1" fmla="*/ 0 h 1392720"/>
              <a:gd name="connsiteX2" fmla="*/ 2203261 w 2203261"/>
              <a:gd name="connsiteY2" fmla="*/ 707935 h 1392720"/>
              <a:gd name="connsiteX3" fmla="*/ 1807843 w 2203261"/>
              <a:gd name="connsiteY3" fmla="*/ 1392720 h 1392720"/>
              <a:gd name="connsiteX4" fmla="*/ 0 w 2203261"/>
              <a:gd name="connsiteY4" fmla="*/ 1392720 h 1392720"/>
              <a:gd name="connsiteX5" fmla="*/ 279671 w 2203261"/>
              <a:gd name="connsiteY5" fmla="*/ 707935 h 1392720"/>
              <a:gd name="connsiteX6" fmla="*/ 0 w 2203261"/>
              <a:gd name="connsiteY6" fmla="*/ 0 h 1392720"/>
              <a:gd name="connsiteX0" fmla="*/ 0 w 2102002"/>
              <a:gd name="connsiteY0" fmla="*/ 0 h 1392720"/>
              <a:gd name="connsiteX1" fmla="*/ 1807843 w 2102002"/>
              <a:gd name="connsiteY1" fmla="*/ 0 h 1392720"/>
              <a:gd name="connsiteX2" fmla="*/ 2102002 w 2102002"/>
              <a:gd name="connsiteY2" fmla="*/ 719509 h 1392720"/>
              <a:gd name="connsiteX3" fmla="*/ 1807843 w 2102002"/>
              <a:gd name="connsiteY3" fmla="*/ 1392720 h 1392720"/>
              <a:gd name="connsiteX4" fmla="*/ 0 w 2102002"/>
              <a:gd name="connsiteY4" fmla="*/ 1392720 h 1392720"/>
              <a:gd name="connsiteX5" fmla="*/ 279671 w 2102002"/>
              <a:gd name="connsiteY5" fmla="*/ 707935 h 1392720"/>
              <a:gd name="connsiteX6" fmla="*/ 0 w 2102002"/>
              <a:gd name="connsiteY6" fmla="*/ 0 h 13927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02002" h="1392720">
                <a:moveTo>
                  <a:pt x="0" y="0"/>
                </a:moveTo>
                <a:lnTo>
                  <a:pt x="1807843" y="0"/>
                </a:lnTo>
                <a:lnTo>
                  <a:pt x="2102002" y="719509"/>
                </a:lnTo>
                <a:lnTo>
                  <a:pt x="1807843" y="1392720"/>
                </a:lnTo>
                <a:lnTo>
                  <a:pt x="0" y="1392720"/>
                </a:lnTo>
                <a:lnTo>
                  <a:pt x="279671" y="707935"/>
                </a:lnTo>
                <a:lnTo>
                  <a:pt x="0" y="0"/>
                </a:lnTo>
                <a:close/>
              </a:path>
            </a:pathLst>
          </a:custGeom>
          <a:solidFill>
            <a:schemeClr val="accent4"/>
          </a:solidFill>
        </p:spPr>
        <p:txBody>
          <a:bodyPr anchor="ctr"/>
          <a:lstStyle>
            <a:lvl1pPr marL="0" indent="0" algn="ctr" defTabSz="457200" rtl="0" eaLnBrk="1" latinLnBrk="0" hangingPunct="1">
              <a:buNone/>
              <a:defRPr lang="en-US" sz="1600" b="1" i="0" kern="1200" cap="all" spc="150" baseline="0" dirty="0">
                <a:solidFill>
                  <a:schemeClr val="bg1"/>
                </a:solidFill>
                <a:latin typeface="Aptos ExtraBold" panose="020B0004020202020204" pitchFamily="34" charset="0"/>
                <a:ea typeface="Aptos ExtraBold" panose="020B0004020202020204" pitchFamily="34" charset="0"/>
                <a:cs typeface="Aptos ExtraBold" panose="020B0004020202020204" pitchFamily="34" charset="0"/>
              </a:defRPr>
            </a:lvl1pPr>
            <a:lvl2pPr marL="457063" indent="0">
              <a:buNone/>
              <a:defRPr/>
            </a:lvl2pPr>
            <a:lvl3pPr marL="914126" indent="0">
              <a:buNone/>
              <a:defRPr/>
            </a:lvl3pPr>
            <a:lvl4pPr marL="1371189" indent="0">
              <a:buNone/>
              <a:defRPr/>
            </a:lvl4pPr>
            <a:lvl5pPr marL="1828252" indent="0">
              <a:buNone/>
              <a:defRPr/>
            </a:lvl5pPr>
          </a:lstStyle>
          <a:p>
            <a:pPr lvl="0"/>
            <a:r>
              <a:rPr lang="en-US"/>
              <a:t>Subhead</a:t>
            </a:r>
          </a:p>
        </p:txBody>
      </p:sp>
      <p:sp>
        <p:nvSpPr>
          <p:cNvPr id="23" name="Text Placeholder 4">
            <a:extLst>
              <a:ext uri="{FF2B5EF4-FFF2-40B4-BE49-F238E27FC236}">
                <a16:creationId xmlns:a16="http://schemas.microsoft.com/office/drawing/2014/main" id="{AB3024A4-CFD0-32CB-CE46-F1005D399501}"/>
              </a:ext>
            </a:extLst>
          </p:cNvPr>
          <p:cNvSpPr>
            <a:spLocks noGrp="1"/>
          </p:cNvSpPr>
          <p:nvPr>
            <p:ph type="body" sz="quarter" idx="39" hasCustomPrompt="1"/>
          </p:nvPr>
        </p:nvSpPr>
        <p:spPr>
          <a:xfrm>
            <a:off x="5974158" y="1926385"/>
            <a:ext cx="3125465" cy="825132"/>
          </a:xfrm>
          <a:custGeom>
            <a:avLst/>
            <a:gdLst>
              <a:gd name="connsiteX0" fmla="*/ 0 w 2504203"/>
              <a:gd name="connsiteY0" fmla="*/ 0 h 1392720"/>
              <a:gd name="connsiteX1" fmla="*/ 1807843 w 2504203"/>
              <a:gd name="connsiteY1" fmla="*/ 0 h 1392720"/>
              <a:gd name="connsiteX2" fmla="*/ 2504203 w 2504203"/>
              <a:gd name="connsiteY2" fmla="*/ 696360 h 1392720"/>
              <a:gd name="connsiteX3" fmla="*/ 1807843 w 2504203"/>
              <a:gd name="connsiteY3" fmla="*/ 1392720 h 1392720"/>
              <a:gd name="connsiteX4" fmla="*/ 0 w 2504203"/>
              <a:gd name="connsiteY4" fmla="*/ 1392720 h 1392720"/>
              <a:gd name="connsiteX5" fmla="*/ 696360 w 2504203"/>
              <a:gd name="connsiteY5" fmla="*/ 696360 h 1392720"/>
              <a:gd name="connsiteX6" fmla="*/ 0 w 2504203"/>
              <a:gd name="connsiteY6" fmla="*/ 0 h 1392720"/>
              <a:gd name="connsiteX0" fmla="*/ 0 w 2504203"/>
              <a:gd name="connsiteY0" fmla="*/ 0 h 1392720"/>
              <a:gd name="connsiteX1" fmla="*/ 1807843 w 2504203"/>
              <a:gd name="connsiteY1" fmla="*/ 0 h 1392720"/>
              <a:gd name="connsiteX2" fmla="*/ 2504203 w 2504203"/>
              <a:gd name="connsiteY2" fmla="*/ 696360 h 1392720"/>
              <a:gd name="connsiteX3" fmla="*/ 1807843 w 2504203"/>
              <a:gd name="connsiteY3" fmla="*/ 1392720 h 1392720"/>
              <a:gd name="connsiteX4" fmla="*/ 0 w 2504203"/>
              <a:gd name="connsiteY4" fmla="*/ 1392720 h 1392720"/>
              <a:gd name="connsiteX5" fmla="*/ 279671 w 2504203"/>
              <a:gd name="connsiteY5" fmla="*/ 707935 h 1392720"/>
              <a:gd name="connsiteX6" fmla="*/ 0 w 2504203"/>
              <a:gd name="connsiteY6" fmla="*/ 0 h 1392720"/>
              <a:gd name="connsiteX0" fmla="*/ 0 w 2203261"/>
              <a:gd name="connsiteY0" fmla="*/ 0 h 1392720"/>
              <a:gd name="connsiteX1" fmla="*/ 1807843 w 2203261"/>
              <a:gd name="connsiteY1" fmla="*/ 0 h 1392720"/>
              <a:gd name="connsiteX2" fmla="*/ 2203261 w 2203261"/>
              <a:gd name="connsiteY2" fmla="*/ 707935 h 1392720"/>
              <a:gd name="connsiteX3" fmla="*/ 1807843 w 2203261"/>
              <a:gd name="connsiteY3" fmla="*/ 1392720 h 1392720"/>
              <a:gd name="connsiteX4" fmla="*/ 0 w 2203261"/>
              <a:gd name="connsiteY4" fmla="*/ 1392720 h 1392720"/>
              <a:gd name="connsiteX5" fmla="*/ 279671 w 2203261"/>
              <a:gd name="connsiteY5" fmla="*/ 707935 h 1392720"/>
              <a:gd name="connsiteX6" fmla="*/ 0 w 2203261"/>
              <a:gd name="connsiteY6" fmla="*/ 0 h 1392720"/>
              <a:gd name="connsiteX0" fmla="*/ 0 w 2102002"/>
              <a:gd name="connsiteY0" fmla="*/ 0 h 1392720"/>
              <a:gd name="connsiteX1" fmla="*/ 1807843 w 2102002"/>
              <a:gd name="connsiteY1" fmla="*/ 0 h 1392720"/>
              <a:gd name="connsiteX2" fmla="*/ 2102002 w 2102002"/>
              <a:gd name="connsiteY2" fmla="*/ 719509 h 1392720"/>
              <a:gd name="connsiteX3" fmla="*/ 1807843 w 2102002"/>
              <a:gd name="connsiteY3" fmla="*/ 1392720 h 1392720"/>
              <a:gd name="connsiteX4" fmla="*/ 0 w 2102002"/>
              <a:gd name="connsiteY4" fmla="*/ 1392720 h 1392720"/>
              <a:gd name="connsiteX5" fmla="*/ 279671 w 2102002"/>
              <a:gd name="connsiteY5" fmla="*/ 707935 h 1392720"/>
              <a:gd name="connsiteX6" fmla="*/ 0 w 2102002"/>
              <a:gd name="connsiteY6" fmla="*/ 0 h 13927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02002" h="1392720">
                <a:moveTo>
                  <a:pt x="0" y="0"/>
                </a:moveTo>
                <a:lnTo>
                  <a:pt x="1807843" y="0"/>
                </a:lnTo>
                <a:lnTo>
                  <a:pt x="2102002" y="719509"/>
                </a:lnTo>
                <a:lnTo>
                  <a:pt x="1807843" y="1392720"/>
                </a:lnTo>
                <a:lnTo>
                  <a:pt x="0" y="1392720"/>
                </a:lnTo>
                <a:lnTo>
                  <a:pt x="279671" y="707935"/>
                </a:lnTo>
                <a:lnTo>
                  <a:pt x="0" y="0"/>
                </a:lnTo>
                <a:close/>
              </a:path>
            </a:pathLst>
          </a:custGeom>
          <a:solidFill>
            <a:schemeClr val="accent1"/>
          </a:solidFill>
        </p:spPr>
        <p:txBody>
          <a:bodyPr anchor="ctr"/>
          <a:lstStyle>
            <a:lvl1pPr marL="0" indent="0" algn="ctr" defTabSz="457200" rtl="0" eaLnBrk="1" latinLnBrk="0" hangingPunct="1">
              <a:buNone/>
              <a:defRPr lang="en-US" sz="1600" b="1" i="0" kern="1200" cap="all" spc="150" baseline="0" dirty="0">
                <a:solidFill>
                  <a:schemeClr val="bg1"/>
                </a:solidFill>
                <a:latin typeface="Aptos ExtraBold" panose="020B0004020202020204" pitchFamily="34" charset="0"/>
                <a:ea typeface="Aptos ExtraBold" panose="020B0004020202020204" pitchFamily="34" charset="0"/>
                <a:cs typeface="Aptos ExtraBold" panose="020B0004020202020204" pitchFamily="34" charset="0"/>
              </a:defRPr>
            </a:lvl1pPr>
            <a:lvl2pPr marL="457063" indent="0">
              <a:buNone/>
              <a:defRPr/>
            </a:lvl2pPr>
            <a:lvl3pPr marL="914126" indent="0">
              <a:buNone/>
              <a:defRPr/>
            </a:lvl3pPr>
            <a:lvl4pPr marL="1371189" indent="0">
              <a:buNone/>
              <a:defRPr/>
            </a:lvl4pPr>
            <a:lvl5pPr marL="1828252" indent="0">
              <a:buNone/>
              <a:defRPr/>
            </a:lvl5pPr>
          </a:lstStyle>
          <a:p>
            <a:pPr lvl="0"/>
            <a:r>
              <a:rPr lang="en-US"/>
              <a:t>Subhead</a:t>
            </a:r>
          </a:p>
        </p:txBody>
      </p:sp>
      <p:sp>
        <p:nvSpPr>
          <p:cNvPr id="24" name="Text Placeholder 4">
            <a:extLst>
              <a:ext uri="{FF2B5EF4-FFF2-40B4-BE49-F238E27FC236}">
                <a16:creationId xmlns:a16="http://schemas.microsoft.com/office/drawing/2014/main" id="{F1526167-EE12-F77F-4360-98494F5F77D2}"/>
              </a:ext>
            </a:extLst>
          </p:cNvPr>
          <p:cNvSpPr>
            <a:spLocks noGrp="1"/>
          </p:cNvSpPr>
          <p:nvPr>
            <p:ph type="body" sz="quarter" idx="40" hasCustomPrompt="1"/>
          </p:nvPr>
        </p:nvSpPr>
        <p:spPr>
          <a:xfrm>
            <a:off x="8877300" y="1926385"/>
            <a:ext cx="3125465" cy="825132"/>
          </a:xfrm>
          <a:custGeom>
            <a:avLst/>
            <a:gdLst>
              <a:gd name="connsiteX0" fmla="*/ 0 w 2504203"/>
              <a:gd name="connsiteY0" fmla="*/ 0 h 1392720"/>
              <a:gd name="connsiteX1" fmla="*/ 1807843 w 2504203"/>
              <a:gd name="connsiteY1" fmla="*/ 0 h 1392720"/>
              <a:gd name="connsiteX2" fmla="*/ 2504203 w 2504203"/>
              <a:gd name="connsiteY2" fmla="*/ 696360 h 1392720"/>
              <a:gd name="connsiteX3" fmla="*/ 1807843 w 2504203"/>
              <a:gd name="connsiteY3" fmla="*/ 1392720 h 1392720"/>
              <a:gd name="connsiteX4" fmla="*/ 0 w 2504203"/>
              <a:gd name="connsiteY4" fmla="*/ 1392720 h 1392720"/>
              <a:gd name="connsiteX5" fmla="*/ 696360 w 2504203"/>
              <a:gd name="connsiteY5" fmla="*/ 696360 h 1392720"/>
              <a:gd name="connsiteX6" fmla="*/ 0 w 2504203"/>
              <a:gd name="connsiteY6" fmla="*/ 0 h 1392720"/>
              <a:gd name="connsiteX0" fmla="*/ 0 w 2504203"/>
              <a:gd name="connsiteY0" fmla="*/ 0 h 1392720"/>
              <a:gd name="connsiteX1" fmla="*/ 1807843 w 2504203"/>
              <a:gd name="connsiteY1" fmla="*/ 0 h 1392720"/>
              <a:gd name="connsiteX2" fmla="*/ 2504203 w 2504203"/>
              <a:gd name="connsiteY2" fmla="*/ 696360 h 1392720"/>
              <a:gd name="connsiteX3" fmla="*/ 1807843 w 2504203"/>
              <a:gd name="connsiteY3" fmla="*/ 1392720 h 1392720"/>
              <a:gd name="connsiteX4" fmla="*/ 0 w 2504203"/>
              <a:gd name="connsiteY4" fmla="*/ 1392720 h 1392720"/>
              <a:gd name="connsiteX5" fmla="*/ 279671 w 2504203"/>
              <a:gd name="connsiteY5" fmla="*/ 707935 h 1392720"/>
              <a:gd name="connsiteX6" fmla="*/ 0 w 2504203"/>
              <a:gd name="connsiteY6" fmla="*/ 0 h 1392720"/>
              <a:gd name="connsiteX0" fmla="*/ 0 w 2203261"/>
              <a:gd name="connsiteY0" fmla="*/ 0 h 1392720"/>
              <a:gd name="connsiteX1" fmla="*/ 1807843 w 2203261"/>
              <a:gd name="connsiteY1" fmla="*/ 0 h 1392720"/>
              <a:gd name="connsiteX2" fmla="*/ 2203261 w 2203261"/>
              <a:gd name="connsiteY2" fmla="*/ 707935 h 1392720"/>
              <a:gd name="connsiteX3" fmla="*/ 1807843 w 2203261"/>
              <a:gd name="connsiteY3" fmla="*/ 1392720 h 1392720"/>
              <a:gd name="connsiteX4" fmla="*/ 0 w 2203261"/>
              <a:gd name="connsiteY4" fmla="*/ 1392720 h 1392720"/>
              <a:gd name="connsiteX5" fmla="*/ 279671 w 2203261"/>
              <a:gd name="connsiteY5" fmla="*/ 707935 h 1392720"/>
              <a:gd name="connsiteX6" fmla="*/ 0 w 2203261"/>
              <a:gd name="connsiteY6" fmla="*/ 0 h 1392720"/>
              <a:gd name="connsiteX0" fmla="*/ 0 w 2102002"/>
              <a:gd name="connsiteY0" fmla="*/ 0 h 1392720"/>
              <a:gd name="connsiteX1" fmla="*/ 1807843 w 2102002"/>
              <a:gd name="connsiteY1" fmla="*/ 0 h 1392720"/>
              <a:gd name="connsiteX2" fmla="*/ 2102002 w 2102002"/>
              <a:gd name="connsiteY2" fmla="*/ 719509 h 1392720"/>
              <a:gd name="connsiteX3" fmla="*/ 1807843 w 2102002"/>
              <a:gd name="connsiteY3" fmla="*/ 1392720 h 1392720"/>
              <a:gd name="connsiteX4" fmla="*/ 0 w 2102002"/>
              <a:gd name="connsiteY4" fmla="*/ 1392720 h 1392720"/>
              <a:gd name="connsiteX5" fmla="*/ 279671 w 2102002"/>
              <a:gd name="connsiteY5" fmla="*/ 707935 h 1392720"/>
              <a:gd name="connsiteX6" fmla="*/ 0 w 2102002"/>
              <a:gd name="connsiteY6" fmla="*/ 0 h 13927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02002" h="1392720">
                <a:moveTo>
                  <a:pt x="0" y="0"/>
                </a:moveTo>
                <a:lnTo>
                  <a:pt x="1807843" y="0"/>
                </a:lnTo>
                <a:lnTo>
                  <a:pt x="2102002" y="719509"/>
                </a:lnTo>
                <a:lnTo>
                  <a:pt x="1807843" y="1392720"/>
                </a:lnTo>
                <a:lnTo>
                  <a:pt x="0" y="1392720"/>
                </a:lnTo>
                <a:lnTo>
                  <a:pt x="279671" y="707935"/>
                </a:lnTo>
                <a:lnTo>
                  <a:pt x="0" y="0"/>
                </a:lnTo>
                <a:close/>
              </a:path>
            </a:pathLst>
          </a:custGeom>
          <a:solidFill>
            <a:schemeClr val="accent3"/>
          </a:solidFill>
        </p:spPr>
        <p:txBody>
          <a:bodyPr anchor="ctr"/>
          <a:lstStyle>
            <a:lvl1pPr marL="0" indent="0" algn="ctr" defTabSz="457200" rtl="0" eaLnBrk="1" latinLnBrk="0" hangingPunct="1">
              <a:buNone/>
              <a:defRPr lang="en-US" sz="1600" b="1" i="0" kern="1200" cap="all" spc="150" baseline="0" dirty="0">
                <a:solidFill>
                  <a:schemeClr val="bg1"/>
                </a:solidFill>
                <a:latin typeface="Aptos ExtraBold" panose="020B0004020202020204" pitchFamily="34" charset="0"/>
                <a:ea typeface="Aptos ExtraBold" panose="020B0004020202020204" pitchFamily="34" charset="0"/>
                <a:cs typeface="Aptos ExtraBold" panose="020B0004020202020204" pitchFamily="34" charset="0"/>
              </a:defRPr>
            </a:lvl1pPr>
            <a:lvl2pPr marL="457063" indent="0">
              <a:buNone/>
              <a:defRPr/>
            </a:lvl2pPr>
            <a:lvl3pPr marL="914126" indent="0">
              <a:buNone/>
              <a:defRPr/>
            </a:lvl3pPr>
            <a:lvl4pPr marL="1371189" indent="0">
              <a:buNone/>
              <a:defRPr/>
            </a:lvl4pPr>
            <a:lvl5pPr marL="1828252" indent="0">
              <a:buNone/>
              <a:defRPr/>
            </a:lvl5pPr>
          </a:lstStyle>
          <a:p>
            <a:pPr lvl="0"/>
            <a:r>
              <a:rPr lang="en-US"/>
              <a:t>Subhead</a:t>
            </a:r>
          </a:p>
        </p:txBody>
      </p:sp>
      <p:sp>
        <p:nvSpPr>
          <p:cNvPr id="26" name="Text Placeholder 7">
            <a:extLst>
              <a:ext uri="{FF2B5EF4-FFF2-40B4-BE49-F238E27FC236}">
                <a16:creationId xmlns:a16="http://schemas.microsoft.com/office/drawing/2014/main" id="{6EA48E8B-7E7B-A399-76CB-5CAE78502190}"/>
              </a:ext>
            </a:extLst>
          </p:cNvPr>
          <p:cNvSpPr>
            <a:spLocks noGrp="1"/>
          </p:cNvSpPr>
          <p:nvPr>
            <p:ph type="body" sz="quarter" idx="42" hasCustomPrompt="1"/>
          </p:nvPr>
        </p:nvSpPr>
        <p:spPr>
          <a:xfrm>
            <a:off x="3314699" y="3042458"/>
            <a:ext cx="2683021" cy="2977342"/>
          </a:xfrm>
        </p:spPr>
        <p:txBody>
          <a:bodyPr/>
          <a:lstStyle>
            <a:lvl1pPr marL="0" indent="0" algn="ctr">
              <a:buNone/>
              <a:defRPr sz="1600" b="0" i="0">
                <a:solidFill>
                  <a:schemeClr val="tx1"/>
                </a:solidFill>
                <a:latin typeface="Aptos" panose="020B0004020202020204" pitchFamily="34" charset="0"/>
              </a:defRPr>
            </a:lvl1pPr>
            <a:lvl2pPr marL="457063" indent="0">
              <a:buNone/>
              <a:defRPr/>
            </a:lvl2pPr>
            <a:lvl3pPr marL="914126" indent="0">
              <a:buNone/>
              <a:defRPr/>
            </a:lvl3pPr>
            <a:lvl4pPr marL="1371189" indent="0">
              <a:buNone/>
              <a:defRPr/>
            </a:lvl4pPr>
            <a:lvl5pPr marL="1828252" indent="0">
              <a:buNone/>
              <a:defRPr/>
            </a:lvl5pPr>
          </a:lstStyle>
          <a:p>
            <a:pPr lvl="0"/>
            <a:r>
              <a:rPr lang="en-US"/>
              <a:t>Body copy</a:t>
            </a:r>
          </a:p>
        </p:txBody>
      </p:sp>
      <p:sp>
        <p:nvSpPr>
          <p:cNvPr id="27" name="Text Placeholder 7">
            <a:extLst>
              <a:ext uri="{FF2B5EF4-FFF2-40B4-BE49-F238E27FC236}">
                <a16:creationId xmlns:a16="http://schemas.microsoft.com/office/drawing/2014/main" id="{14315AF6-CB98-BD8A-75FE-C7AF622E5CF6}"/>
              </a:ext>
            </a:extLst>
          </p:cNvPr>
          <p:cNvSpPr>
            <a:spLocks noGrp="1"/>
          </p:cNvSpPr>
          <p:nvPr>
            <p:ph type="body" sz="quarter" idx="43" hasCustomPrompt="1"/>
          </p:nvPr>
        </p:nvSpPr>
        <p:spPr>
          <a:xfrm>
            <a:off x="6194280" y="3042458"/>
            <a:ext cx="2683020" cy="2977342"/>
          </a:xfrm>
        </p:spPr>
        <p:txBody>
          <a:bodyPr/>
          <a:lstStyle>
            <a:lvl1pPr marL="0" indent="0" algn="ctr">
              <a:buNone/>
              <a:defRPr sz="1600" b="0" i="0">
                <a:solidFill>
                  <a:schemeClr val="tx1"/>
                </a:solidFill>
                <a:latin typeface="Aptos" panose="020B0004020202020204" pitchFamily="34" charset="0"/>
              </a:defRPr>
            </a:lvl1pPr>
            <a:lvl2pPr marL="457063" indent="0">
              <a:buNone/>
              <a:defRPr/>
            </a:lvl2pPr>
            <a:lvl3pPr marL="914126" indent="0">
              <a:buNone/>
              <a:defRPr/>
            </a:lvl3pPr>
            <a:lvl4pPr marL="1371189" indent="0">
              <a:buNone/>
              <a:defRPr/>
            </a:lvl4pPr>
            <a:lvl5pPr marL="1828252" indent="0">
              <a:buNone/>
              <a:defRPr/>
            </a:lvl5pPr>
          </a:lstStyle>
          <a:p>
            <a:pPr lvl="0"/>
            <a:r>
              <a:rPr lang="en-US"/>
              <a:t>Body copy</a:t>
            </a:r>
          </a:p>
        </p:txBody>
      </p:sp>
      <p:sp>
        <p:nvSpPr>
          <p:cNvPr id="28" name="Text Placeholder 7">
            <a:extLst>
              <a:ext uri="{FF2B5EF4-FFF2-40B4-BE49-F238E27FC236}">
                <a16:creationId xmlns:a16="http://schemas.microsoft.com/office/drawing/2014/main" id="{E76A7827-D3AB-8006-C4A9-FB4FDC1D6BB5}"/>
              </a:ext>
            </a:extLst>
          </p:cNvPr>
          <p:cNvSpPr>
            <a:spLocks noGrp="1"/>
          </p:cNvSpPr>
          <p:nvPr>
            <p:ph type="body" sz="quarter" idx="44" hasCustomPrompt="1"/>
          </p:nvPr>
        </p:nvSpPr>
        <p:spPr>
          <a:xfrm>
            <a:off x="9029700" y="3042458"/>
            <a:ext cx="2729447" cy="2977342"/>
          </a:xfrm>
        </p:spPr>
        <p:txBody>
          <a:bodyPr/>
          <a:lstStyle>
            <a:lvl1pPr marL="0" indent="0" algn="ctr">
              <a:buNone/>
              <a:defRPr sz="1600" b="0" i="0">
                <a:solidFill>
                  <a:schemeClr val="tx1"/>
                </a:solidFill>
                <a:latin typeface="Aptos" panose="020B0004020202020204" pitchFamily="34" charset="0"/>
              </a:defRPr>
            </a:lvl1pPr>
            <a:lvl2pPr marL="457063" indent="0">
              <a:buNone/>
              <a:defRPr/>
            </a:lvl2pPr>
            <a:lvl3pPr marL="914126" indent="0">
              <a:buNone/>
              <a:defRPr/>
            </a:lvl3pPr>
            <a:lvl4pPr marL="1371189" indent="0">
              <a:buNone/>
              <a:defRPr/>
            </a:lvl4pPr>
            <a:lvl5pPr marL="1828252" indent="0">
              <a:buNone/>
              <a:defRPr/>
            </a:lvl5pPr>
          </a:lstStyle>
          <a:p>
            <a:pPr lvl="0"/>
            <a:r>
              <a:rPr lang="en-US"/>
              <a:t>Body copy</a:t>
            </a:r>
          </a:p>
        </p:txBody>
      </p:sp>
    </p:spTree>
    <p:extLst>
      <p:ext uri="{BB962C8B-B14F-4D97-AF65-F5344CB8AC3E}">
        <p14:creationId xmlns:p14="http://schemas.microsoft.com/office/powerpoint/2010/main" val="424571629"/>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title">
  <p:cSld name="2_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US" smtClean="0"/>
              <a:t>4/29/2026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61576456"/>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userDrawn="1">
  <p:cSld name="Title Slide">
    <p:bg>
      <p:bgPr>
        <a:solidFill>
          <a:schemeClr val="accent1"/>
        </a:solidFill>
        <a:effectLst/>
      </p:bgPr>
    </p:bg>
    <p:spTree>
      <p:nvGrpSpPr>
        <p:cNvPr id="1" name=""/>
        <p:cNvGrpSpPr/>
        <p:nvPr/>
      </p:nvGrpSpPr>
      <p:grpSpPr>
        <a:xfrm>
          <a:off x="0" y="0"/>
          <a:ext cx="0" cy="0"/>
          <a:chOff x="0" y="0"/>
          <a:chExt cx="0" cy="0"/>
        </a:xfrm>
      </p:grpSpPr>
      <p:pic>
        <p:nvPicPr>
          <p:cNvPr id="7" name="Graphic 6">
            <a:extLst>
              <a:ext uri="{FF2B5EF4-FFF2-40B4-BE49-F238E27FC236}">
                <a16:creationId xmlns:a16="http://schemas.microsoft.com/office/drawing/2014/main" id="{6554937F-DEAE-F273-7133-193BEEFC9DAF}"/>
              </a:ext>
            </a:extLst>
          </p:cNvPr>
          <p:cNvPicPr>
            <a:picLocks noChangeAspect="1"/>
          </p:cNvPicPr>
          <p:nvPr userDrawn="1"/>
        </p:nvPicPr>
        <p:blipFill>
          <a:blip>
            <a:extLst>
              <a:ext uri="{96DAC541-7B7A-43D3-8B79-37D633B846F1}">
                <asvg:svgBlip xmlns:asvg="http://schemas.microsoft.com/office/drawing/2016/SVG/main" r:embed="rId2"/>
              </a:ext>
            </a:extLst>
          </a:blip>
          <a:srcRect l="43386" b="41844"/>
          <a:stretch/>
        </p:blipFill>
        <p:spPr>
          <a:xfrm>
            <a:off x="0" y="2947800"/>
            <a:ext cx="8915400" cy="3927673"/>
          </a:xfrm>
          <a:prstGeom prst="rect">
            <a:avLst/>
          </a:prstGeom>
        </p:spPr>
      </p:pic>
      <p:sp>
        <p:nvSpPr>
          <p:cNvPr id="8" name="Subtitle 2">
            <a:extLst>
              <a:ext uri="{FF2B5EF4-FFF2-40B4-BE49-F238E27FC236}">
                <a16:creationId xmlns:a16="http://schemas.microsoft.com/office/drawing/2014/main" id="{9324C1D3-8AB4-AAB5-7B7F-87203FD6E6B0}"/>
              </a:ext>
            </a:extLst>
          </p:cNvPr>
          <p:cNvSpPr>
            <a:spLocks noGrp="1"/>
          </p:cNvSpPr>
          <p:nvPr>
            <p:ph type="subTitle" idx="1" hasCustomPrompt="1"/>
          </p:nvPr>
        </p:nvSpPr>
        <p:spPr>
          <a:xfrm>
            <a:off x="381000" y="2055337"/>
            <a:ext cx="7517432" cy="385531"/>
          </a:xfrm>
        </p:spPr>
        <p:txBody>
          <a:bodyPr anchor="t" anchorCtr="0">
            <a:noAutofit/>
          </a:bodyPr>
          <a:lstStyle>
            <a:lvl1pPr marL="0" indent="0" algn="l">
              <a:buNone/>
              <a:defRPr sz="2400">
                <a:solidFill>
                  <a:schemeClr val="bg1"/>
                </a:solidFill>
              </a:defRPr>
            </a:lvl1pPr>
            <a:lvl2pPr marL="0" indent="0" algn="l">
              <a:buNone/>
              <a:defRPr i="1">
                <a:solidFill>
                  <a:schemeClr val="bg1"/>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pPr lvl="0"/>
            <a:r>
              <a:rPr lang="en-US"/>
              <a:t>Click to edit Subtitle</a:t>
            </a:r>
          </a:p>
        </p:txBody>
      </p:sp>
      <p:sp>
        <p:nvSpPr>
          <p:cNvPr id="9" name="Text Placeholder 10">
            <a:extLst>
              <a:ext uri="{FF2B5EF4-FFF2-40B4-BE49-F238E27FC236}">
                <a16:creationId xmlns:a16="http://schemas.microsoft.com/office/drawing/2014/main" id="{15D9225D-4117-7A9B-A2A9-FADC283FC86E}"/>
              </a:ext>
            </a:extLst>
          </p:cNvPr>
          <p:cNvSpPr>
            <a:spLocks noGrp="1"/>
          </p:cNvSpPr>
          <p:nvPr>
            <p:ph type="body" sz="quarter" idx="14" hasCustomPrompt="1"/>
          </p:nvPr>
        </p:nvSpPr>
        <p:spPr>
          <a:xfrm>
            <a:off x="381000" y="2507962"/>
            <a:ext cx="7517432" cy="466305"/>
          </a:xfrm>
        </p:spPr>
        <p:txBody>
          <a:bodyPr/>
          <a:lstStyle>
            <a:lvl1pPr marL="0" indent="0">
              <a:buNone/>
              <a:defRPr b="0" i="0">
                <a:solidFill>
                  <a:schemeClr val="bg1"/>
                </a:solidFill>
                <a:latin typeface="Aptos" panose="020B0004020202020204" pitchFamily="34" charset="0"/>
              </a:defRPr>
            </a:lvl1pPr>
            <a:lvl2pPr marL="228600" indent="0">
              <a:buNone/>
              <a:defRPr>
                <a:solidFill>
                  <a:schemeClr val="bg1"/>
                </a:solidFill>
              </a:defRPr>
            </a:lvl2pPr>
            <a:lvl3pPr marL="457200" indent="0">
              <a:buNone/>
              <a:defRPr>
                <a:solidFill>
                  <a:schemeClr val="bg1"/>
                </a:solidFill>
              </a:defRPr>
            </a:lvl3pPr>
            <a:lvl4pPr marL="685800" indent="0">
              <a:buNone/>
              <a:defRPr>
                <a:solidFill>
                  <a:schemeClr val="bg1"/>
                </a:solidFill>
              </a:defRPr>
            </a:lvl4pPr>
            <a:lvl5pPr marL="914400" indent="0">
              <a:buNone/>
              <a:defRPr>
                <a:solidFill>
                  <a:schemeClr val="bg1"/>
                </a:solidFill>
              </a:defRPr>
            </a:lvl5pPr>
          </a:lstStyle>
          <a:p>
            <a:pPr lvl="0"/>
            <a:r>
              <a:rPr lang="en-US"/>
              <a:t>Date  |  Presenter</a:t>
            </a:r>
          </a:p>
        </p:txBody>
      </p:sp>
      <p:sp>
        <p:nvSpPr>
          <p:cNvPr id="10" name="Text Placeholder 20">
            <a:extLst>
              <a:ext uri="{FF2B5EF4-FFF2-40B4-BE49-F238E27FC236}">
                <a16:creationId xmlns:a16="http://schemas.microsoft.com/office/drawing/2014/main" id="{B6BC814F-ECD2-0E8E-D191-FA9B349D98C4}"/>
              </a:ext>
            </a:extLst>
          </p:cNvPr>
          <p:cNvSpPr>
            <a:spLocks noGrp="1"/>
          </p:cNvSpPr>
          <p:nvPr>
            <p:ph type="body" sz="quarter" idx="15" hasCustomPrompt="1"/>
          </p:nvPr>
        </p:nvSpPr>
        <p:spPr>
          <a:xfrm>
            <a:off x="381000" y="398362"/>
            <a:ext cx="8534400" cy="1656975"/>
          </a:xfrm>
        </p:spPr>
        <p:txBody>
          <a:bodyPr anchor="b"/>
          <a:lstStyle>
            <a:lvl1pPr marL="0" indent="0">
              <a:lnSpc>
                <a:spcPct val="80000"/>
              </a:lnSpc>
              <a:buNone/>
              <a:defRPr lang="en-US" sz="5400" b="1" i="0" kern="1200" cap="all" baseline="0" dirty="0" smtClean="0">
                <a:solidFill>
                  <a:schemeClr val="accent6"/>
                </a:solidFill>
                <a:latin typeface="Aptos Black" panose="020B0004020202020204" pitchFamily="34" charset="0"/>
                <a:ea typeface="+mj-ea"/>
                <a:cs typeface="+mj-cs"/>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External Title Slide</a:t>
            </a:r>
          </a:p>
        </p:txBody>
      </p:sp>
      <p:sp>
        <p:nvSpPr>
          <p:cNvPr id="11" name="TextBox 10">
            <a:extLst>
              <a:ext uri="{FF2B5EF4-FFF2-40B4-BE49-F238E27FC236}">
                <a16:creationId xmlns:a16="http://schemas.microsoft.com/office/drawing/2014/main" id="{5D70D2AC-CDBB-5F23-2376-67B4EA5CA53F}"/>
              </a:ext>
            </a:extLst>
          </p:cNvPr>
          <p:cNvSpPr txBox="1"/>
          <p:nvPr userDrawn="1"/>
        </p:nvSpPr>
        <p:spPr>
          <a:xfrm>
            <a:off x="381000" y="6566356"/>
            <a:ext cx="7517432" cy="215444"/>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800" b="0" i="1" u="none" strike="noStrike" kern="1200" cap="none" spc="0" normalizeH="0" baseline="0" noProof="0">
                <a:ln>
                  <a:noFill/>
                </a:ln>
                <a:solidFill>
                  <a:schemeClr val="bg1"/>
                </a:solidFill>
                <a:effectLst/>
                <a:uLnTx/>
                <a:uFillTx/>
                <a:latin typeface="Aptos" panose="020B0004020202020204" pitchFamily="34" charset="0"/>
                <a:ea typeface="+mn-ea"/>
                <a:cs typeface="+mn-cs"/>
              </a:rPr>
              <a:t>© 2025 KC2026. All Rights Reserved. FIFA World Cup 26™, FIFA World Cup™, World Cup™ and associated trademarks and logos are the property of FIFA.</a:t>
            </a:r>
            <a:endParaRPr kumimoji="0" lang="en-GB" sz="800" b="0" i="0" u="none" strike="noStrike" kern="1200" cap="none" spc="0" normalizeH="0" baseline="0" noProof="0">
              <a:ln>
                <a:noFill/>
              </a:ln>
              <a:solidFill>
                <a:schemeClr val="bg1"/>
              </a:solidFill>
              <a:effectLst/>
              <a:uLnTx/>
              <a:uFillTx/>
              <a:latin typeface="FWC26 Normal Thin"/>
              <a:ea typeface="+mn-ea"/>
              <a:cs typeface="+mn-cs"/>
            </a:endParaRPr>
          </a:p>
        </p:txBody>
      </p:sp>
      <p:sp>
        <p:nvSpPr>
          <p:cNvPr id="14" name="Rectangle 13">
            <a:extLst>
              <a:ext uri="{FF2B5EF4-FFF2-40B4-BE49-F238E27FC236}">
                <a16:creationId xmlns:a16="http://schemas.microsoft.com/office/drawing/2014/main" id="{BA90ACFF-F660-729E-0C68-CF1D9C9A0D37}"/>
              </a:ext>
            </a:extLst>
          </p:cNvPr>
          <p:cNvSpPr>
            <a:spLocks noGrp="1" noRot="1" noMove="1" noResize="1" noEditPoints="1" noAdjustHandles="1" noChangeArrowheads="1" noChangeShapeType="1"/>
          </p:cNvSpPr>
          <p:nvPr userDrawn="1"/>
        </p:nvSpPr>
        <p:spPr>
          <a:xfrm>
            <a:off x="11266098" y="76199"/>
            <a:ext cx="724619" cy="1143001"/>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C30CD467-2673-5592-44FF-E4631E107BE1}"/>
              </a:ext>
            </a:extLst>
          </p:cNvPr>
          <p:cNvPicPr>
            <a:picLocks noChangeAspect="1"/>
          </p:cNvPicPr>
          <p:nvPr userDrawn="1"/>
        </p:nvPicPr>
        <p:blipFill>
          <a:blip r:embed="rId3"/>
          <a:srcRect l="37799" t="36701" r="39392" b="36485"/>
          <a:stretch>
            <a:fillRect/>
          </a:stretch>
        </p:blipFill>
        <p:spPr>
          <a:xfrm>
            <a:off x="9620292" y="76199"/>
            <a:ext cx="2370425" cy="3715408"/>
          </a:xfrm>
          <a:prstGeom prst="rect">
            <a:avLst/>
          </a:prstGeom>
        </p:spPr>
      </p:pic>
    </p:spTree>
    <p:extLst>
      <p:ext uri="{BB962C8B-B14F-4D97-AF65-F5344CB8AC3E}">
        <p14:creationId xmlns:p14="http://schemas.microsoft.com/office/powerpoint/2010/main" val="3814428597"/>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userDrawn="1">
  <p:cSld name="Divider slide">
    <p:bg>
      <p:bgPr>
        <a:solidFill>
          <a:schemeClr val="accent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BA90ACFF-F660-729E-0C68-CF1D9C9A0D37}"/>
              </a:ext>
            </a:extLst>
          </p:cNvPr>
          <p:cNvSpPr>
            <a:spLocks noGrp="1" noRot="1" noMove="1" noResize="1" noEditPoints="1" noAdjustHandles="1" noChangeArrowheads="1" noChangeShapeType="1"/>
          </p:cNvSpPr>
          <p:nvPr userDrawn="1"/>
        </p:nvSpPr>
        <p:spPr>
          <a:xfrm>
            <a:off x="11266098" y="76199"/>
            <a:ext cx="724619" cy="1143001"/>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lide Number Placeholder 3">
            <a:extLst>
              <a:ext uri="{FF2B5EF4-FFF2-40B4-BE49-F238E27FC236}">
                <a16:creationId xmlns:a16="http://schemas.microsoft.com/office/drawing/2014/main" id="{1D406E88-78F3-DCE5-B8A2-678ECCEEA32C}"/>
              </a:ext>
            </a:extLst>
          </p:cNvPr>
          <p:cNvSpPr>
            <a:spLocks noGrp="1"/>
          </p:cNvSpPr>
          <p:nvPr>
            <p:ph type="sldNum" sz="quarter" idx="11"/>
          </p:nvPr>
        </p:nvSpPr>
        <p:spPr>
          <a:xfrm>
            <a:off x="11424000" y="6573600"/>
            <a:ext cx="384000" cy="180000"/>
          </a:xfrm>
        </p:spPr>
        <p:txBody>
          <a:bodyPr/>
          <a:lstStyle>
            <a:lvl1pPr>
              <a:defRPr>
                <a:solidFill>
                  <a:schemeClr val="bg1"/>
                </a:solidFill>
              </a:defRPr>
            </a:lvl1pPr>
          </a:lstStyle>
          <a:p>
            <a:fld id="{BCC574E5-598D-4C19-A93D-1F2ADF65AC13}" type="slidenum">
              <a:rPr lang="en-GB" smtClean="0"/>
              <a:pPr/>
              <a:t>‹#›</a:t>
            </a:fld>
            <a:endParaRPr lang="en-GB"/>
          </a:p>
        </p:txBody>
      </p:sp>
      <p:pic>
        <p:nvPicPr>
          <p:cNvPr id="4" name="Graphic 3">
            <a:extLst>
              <a:ext uri="{FF2B5EF4-FFF2-40B4-BE49-F238E27FC236}">
                <a16:creationId xmlns:a16="http://schemas.microsoft.com/office/drawing/2014/main" id="{C3662675-FE4A-CD02-7E38-A18BD44B5949}"/>
              </a:ext>
            </a:extLst>
          </p:cNvPr>
          <p:cNvPicPr>
            <a:picLocks noChangeAspect="1"/>
          </p:cNvPicPr>
          <p:nvPr userDrawn="1"/>
        </p:nvPicPr>
        <p:blipFill>
          <a:blip>
            <a:extLst>
              <a:ext uri="{96DAC541-7B7A-43D3-8B79-37D633B846F1}">
                <asvg:svgBlip xmlns:asvg="http://schemas.microsoft.com/office/drawing/2016/SVG/main" r:embed="rId2"/>
              </a:ext>
            </a:extLst>
          </a:blip>
          <a:srcRect r="42536" b="41964"/>
          <a:stretch/>
        </p:blipFill>
        <p:spPr>
          <a:xfrm>
            <a:off x="3142785" y="2938507"/>
            <a:ext cx="9049215" cy="3919493"/>
          </a:xfrm>
          <a:prstGeom prst="rect">
            <a:avLst/>
          </a:prstGeom>
        </p:spPr>
      </p:pic>
      <p:sp>
        <p:nvSpPr>
          <p:cNvPr id="5" name="Text Placeholder 20">
            <a:extLst>
              <a:ext uri="{FF2B5EF4-FFF2-40B4-BE49-F238E27FC236}">
                <a16:creationId xmlns:a16="http://schemas.microsoft.com/office/drawing/2014/main" id="{BEA1A9C8-D74C-A928-2BB6-8B0D88F30370}"/>
              </a:ext>
            </a:extLst>
          </p:cNvPr>
          <p:cNvSpPr>
            <a:spLocks noGrp="1"/>
          </p:cNvSpPr>
          <p:nvPr>
            <p:ph type="body" sz="quarter" idx="15" hasCustomPrompt="1"/>
          </p:nvPr>
        </p:nvSpPr>
        <p:spPr>
          <a:xfrm>
            <a:off x="381000" y="835024"/>
            <a:ext cx="11427000" cy="2994026"/>
          </a:xfrm>
        </p:spPr>
        <p:txBody>
          <a:bodyPr anchor="ctr"/>
          <a:lstStyle>
            <a:lvl1pPr marL="0" indent="0" algn="l">
              <a:lnSpc>
                <a:spcPct val="80000"/>
              </a:lnSpc>
              <a:buNone/>
              <a:defRPr lang="en-US" sz="5400" b="1" i="0" kern="1200" cap="all" baseline="0" dirty="0" smtClean="0">
                <a:solidFill>
                  <a:schemeClr val="bg1"/>
                </a:solidFill>
                <a:latin typeface="Aptos Black" panose="020B0004020202020204" pitchFamily="34" charset="0"/>
                <a:ea typeface="+mj-ea"/>
                <a:cs typeface="+mj-cs"/>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Divider Slide</a:t>
            </a:r>
          </a:p>
        </p:txBody>
      </p:sp>
      <p:sp>
        <p:nvSpPr>
          <p:cNvPr id="6" name="TextBox 5">
            <a:extLst>
              <a:ext uri="{FF2B5EF4-FFF2-40B4-BE49-F238E27FC236}">
                <a16:creationId xmlns:a16="http://schemas.microsoft.com/office/drawing/2014/main" id="{CB94634E-2FA4-CA3F-D294-F6A74EE32F81}"/>
              </a:ext>
            </a:extLst>
          </p:cNvPr>
          <p:cNvSpPr txBox="1"/>
          <p:nvPr userDrawn="1"/>
        </p:nvSpPr>
        <p:spPr>
          <a:xfrm>
            <a:off x="381000" y="6566356"/>
            <a:ext cx="7517432" cy="215444"/>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800" b="0" i="1" u="none" strike="noStrike" kern="1200" cap="none" spc="0" normalizeH="0" baseline="0" noProof="0">
                <a:ln>
                  <a:noFill/>
                </a:ln>
                <a:solidFill>
                  <a:schemeClr val="bg1"/>
                </a:solidFill>
                <a:effectLst/>
                <a:uLnTx/>
                <a:uFillTx/>
                <a:latin typeface="Aptos" panose="020B0004020202020204" pitchFamily="34" charset="0"/>
                <a:ea typeface="+mn-ea"/>
                <a:cs typeface="+mn-cs"/>
              </a:rPr>
              <a:t>© 2025 KC2026. All Rights Reserved. FIFA World Cup 26™, FIFA World Cup™, World Cup™ and associated trademarks and logos are the property of FIFA.</a:t>
            </a:r>
            <a:endParaRPr kumimoji="0" lang="en-GB" sz="800" b="0" i="0" u="none" strike="noStrike" kern="1200" cap="none" spc="0" normalizeH="0" baseline="0" noProof="0">
              <a:ln>
                <a:noFill/>
              </a:ln>
              <a:solidFill>
                <a:schemeClr val="bg1"/>
              </a:solidFill>
              <a:effectLst/>
              <a:uLnTx/>
              <a:uFillTx/>
              <a:latin typeface="FWC26 Normal Thin"/>
              <a:ea typeface="+mn-ea"/>
              <a:cs typeface="+mn-cs"/>
            </a:endParaRPr>
          </a:p>
        </p:txBody>
      </p:sp>
    </p:spTree>
    <p:extLst>
      <p:ext uri="{BB962C8B-B14F-4D97-AF65-F5344CB8AC3E}">
        <p14:creationId xmlns:p14="http://schemas.microsoft.com/office/powerpoint/2010/main" val="942782225"/>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userDrawn="1">
  <p:cSld name="Countdown">
    <p:bg>
      <p:bgPr>
        <a:solidFill>
          <a:schemeClr val="accent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BA90ACFF-F660-729E-0C68-CF1D9C9A0D37}"/>
              </a:ext>
            </a:extLst>
          </p:cNvPr>
          <p:cNvSpPr>
            <a:spLocks noGrp="1" noRot="1" noMove="1" noResize="1" noEditPoints="1" noAdjustHandles="1" noChangeArrowheads="1" noChangeShapeType="1"/>
          </p:cNvSpPr>
          <p:nvPr userDrawn="1"/>
        </p:nvSpPr>
        <p:spPr>
          <a:xfrm>
            <a:off x="11266098" y="76199"/>
            <a:ext cx="724619" cy="1143001"/>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Slide Number Placeholder 3">
            <a:extLst>
              <a:ext uri="{FF2B5EF4-FFF2-40B4-BE49-F238E27FC236}">
                <a16:creationId xmlns:a16="http://schemas.microsoft.com/office/drawing/2014/main" id="{FEF4C72A-68CD-811A-8B1D-86A7C65FD247}"/>
              </a:ext>
            </a:extLst>
          </p:cNvPr>
          <p:cNvSpPr>
            <a:spLocks noGrp="1"/>
          </p:cNvSpPr>
          <p:nvPr>
            <p:ph type="sldNum" sz="quarter" idx="11"/>
          </p:nvPr>
        </p:nvSpPr>
        <p:spPr>
          <a:xfrm>
            <a:off x="11424000" y="6573600"/>
            <a:ext cx="384000" cy="180000"/>
          </a:xfrm>
        </p:spPr>
        <p:txBody>
          <a:bodyPr/>
          <a:lstStyle>
            <a:lvl1pPr>
              <a:defRPr>
                <a:solidFill>
                  <a:schemeClr val="bg1"/>
                </a:solidFill>
              </a:defRPr>
            </a:lvl1pPr>
          </a:lstStyle>
          <a:p>
            <a:fld id="{BCC574E5-598D-4C19-A93D-1F2ADF65AC13}" type="slidenum">
              <a:rPr lang="en-GB" smtClean="0"/>
              <a:pPr/>
              <a:t>‹#›</a:t>
            </a:fld>
            <a:endParaRPr lang="en-GB"/>
          </a:p>
        </p:txBody>
      </p:sp>
      <p:pic>
        <p:nvPicPr>
          <p:cNvPr id="7" name="Graphic 6">
            <a:extLst>
              <a:ext uri="{FF2B5EF4-FFF2-40B4-BE49-F238E27FC236}">
                <a16:creationId xmlns:a16="http://schemas.microsoft.com/office/drawing/2014/main" id="{E9A2CCB8-86A7-F9E3-BE2A-FF2ADA94B05F}"/>
              </a:ext>
            </a:extLst>
          </p:cNvPr>
          <p:cNvPicPr>
            <a:picLocks noChangeAspect="1"/>
          </p:cNvPicPr>
          <p:nvPr userDrawn="1"/>
        </p:nvPicPr>
        <p:blipFill>
          <a:blip>
            <a:extLst>
              <a:ext uri="{96DAC541-7B7A-43D3-8B79-37D633B846F1}">
                <asvg:svgBlip xmlns:asvg="http://schemas.microsoft.com/office/drawing/2016/SVG/main" r:embed="rId2"/>
              </a:ext>
            </a:extLst>
          </a:blip>
          <a:srcRect r="42536" b="41964"/>
          <a:stretch/>
        </p:blipFill>
        <p:spPr>
          <a:xfrm>
            <a:off x="3142785" y="2938507"/>
            <a:ext cx="9049215" cy="3919493"/>
          </a:xfrm>
          <a:prstGeom prst="rect">
            <a:avLst/>
          </a:prstGeom>
        </p:spPr>
      </p:pic>
      <p:sp>
        <p:nvSpPr>
          <p:cNvPr id="8" name="TextBox 7">
            <a:extLst>
              <a:ext uri="{FF2B5EF4-FFF2-40B4-BE49-F238E27FC236}">
                <a16:creationId xmlns:a16="http://schemas.microsoft.com/office/drawing/2014/main" id="{CD2D9D91-EA97-DAB5-1721-4857210531CD}"/>
              </a:ext>
            </a:extLst>
          </p:cNvPr>
          <p:cNvSpPr txBox="1"/>
          <p:nvPr userDrawn="1"/>
        </p:nvSpPr>
        <p:spPr>
          <a:xfrm>
            <a:off x="2362200" y="4045403"/>
            <a:ext cx="7467600" cy="1446550"/>
          </a:xfrm>
          <a:prstGeom prst="rect">
            <a:avLst/>
          </a:prstGeom>
          <a:noFill/>
        </p:spPr>
        <p:txBody>
          <a:bodyPr wrap="square" rtlCol="0">
            <a:spAutoFit/>
          </a:bodyPr>
          <a:lstStyle/>
          <a:p>
            <a:pPr algn="ctr"/>
            <a:r>
              <a:rPr lang="en-US" sz="8800" b="1">
                <a:solidFill>
                  <a:schemeClr val="bg1"/>
                </a:solidFill>
                <a:latin typeface="Aptos Black" panose="020B0004020202020204" pitchFamily="34" charset="0"/>
              </a:rPr>
              <a:t>DAYS TO GO</a:t>
            </a:r>
          </a:p>
        </p:txBody>
      </p:sp>
      <p:sp>
        <p:nvSpPr>
          <p:cNvPr id="10" name="Text Placeholder 7">
            <a:extLst>
              <a:ext uri="{FF2B5EF4-FFF2-40B4-BE49-F238E27FC236}">
                <a16:creationId xmlns:a16="http://schemas.microsoft.com/office/drawing/2014/main" id="{E3B930A7-7500-6EEA-7B7C-9A21ECE67C68}"/>
              </a:ext>
            </a:extLst>
          </p:cNvPr>
          <p:cNvSpPr>
            <a:spLocks noGrp="1"/>
          </p:cNvSpPr>
          <p:nvPr>
            <p:ph type="body" sz="quarter" idx="12" hasCustomPrompt="1"/>
          </p:nvPr>
        </p:nvSpPr>
        <p:spPr>
          <a:xfrm>
            <a:off x="2357051" y="384089"/>
            <a:ext cx="7467600" cy="4000500"/>
          </a:xfrm>
        </p:spPr>
        <p:txBody>
          <a:bodyPr/>
          <a:lstStyle>
            <a:lvl1pPr marL="0" indent="0" algn="ctr">
              <a:buNone/>
              <a:defRPr sz="30000" b="1" i="0">
                <a:solidFill>
                  <a:schemeClr val="accent6"/>
                </a:solidFill>
                <a:latin typeface="Aptos Black" panose="020B0004020202020204" pitchFamily="34" charset="0"/>
              </a:defRPr>
            </a:lvl1pPr>
          </a:lstStyle>
          <a:p>
            <a:pPr lvl="0"/>
            <a:r>
              <a:rPr lang="en-US"/>
              <a:t>350</a:t>
            </a:r>
          </a:p>
        </p:txBody>
      </p:sp>
      <p:sp>
        <p:nvSpPr>
          <p:cNvPr id="11" name="Footer Placeholder 1">
            <a:extLst>
              <a:ext uri="{FF2B5EF4-FFF2-40B4-BE49-F238E27FC236}">
                <a16:creationId xmlns:a16="http://schemas.microsoft.com/office/drawing/2014/main" id="{01D3D52D-0296-57CD-E28A-8CE95F7FC43E}"/>
              </a:ext>
            </a:extLst>
          </p:cNvPr>
          <p:cNvSpPr>
            <a:spLocks noGrp="1"/>
          </p:cNvSpPr>
          <p:nvPr>
            <p:ph type="ftr" sz="quarter" idx="10"/>
          </p:nvPr>
        </p:nvSpPr>
        <p:spPr>
          <a:xfrm>
            <a:off x="407368" y="6573600"/>
            <a:ext cx="10872632" cy="180000"/>
          </a:xfrm>
        </p:spPr>
        <p:txBody>
          <a:bodyPr/>
          <a:lstStyle/>
          <a:p>
            <a:pPr algn="l"/>
            <a:r>
              <a:rPr lang="en-US" i="1">
                <a:solidFill>
                  <a:schemeClr val="bg1"/>
                </a:solidFill>
                <a:latin typeface="Aptos" panose="020B0004020202020204" pitchFamily="34" charset="0"/>
              </a:rPr>
              <a:t>© 2025 KC2026. All Rights Reserved. FIFA World Cup 26™, FIFA World Cup™, World Cup™ and associated trademarks and logos are the property of FIFA.</a:t>
            </a:r>
            <a:endParaRPr lang="en-GB">
              <a:solidFill>
                <a:schemeClr val="bg1"/>
              </a:solidFill>
            </a:endParaRPr>
          </a:p>
        </p:txBody>
      </p:sp>
    </p:spTree>
    <p:extLst>
      <p:ext uri="{BB962C8B-B14F-4D97-AF65-F5344CB8AC3E}">
        <p14:creationId xmlns:p14="http://schemas.microsoft.com/office/powerpoint/2010/main" val="1176523968"/>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userDrawn="1">
  <p:cSld name="Closing Slide">
    <p:bg>
      <p:bgPr>
        <a:solidFill>
          <a:schemeClr val="accent1"/>
        </a:solidFill>
        <a:effectLst/>
      </p:bgPr>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413A1B7B-7E6F-EEAB-CA07-C0E883DC4B3F}"/>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9" name="Footer Placeholder 2">
            <a:extLst>
              <a:ext uri="{FF2B5EF4-FFF2-40B4-BE49-F238E27FC236}">
                <a16:creationId xmlns:a16="http://schemas.microsoft.com/office/drawing/2014/main" id="{4ECC479D-D74A-C4F7-B3FC-34AFA247403A}"/>
              </a:ext>
            </a:extLst>
          </p:cNvPr>
          <p:cNvSpPr>
            <a:spLocks noGrp="1"/>
          </p:cNvSpPr>
          <p:nvPr>
            <p:ph type="ftr" sz="quarter" idx="10"/>
          </p:nvPr>
        </p:nvSpPr>
        <p:spPr>
          <a:xfrm>
            <a:off x="407368" y="6573600"/>
            <a:ext cx="10872632" cy="180000"/>
          </a:xfrm>
        </p:spPr>
        <p:txBody>
          <a:bodyPr/>
          <a:lstStyle>
            <a:lvl1pPr>
              <a:defRPr>
                <a:solidFill>
                  <a:schemeClr val="bg1"/>
                </a:solidFill>
              </a:defRPr>
            </a:lvl1pPr>
          </a:lstStyle>
          <a:p>
            <a:pPr algn="l"/>
            <a:r>
              <a:rPr lang="en-US" i="1"/>
              <a:t>© 2025 KC2026. All Rights Reserved. FIFA World Cup 26™, FIFA World Cup™, World Cup™ and associated trademarks and logos are the property of FIFA.</a:t>
            </a:r>
            <a:endParaRPr lang="en-GB"/>
          </a:p>
        </p:txBody>
      </p:sp>
    </p:spTree>
    <p:extLst>
      <p:ext uri="{BB962C8B-B14F-4D97-AF65-F5344CB8AC3E}">
        <p14:creationId xmlns:p14="http://schemas.microsoft.com/office/powerpoint/2010/main" val="1139050980"/>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userDrawn="1">
  <p:cSld name="Just headlin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9E9F6A-B42D-FA76-29A9-3E768C230779}"/>
              </a:ext>
            </a:extLst>
          </p:cNvPr>
          <p:cNvSpPr>
            <a:spLocks noGrp="1"/>
          </p:cNvSpPr>
          <p:nvPr>
            <p:ph type="title"/>
          </p:nvPr>
        </p:nvSpPr>
        <p:spPr/>
        <p:txBody>
          <a:bodyPr/>
          <a:lstStyle/>
          <a:p>
            <a:r>
              <a:rPr lang="en-US"/>
              <a:t>Click to edit Master title style</a:t>
            </a:r>
          </a:p>
        </p:txBody>
      </p:sp>
      <p:sp>
        <p:nvSpPr>
          <p:cNvPr id="3" name="Footer Placeholder 2">
            <a:extLst>
              <a:ext uri="{FF2B5EF4-FFF2-40B4-BE49-F238E27FC236}">
                <a16:creationId xmlns:a16="http://schemas.microsoft.com/office/drawing/2014/main" id="{A586AC00-CBEA-5E9E-E5E1-E7F3326FC126}"/>
              </a:ext>
            </a:extLst>
          </p:cNvPr>
          <p:cNvSpPr>
            <a:spLocks noGrp="1"/>
          </p:cNvSpPr>
          <p:nvPr>
            <p:ph type="ftr" sz="quarter" idx="10"/>
          </p:nvPr>
        </p:nvSpPr>
        <p:spPr/>
        <p:txBody>
          <a:bodyPr/>
          <a:lstStyle/>
          <a:p>
            <a:pPr algn="l"/>
            <a:r>
              <a:rPr lang="en-US" i="1">
                <a:latin typeface="Aptos" panose="020B0004020202020204" pitchFamily="34" charset="0"/>
              </a:rPr>
              <a:t>© 2025 KC2026. All Rights Reserved. FIFA World Cup 26™, FIFA World Cup™, World Cup™ and associated trademarks and logos are the property of FIFA.</a:t>
            </a:r>
            <a:endParaRPr lang="en-GB"/>
          </a:p>
        </p:txBody>
      </p:sp>
      <p:sp>
        <p:nvSpPr>
          <p:cNvPr id="4" name="Slide Number Placeholder 3">
            <a:extLst>
              <a:ext uri="{FF2B5EF4-FFF2-40B4-BE49-F238E27FC236}">
                <a16:creationId xmlns:a16="http://schemas.microsoft.com/office/drawing/2014/main" id="{A7469A4B-0B1C-3B20-DDC9-6D9A696CF2F9}"/>
              </a:ext>
            </a:extLst>
          </p:cNvPr>
          <p:cNvSpPr>
            <a:spLocks noGrp="1"/>
          </p:cNvSpPr>
          <p:nvPr>
            <p:ph type="sldNum" sz="quarter" idx="11"/>
          </p:nvPr>
        </p:nvSpPr>
        <p:spPr/>
        <p:txBody>
          <a:bodyPr/>
          <a:lstStyle/>
          <a:p>
            <a:fld id="{BCC574E5-598D-4C19-A93D-1F2ADF65AC13}" type="slidenum">
              <a:rPr lang="en-GB" smtClean="0"/>
              <a:pPr/>
              <a:t>‹#›</a:t>
            </a:fld>
            <a:endParaRPr lang="en-GB"/>
          </a:p>
        </p:txBody>
      </p:sp>
      <p:pic>
        <p:nvPicPr>
          <p:cNvPr id="5" name="Picture 4">
            <a:extLst>
              <a:ext uri="{FF2B5EF4-FFF2-40B4-BE49-F238E27FC236}">
                <a16:creationId xmlns:a16="http://schemas.microsoft.com/office/drawing/2014/main" id="{9B25AE57-3536-0774-B091-8D3D4477E903}"/>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11388337" y="265707"/>
            <a:ext cx="531777" cy="857250"/>
          </a:xfrm>
          <a:prstGeom prst="rect">
            <a:avLst/>
          </a:prstGeom>
        </p:spPr>
      </p:pic>
    </p:spTree>
    <p:extLst>
      <p:ext uri="{BB962C8B-B14F-4D97-AF65-F5344CB8AC3E}">
        <p14:creationId xmlns:p14="http://schemas.microsoft.com/office/powerpoint/2010/main" val="1265925717"/>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userDrawn="1">
  <p:cSld name="2_Just headlin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9E9F6A-B42D-FA76-29A9-3E768C230779}"/>
              </a:ext>
            </a:extLst>
          </p:cNvPr>
          <p:cNvSpPr>
            <a:spLocks noGrp="1"/>
          </p:cNvSpPr>
          <p:nvPr>
            <p:ph type="title"/>
          </p:nvPr>
        </p:nvSpPr>
        <p:spPr>
          <a:xfrm>
            <a:off x="1390650" y="351432"/>
            <a:ext cx="9410700" cy="685800"/>
          </a:xfrm>
        </p:spPr>
        <p:txBody>
          <a:bodyPr/>
          <a:lstStyle>
            <a:lvl1pPr algn="ctr">
              <a:defRPr/>
            </a:lvl1pPr>
          </a:lstStyle>
          <a:p>
            <a:r>
              <a:rPr lang="en-US"/>
              <a:t>Click to edit Master title style</a:t>
            </a:r>
          </a:p>
        </p:txBody>
      </p:sp>
      <p:sp>
        <p:nvSpPr>
          <p:cNvPr id="3" name="Footer Placeholder 2">
            <a:extLst>
              <a:ext uri="{FF2B5EF4-FFF2-40B4-BE49-F238E27FC236}">
                <a16:creationId xmlns:a16="http://schemas.microsoft.com/office/drawing/2014/main" id="{A586AC00-CBEA-5E9E-E5E1-E7F3326FC126}"/>
              </a:ext>
            </a:extLst>
          </p:cNvPr>
          <p:cNvSpPr>
            <a:spLocks noGrp="1"/>
          </p:cNvSpPr>
          <p:nvPr>
            <p:ph type="ftr" sz="quarter" idx="10"/>
          </p:nvPr>
        </p:nvSpPr>
        <p:spPr/>
        <p:txBody>
          <a:bodyPr/>
          <a:lstStyle/>
          <a:p>
            <a:pPr algn="l"/>
            <a:r>
              <a:rPr lang="en-US" i="1">
                <a:latin typeface="Aptos" panose="020B0004020202020204" pitchFamily="34" charset="0"/>
              </a:rPr>
              <a:t>© 2025 KC2026. All Rights Reserved. FIFA World Cup 26™, FIFA World Cup™, World Cup™ and associated trademarks and logos are the property of FIFA.</a:t>
            </a:r>
            <a:endParaRPr lang="en-GB"/>
          </a:p>
        </p:txBody>
      </p:sp>
      <p:sp>
        <p:nvSpPr>
          <p:cNvPr id="4" name="Slide Number Placeholder 3">
            <a:extLst>
              <a:ext uri="{FF2B5EF4-FFF2-40B4-BE49-F238E27FC236}">
                <a16:creationId xmlns:a16="http://schemas.microsoft.com/office/drawing/2014/main" id="{A7469A4B-0B1C-3B20-DDC9-6D9A696CF2F9}"/>
              </a:ext>
            </a:extLst>
          </p:cNvPr>
          <p:cNvSpPr>
            <a:spLocks noGrp="1"/>
          </p:cNvSpPr>
          <p:nvPr>
            <p:ph type="sldNum" sz="quarter" idx="11"/>
          </p:nvPr>
        </p:nvSpPr>
        <p:spPr/>
        <p:txBody>
          <a:bodyPr/>
          <a:lstStyle/>
          <a:p>
            <a:fld id="{BCC574E5-598D-4C19-A93D-1F2ADF65AC13}" type="slidenum">
              <a:rPr lang="en-GB" smtClean="0"/>
              <a:pPr/>
              <a:t>‹#›</a:t>
            </a:fld>
            <a:endParaRPr lang="en-GB"/>
          </a:p>
        </p:txBody>
      </p:sp>
      <p:pic>
        <p:nvPicPr>
          <p:cNvPr id="5" name="Picture 4">
            <a:extLst>
              <a:ext uri="{FF2B5EF4-FFF2-40B4-BE49-F238E27FC236}">
                <a16:creationId xmlns:a16="http://schemas.microsoft.com/office/drawing/2014/main" id="{9B25AE57-3536-0774-B091-8D3D4477E903}"/>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11388337" y="265707"/>
            <a:ext cx="531777" cy="857250"/>
          </a:xfrm>
          <a:prstGeom prst="rect">
            <a:avLst/>
          </a:prstGeom>
        </p:spPr>
      </p:pic>
    </p:spTree>
    <p:extLst>
      <p:ext uri="{BB962C8B-B14F-4D97-AF65-F5344CB8AC3E}">
        <p14:creationId xmlns:p14="http://schemas.microsoft.com/office/powerpoint/2010/main" val="551702028"/>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userDrawn="1">
  <p:cSld name="1_Just headlin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9E9F6A-B42D-FA76-29A9-3E768C230779}"/>
              </a:ext>
            </a:extLst>
          </p:cNvPr>
          <p:cNvSpPr>
            <a:spLocks noGrp="1"/>
          </p:cNvSpPr>
          <p:nvPr>
            <p:ph type="title"/>
          </p:nvPr>
        </p:nvSpPr>
        <p:spPr/>
        <p:txBody>
          <a:bodyPr/>
          <a:lstStyle/>
          <a:p>
            <a:r>
              <a:rPr lang="en-US"/>
              <a:t>Click to edit Master title style</a:t>
            </a:r>
          </a:p>
        </p:txBody>
      </p:sp>
      <p:sp>
        <p:nvSpPr>
          <p:cNvPr id="3" name="Footer Placeholder 2">
            <a:extLst>
              <a:ext uri="{FF2B5EF4-FFF2-40B4-BE49-F238E27FC236}">
                <a16:creationId xmlns:a16="http://schemas.microsoft.com/office/drawing/2014/main" id="{A586AC00-CBEA-5E9E-E5E1-E7F3326FC126}"/>
              </a:ext>
            </a:extLst>
          </p:cNvPr>
          <p:cNvSpPr>
            <a:spLocks noGrp="1"/>
          </p:cNvSpPr>
          <p:nvPr>
            <p:ph type="ftr" sz="quarter" idx="10"/>
          </p:nvPr>
        </p:nvSpPr>
        <p:spPr/>
        <p:txBody>
          <a:bodyPr/>
          <a:lstStyle/>
          <a:p>
            <a:pPr algn="l"/>
            <a:r>
              <a:rPr lang="en-US" i="1">
                <a:latin typeface="Aptos" panose="020B0004020202020204" pitchFamily="34" charset="0"/>
              </a:rPr>
              <a:t>© 2025 KC2026. All Rights Reserved. FIFA World Cup 26™, FIFA World Cup™, World Cup™ and associated trademarks and logos are the property of FIFA.</a:t>
            </a:r>
            <a:endParaRPr lang="en-GB"/>
          </a:p>
        </p:txBody>
      </p:sp>
      <p:sp>
        <p:nvSpPr>
          <p:cNvPr id="4" name="Slide Number Placeholder 3">
            <a:extLst>
              <a:ext uri="{FF2B5EF4-FFF2-40B4-BE49-F238E27FC236}">
                <a16:creationId xmlns:a16="http://schemas.microsoft.com/office/drawing/2014/main" id="{A7469A4B-0B1C-3B20-DDC9-6D9A696CF2F9}"/>
              </a:ext>
            </a:extLst>
          </p:cNvPr>
          <p:cNvSpPr>
            <a:spLocks noGrp="1"/>
          </p:cNvSpPr>
          <p:nvPr>
            <p:ph type="sldNum" sz="quarter" idx="11"/>
          </p:nvPr>
        </p:nvSpPr>
        <p:spPr/>
        <p:txBody>
          <a:bodyPr/>
          <a:lstStyle/>
          <a:p>
            <a:fld id="{BCC574E5-598D-4C19-A93D-1F2ADF65AC13}" type="slidenum">
              <a:rPr lang="en-GB" smtClean="0"/>
              <a:pPr/>
              <a:t>‹#›</a:t>
            </a:fld>
            <a:endParaRPr lang="en-GB"/>
          </a:p>
        </p:txBody>
      </p:sp>
      <p:pic>
        <p:nvPicPr>
          <p:cNvPr id="5" name="Picture 4">
            <a:extLst>
              <a:ext uri="{FF2B5EF4-FFF2-40B4-BE49-F238E27FC236}">
                <a16:creationId xmlns:a16="http://schemas.microsoft.com/office/drawing/2014/main" id="{9B25AE57-3536-0774-B091-8D3D4477E903}"/>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11388337" y="265707"/>
            <a:ext cx="531777" cy="857250"/>
          </a:xfrm>
          <a:prstGeom prst="rect">
            <a:avLst/>
          </a:prstGeom>
        </p:spPr>
      </p:pic>
      <p:pic>
        <p:nvPicPr>
          <p:cNvPr id="6" name="Graphic 5">
            <a:extLst>
              <a:ext uri="{FF2B5EF4-FFF2-40B4-BE49-F238E27FC236}">
                <a16:creationId xmlns:a16="http://schemas.microsoft.com/office/drawing/2014/main" id="{C8F9C052-2984-001A-9690-5A6341294432}"/>
              </a:ext>
            </a:extLst>
          </p:cNvPr>
          <p:cNvPicPr>
            <a:picLocks noChangeAspect="1"/>
          </p:cNvPicPr>
          <p:nvPr userDrawn="1"/>
        </p:nvPicPr>
        <p:blipFill>
          <a:blip>
            <a:extLst>
              <a:ext uri="{96DAC541-7B7A-43D3-8B79-37D633B846F1}">
                <asvg:svgBlip xmlns:asvg="http://schemas.microsoft.com/office/drawing/2016/SVG/main" r:embed="rId3"/>
              </a:ext>
            </a:extLst>
          </a:blip>
          <a:srcRect l="21706" b="43216"/>
          <a:stretch/>
        </p:blipFill>
        <p:spPr>
          <a:xfrm>
            <a:off x="0" y="2393143"/>
            <a:ext cx="6068518" cy="4464858"/>
          </a:xfrm>
          <a:prstGeom prst="rect">
            <a:avLst/>
          </a:prstGeom>
        </p:spPr>
      </p:pic>
    </p:spTree>
    <p:extLst>
      <p:ext uri="{BB962C8B-B14F-4D97-AF65-F5344CB8AC3E}">
        <p14:creationId xmlns:p14="http://schemas.microsoft.com/office/powerpoint/2010/main" val="2117381446"/>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userDrawn="1">
  <p:cSld name="Sidebar - Just headline">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8761EC03-82EE-08AA-3E90-1D3DB3B8A557}"/>
              </a:ext>
            </a:extLst>
          </p:cNvPr>
          <p:cNvSpPr/>
          <p:nvPr userDrawn="1"/>
        </p:nvSpPr>
        <p:spPr>
          <a:xfrm>
            <a:off x="10972800" y="0"/>
            <a:ext cx="1219200" cy="6858000"/>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Graphic 6">
            <a:extLst>
              <a:ext uri="{FF2B5EF4-FFF2-40B4-BE49-F238E27FC236}">
                <a16:creationId xmlns:a16="http://schemas.microsoft.com/office/drawing/2014/main" id="{AA3D1769-007A-0908-9AAC-ADB93BAD32BF}"/>
              </a:ext>
            </a:extLst>
          </p:cNvPr>
          <p:cNvPicPr>
            <a:picLocks noChangeAspect="1"/>
          </p:cNvPicPr>
          <p:nvPr userDrawn="1"/>
        </p:nvPicPr>
        <p:blipFill>
          <a:blip>
            <a:extLst>
              <a:ext uri="{96DAC541-7B7A-43D3-8B79-37D633B846F1}">
                <asvg:svgBlip xmlns:asvg="http://schemas.microsoft.com/office/drawing/2016/SVG/main" r:embed="rId2"/>
              </a:ext>
            </a:extLst>
          </a:blip>
          <a:srcRect l="34319" t="34216" r="-3401" b="51747"/>
          <a:stretch/>
        </p:blipFill>
        <p:spPr>
          <a:xfrm rot="16200000">
            <a:off x="8625089" y="3291089"/>
            <a:ext cx="5914622" cy="1219200"/>
          </a:xfrm>
          <a:prstGeom prst="rect">
            <a:avLst/>
          </a:prstGeom>
        </p:spPr>
      </p:pic>
      <p:sp>
        <p:nvSpPr>
          <p:cNvPr id="2" name="Title 1">
            <a:extLst>
              <a:ext uri="{FF2B5EF4-FFF2-40B4-BE49-F238E27FC236}">
                <a16:creationId xmlns:a16="http://schemas.microsoft.com/office/drawing/2014/main" id="{3E9E9F6A-B42D-FA76-29A9-3E768C230779}"/>
              </a:ext>
            </a:extLst>
          </p:cNvPr>
          <p:cNvSpPr>
            <a:spLocks noGrp="1"/>
          </p:cNvSpPr>
          <p:nvPr>
            <p:ph type="title"/>
          </p:nvPr>
        </p:nvSpPr>
        <p:spPr/>
        <p:txBody>
          <a:bodyPr/>
          <a:lstStyle/>
          <a:p>
            <a:r>
              <a:rPr lang="en-US"/>
              <a:t>Click to edit Master title style</a:t>
            </a:r>
          </a:p>
        </p:txBody>
      </p:sp>
      <p:sp>
        <p:nvSpPr>
          <p:cNvPr id="3" name="Footer Placeholder 2">
            <a:extLst>
              <a:ext uri="{FF2B5EF4-FFF2-40B4-BE49-F238E27FC236}">
                <a16:creationId xmlns:a16="http://schemas.microsoft.com/office/drawing/2014/main" id="{A586AC00-CBEA-5E9E-E5E1-E7F3326FC126}"/>
              </a:ext>
            </a:extLst>
          </p:cNvPr>
          <p:cNvSpPr>
            <a:spLocks noGrp="1"/>
          </p:cNvSpPr>
          <p:nvPr>
            <p:ph type="ftr" sz="quarter" idx="10"/>
          </p:nvPr>
        </p:nvSpPr>
        <p:spPr/>
        <p:txBody>
          <a:bodyPr/>
          <a:lstStyle/>
          <a:p>
            <a:pPr algn="l"/>
            <a:r>
              <a:rPr lang="en-US" i="1">
                <a:latin typeface="Aptos" panose="020B0004020202020204" pitchFamily="34" charset="0"/>
              </a:rPr>
              <a:t>© 2025 KC2026. All Rights Reserved. FIFA World Cup 26™, FIFA World Cup™, World Cup™ and associated trademarks and logos are the property of FIFA.</a:t>
            </a:r>
            <a:endParaRPr lang="en-GB"/>
          </a:p>
        </p:txBody>
      </p:sp>
      <p:sp>
        <p:nvSpPr>
          <p:cNvPr id="4" name="Slide Number Placeholder 3">
            <a:extLst>
              <a:ext uri="{FF2B5EF4-FFF2-40B4-BE49-F238E27FC236}">
                <a16:creationId xmlns:a16="http://schemas.microsoft.com/office/drawing/2014/main" id="{A7469A4B-0B1C-3B20-DDC9-6D9A696CF2F9}"/>
              </a:ext>
            </a:extLst>
          </p:cNvPr>
          <p:cNvSpPr>
            <a:spLocks noGrp="1"/>
          </p:cNvSpPr>
          <p:nvPr>
            <p:ph type="sldNum" sz="quarter" idx="11"/>
          </p:nvPr>
        </p:nvSpPr>
        <p:spPr/>
        <p:txBody>
          <a:bodyPr/>
          <a:lstStyle>
            <a:lvl1pPr>
              <a:defRPr>
                <a:solidFill>
                  <a:schemeClr val="bg1"/>
                </a:solidFill>
              </a:defRPr>
            </a:lvl1pPr>
          </a:lstStyle>
          <a:p>
            <a:fld id="{BCC574E5-598D-4C19-A93D-1F2ADF65AC13}" type="slidenum">
              <a:rPr lang="en-GB" smtClean="0"/>
              <a:pPr/>
              <a:t>‹#›</a:t>
            </a:fld>
            <a:endParaRPr lang="en-GB"/>
          </a:p>
        </p:txBody>
      </p:sp>
      <p:pic>
        <p:nvPicPr>
          <p:cNvPr id="5" name="Picture 4">
            <a:extLst>
              <a:ext uri="{FF2B5EF4-FFF2-40B4-BE49-F238E27FC236}">
                <a16:creationId xmlns:a16="http://schemas.microsoft.com/office/drawing/2014/main" id="{9B25AE57-3536-0774-B091-8D3D4477E903}"/>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11388337" y="265707"/>
            <a:ext cx="531777" cy="857250"/>
          </a:xfrm>
          <a:prstGeom prst="rect">
            <a:avLst/>
          </a:prstGeom>
        </p:spPr>
      </p:pic>
    </p:spTree>
    <p:extLst>
      <p:ext uri="{BB962C8B-B14F-4D97-AF65-F5344CB8AC3E}">
        <p14:creationId xmlns:p14="http://schemas.microsoft.com/office/powerpoint/2010/main" val="2359906398"/>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userDrawn="1">
  <p:cSld name="Sidebar - Text - Side Sub">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8761EC03-82EE-08AA-3E90-1D3DB3B8A557}"/>
              </a:ext>
            </a:extLst>
          </p:cNvPr>
          <p:cNvSpPr/>
          <p:nvPr userDrawn="1"/>
        </p:nvSpPr>
        <p:spPr>
          <a:xfrm>
            <a:off x="10972800" y="0"/>
            <a:ext cx="1219200" cy="6858000"/>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Graphic 6">
            <a:extLst>
              <a:ext uri="{FF2B5EF4-FFF2-40B4-BE49-F238E27FC236}">
                <a16:creationId xmlns:a16="http://schemas.microsoft.com/office/drawing/2014/main" id="{AA3D1769-007A-0908-9AAC-ADB93BAD32BF}"/>
              </a:ext>
            </a:extLst>
          </p:cNvPr>
          <p:cNvPicPr>
            <a:picLocks noChangeAspect="1"/>
          </p:cNvPicPr>
          <p:nvPr userDrawn="1"/>
        </p:nvPicPr>
        <p:blipFill>
          <a:blip>
            <a:extLst>
              <a:ext uri="{96DAC541-7B7A-43D3-8B79-37D633B846F1}">
                <asvg:svgBlip xmlns:asvg="http://schemas.microsoft.com/office/drawing/2016/SVG/main" r:embed="rId2"/>
              </a:ext>
            </a:extLst>
          </a:blip>
          <a:srcRect l="34319" t="34216" r="-3401" b="51747"/>
          <a:stretch/>
        </p:blipFill>
        <p:spPr>
          <a:xfrm rot="16200000">
            <a:off x="8625089" y="3291089"/>
            <a:ext cx="5914622" cy="1219200"/>
          </a:xfrm>
          <a:prstGeom prst="rect">
            <a:avLst/>
          </a:prstGeom>
        </p:spPr>
      </p:pic>
      <p:sp>
        <p:nvSpPr>
          <p:cNvPr id="3" name="Footer Placeholder 2">
            <a:extLst>
              <a:ext uri="{FF2B5EF4-FFF2-40B4-BE49-F238E27FC236}">
                <a16:creationId xmlns:a16="http://schemas.microsoft.com/office/drawing/2014/main" id="{A586AC00-CBEA-5E9E-E5E1-E7F3326FC126}"/>
              </a:ext>
            </a:extLst>
          </p:cNvPr>
          <p:cNvSpPr>
            <a:spLocks noGrp="1"/>
          </p:cNvSpPr>
          <p:nvPr>
            <p:ph type="ftr" sz="quarter" idx="10"/>
          </p:nvPr>
        </p:nvSpPr>
        <p:spPr/>
        <p:txBody>
          <a:bodyPr/>
          <a:lstStyle/>
          <a:p>
            <a:pPr algn="l"/>
            <a:r>
              <a:rPr lang="en-US" i="1">
                <a:latin typeface="Aptos" panose="020B0004020202020204" pitchFamily="34" charset="0"/>
              </a:rPr>
              <a:t>© 2025 KC2026. All Rights Reserved. FIFA World Cup 26™, FIFA World Cup™, World Cup™ and associated trademarks and logos are the property of FIFA.</a:t>
            </a:r>
            <a:endParaRPr lang="en-GB"/>
          </a:p>
        </p:txBody>
      </p:sp>
      <p:sp>
        <p:nvSpPr>
          <p:cNvPr id="4" name="Slide Number Placeholder 3">
            <a:extLst>
              <a:ext uri="{FF2B5EF4-FFF2-40B4-BE49-F238E27FC236}">
                <a16:creationId xmlns:a16="http://schemas.microsoft.com/office/drawing/2014/main" id="{A7469A4B-0B1C-3B20-DDC9-6D9A696CF2F9}"/>
              </a:ext>
            </a:extLst>
          </p:cNvPr>
          <p:cNvSpPr>
            <a:spLocks noGrp="1"/>
          </p:cNvSpPr>
          <p:nvPr>
            <p:ph type="sldNum" sz="quarter" idx="11"/>
          </p:nvPr>
        </p:nvSpPr>
        <p:spPr/>
        <p:txBody>
          <a:bodyPr/>
          <a:lstStyle>
            <a:lvl1pPr>
              <a:defRPr>
                <a:solidFill>
                  <a:schemeClr val="bg1"/>
                </a:solidFill>
              </a:defRPr>
            </a:lvl1pPr>
          </a:lstStyle>
          <a:p>
            <a:fld id="{BCC574E5-598D-4C19-A93D-1F2ADF65AC13}" type="slidenum">
              <a:rPr lang="en-GB" smtClean="0"/>
              <a:pPr/>
              <a:t>‹#›</a:t>
            </a:fld>
            <a:endParaRPr lang="en-GB"/>
          </a:p>
        </p:txBody>
      </p:sp>
      <p:pic>
        <p:nvPicPr>
          <p:cNvPr id="5" name="Picture 4">
            <a:extLst>
              <a:ext uri="{FF2B5EF4-FFF2-40B4-BE49-F238E27FC236}">
                <a16:creationId xmlns:a16="http://schemas.microsoft.com/office/drawing/2014/main" id="{9B25AE57-3536-0774-B091-8D3D4477E903}"/>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11388337" y="265707"/>
            <a:ext cx="531777" cy="857250"/>
          </a:xfrm>
          <a:prstGeom prst="rect">
            <a:avLst/>
          </a:prstGeom>
        </p:spPr>
      </p:pic>
      <p:sp>
        <p:nvSpPr>
          <p:cNvPr id="8" name="Text Placeholder 9">
            <a:extLst>
              <a:ext uri="{FF2B5EF4-FFF2-40B4-BE49-F238E27FC236}">
                <a16:creationId xmlns:a16="http://schemas.microsoft.com/office/drawing/2014/main" id="{FE315D93-26D7-81B3-1401-2EEC5F8BD1FA}"/>
              </a:ext>
            </a:extLst>
          </p:cNvPr>
          <p:cNvSpPr>
            <a:spLocks noGrp="1"/>
          </p:cNvSpPr>
          <p:nvPr>
            <p:ph type="body" sz="quarter" idx="18" hasCustomPrompt="1"/>
          </p:nvPr>
        </p:nvSpPr>
        <p:spPr>
          <a:xfrm>
            <a:off x="381000" y="368121"/>
            <a:ext cx="2743200" cy="5943600"/>
          </a:xfrm>
        </p:spPr>
        <p:txBody>
          <a:bodyPr anchor="ctr"/>
          <a:lstStyle>
            <a:lvl1pPr marL="0" indent="0" algn="r">
              <a:lnSpc>
                <a:spcPct val="80000"/>
              </a:lnSpc>
              <a:spcBef>
                <a:spcPts val="400"/>
              </a:spcBef>
              <a:buNone/>
              <a:defRPr sz="2800" b="1" i="0" cap="all" spc="0" baseline="0">
                <a:solidFill>
                  <a:schemeClr val="accent1"/>
                </a:solidFill>
                <a:latin typeface="Aptos Black" panose="020B0004020202020204" pitchFamily="34" charset="0"/>
              </a:defRPr>
            </a:lvl1pPr>
            <a:lvl2pPr marL="274183" indent="0">
              <a:buNone/>
              <a:defRPr/>
            </a:lvl2pPr>
            <a:lvl3pPr marL="548366" indent="0">
              <a:buNone/>
              <a:defRPr/>
            </a:lvl3pPr>
            <a:lvl4pPr marL="822549" indent="0">
              <a:buNone/>
              <a:defRPr/>
            </a:lvl4pPr>
            <a:lvl5pPr marL="1096732" indent="0">
              <a:buNone/>
              <a:defRPr/>
            </a:lvl5pPr>
          </a:lstStyle>
          <a:p>
            <a:pPr lvl="0"/>
            <a:r>
              <a:rPr lang="en-US"/>
              <a:t>Subhead</a:t>
            </a:r>
          </a:p>
        </p:txBody>
      </p:sp>
      <p:sp>
        <p:nvSpPr>
          <p:cNvPr id="9" name="Text Placeholder 4">
            <a:extLst>
              <a:ext uri="{FF2B5EF4-FFF2-40B4-BE49-F238E27FC236}">
                <a16:creationId xmlns:a16="http://schemas.microsoft.com/office/drawing/2014/main" id="{ADC1275C-FF0A-CF8A-C33F-237B326C5D2D}"/>
              </a:ext>
            </a:extLst>
          </p:cNvPr>
          <p:cNvSpPr>
            <a:spLocks noGrp="1"/>
          </p:cNvSpPr>
          <p:nvPr>
            <p:ph type="body" sz="quarter" idx="41"/>
          </p:nvPr>
        </p:nvSpPr>
        <p:spPr>
          <a:xfrm>
            <a:off x="3290268" y="381000"/>
            <a:ext cx="7479332" cy="5943600"/>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056962908"/>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userDrawn="1">
  <p:cSld name="Sidebar - text - top hea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8761EC03-82EE-08AA-3E90-1D3DB3B8A557}"/>
              </a:ext>
            </a:extLst>
          </p:cNvPr>
          <p:cNvSpPr/>
          <p:nvPr userDrawn="1"/>
        </p:nvSpPr>
        <p:spPr>
          <a:xfrm>
            <a:off x="10972800" y="0"/>
            <a:ext cx="1219200" cy="6858000"/>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Graphic 6">
            <a:extLst>
              <a:ext uri="{FF2B5EF4-FFF2-40B4-BE49-F238E27FC236}">
                <a16:creationId xmlns:a16="http://schemas.microsoft.com/office/drawing/2014/main" id="{AA3D1769-007A-0908-9AAC-ADB93BAD32BF}"/>
              </a:ext>
            </a:extLst>
          </p:cNvPr>
          <p:cNvPicPr>
            <a:picLocks noChangeAspect="1"/>
          </p:cNvPicPr>
          <p:nvPr userDrawn="1"/>
        </p:nvPicPr>
        <p:blipFill>
          <a:blip>
            <a:extLst>
              <a:ext uri="{96DAC541-7B7A-43D3-8B79-37D633B846F1}">
                <asvg:svgBlip xmlns:asvg="http://schemas.microsoft.com/office/drawing/2016/SVG/main" r:embed="rId2"/>
              </a:ext>
            </a:extLst>
          </a:blip>
          <a:srcRect l="34319" t="34216" r="-3401" b="51747"/>
          <a:stretch/>
        </p:blipFill>
        <p:spPr>
          <a:xfrm rot="16200000">
            <a:off x="8625089" y="3291089"/>
            <a:ext cx="5914622" cy="1219200"/>
          </a:xfrm>
          <a:prstGeom prst="rect">
            <a:avLst/>
          </a:prstGeom>
        </p:spPr>
      </p:pic>
      <p:sp>
        <p:nvSpPr>
          <p:cNvPr id="2" name="Title 1">
            <a:extLst>
              <a:ext uri="{FF2B5EF4-FFF2-40B4-BE49-F238E27FC236}">
                <a16:creationId xmlns:a16="http://schemas.microsoft.com/office/drawing/2014/main" id="{3E9E9F6A-B42D-FA76-29A9-3E768C230779}"/>
              </a:ext>
            </a:extLst>
          </p:cNvPr>
          <p:cNvSpPr>
            <a:spLocks noGrp="1"/>
          </p:cNvSpPr>
          <p:nvPr>
            <p:ph type="title"/>
          </p:nvPr>
        </p:nvSpPr>
        <p:spPr/>
        <p:txBody>
          <a:bodyPr/>
          <a:lstStyle/>
          <a:p>
            <a:r>
              <a:rPr lang="en-US"/>
              <a:t>Click to edit Master title style</a:t>
            </a:r>
          </a:p>
        </p:txBody>
      </p:sp>
      <p:sp>
        <p:nvSpPr>
          <p:cNvPr id="3" name="Footer Placeholder 2">
            <a:extLst>
              <a:ext uri="{FF2B5EF4-FFF2-40B4-BE49-F238E27FC236}">
                <a16:creationId xmlns:a16="http://schemas.microsoft.com/office/drawing/2014/main" id="{A586AC00-CBEA-5E9E-E5E1-E7F3326FC126}"/>
              </a:ext>
            </a:extLst>
          </p:cNvPr>
          <p:cNvSpPr>
            <a:spLocks noGrp="1"/>
          </p:cNvSpPr>
          <p:nvPr>
            <p:ph type="ftr" sz="quarter" idx="10"/>
          </p:nvPr>
        </p:nvSpPr>
        <p:spPr/>
        <p:txBody>
          <a:bodyPr/>
          <a:lstStyle/>
          <a:p>
            <a:pPr algn="l"/>
            <a:r>
              <a:rPr lang="en-US" i="1">
                <a:latin typeface="Aptos" panose="020B0004020202020204" pitchFamily="34" charset="0"/>
              </a:rPr>
              <a:t>© 2025 KC2026. All Rights Reserved. FIFA World Cup 26™, FIFA World Cup™, World Cup™ and associated trademarks and logos are the property of FIFA.</a:t>
            </a:r>
            <a:endParaRPr lang="en-GB"/>
          </a:p>
        </p:txBody>
      </p:sp>
      <p:sp>
        <p:nvSpPr>
          <p:cNvPr id="4" name="Slide Number Placeholder 3">
            <a:extLst>
              <a:ext uri="{FF2B5EF4-FFF2-40B4-BE49-F238E27FC236}">
                <a16:creationId xmlns:a16="http://schemas.microsoft.com/office/drawing/2014/main" id="{A7469A4B-0B1C-3B20-DDC9-6D9A696CF2F9}"/>
              </a:ext>
            </a:extLst>
          </p:cNvPr>
          <p:cNvSpPr>
            <a:spLocks noGrp="1"/>
          </p:cNvSpPr>
          <p:nvPr>
            <p:ph type="sldNum" sz="quarter" idx="11"/>
          </p:nvPr>
        </p:nvSpPr>
        <p:spPr/>
        <p:txBody>
          <a:bodyPr/>
          <a:lstStyle>
            <a:lvl1pPr>
              <a:defRPr>
                <a:solidFill>
                  <a:schemeClr val="bg1"/>
                </a:solidFill>
              </a:defRPr>
            </a:lvl1pPr>
          </a:lstStyle>
          <a:p>
            <a:fld id="{BCC574E5-598D-4C19-A93D-1F2ADF65AC13}" type="slidenum">
              <a:rPr lang="en-GB" smtClean="0"/>
              <a:pPr/>
              <a:t>‹#›</a:t>
            </a:fld>
            <a:endParaRPr lang="en-GB"/>
          </a:p>
        </p:txBody>
      </p:sp>
      <p:pic>
        <p:nvPicPr>
          <p:cNvPr id="5" name="Picture 4">
            <a:extLst>
              <a:ext uri="{FF2B5EF4-FFF2-40B4-BE49-F238E27FC236}">
                <a16:creationId xmlns:a16="http://schemas.microsoft.com/office/drawing/2014/main" id="{9B25AE57-3536-0774-B091-8D3D4477E903}"/>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11388337" y="265707"/>
            <a:ext cx="531777" cy="857250"/>
          </a:xfrm>
          <a:prstGeom prst="rect">
            <a:avLst/>
          </a:prstGeom>
        </p:spPr>
      </p:pic>
      <p:sp>
        <p:nvSpPr>
          <p:cNvPr id="8" name="Text Placeholder 4">
            <a:extLst>
              <a:ext uri="{FF2B5EF4-FFF2-40B4-BE49-F238E27FC236}">
                <a16:creationId xmlns:a16="http://schemas.microsoft.com/office/drawing/2014/main" id="{D7F9D8CD-FC1D-087D-3020-C8C26E48F2BA}"/>
              </a:ext>
            </a:extLst>
          </p:cNvPr>
          <p:cNvSpPr>
            <a:spLocks noGrp="1"/>
          </p:cNvSpPr>
          <p:nvPr>
            <p:ph type="body" sz="quarter" idx="41"/>
          </p:nvPr>
        </p:nvSpPr>
        <p:spPr>
          <a:xfrm>
            <a:off x="407368" y="1354666"/>
            <a:ext cx="10362232" cy="4969933"/>
          </a:xfrm>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564034699"/>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preserve="1" userDrawn="1">
  <p:cSld name="Top banner - blank">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89A8D2E7-38D1-0320-3237-945D8B917A22}"/>
              </a:ext>
            </a:extLst>
          </p:cNvPr>
          <p:cNvSpPr/>
          <p:nvPr userDrawn="1"/>
        </p:nvSpPr>
        <p:spPr>
          <a:xfrm>
            <a:off x="-1" y="0"/>
            <a:ext cx="12192000" cy="13716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b="0" i="0">
              <a:latin typeface="Aptos" panose="020B0004020202020204" pitchFamily="34" charset="0"/>
            </a:endParaRPr>
          </a:p>
        </p:txBody>
      </p:sp>
      <p:pic>
        <p:nvPicPr>
          <p:cNvPr id="7" name="Graphic 6">
            <a:extLst>
              <a:ext uri="{FF2B5EF4-FFF2-40B4-BE49-F238E27FC236}">
                <a16:creationId xmlns:a16="http://schemas.microsoft.com/office/drawing/2014/main" id="{D6E7A569-537F-C0D6-0CE2-DD63B0DDD074}"/>
              </a:ext>
            </a:extLst>
          </p:cNvPr>
          <p:cNvPicPr>
            <a:picLocks noChangeAspect="1"/>
          </p:cNvPicPr>
          <p:nvPr userDrawn="1"/>
        </p:nvPicPr>
        <p:blipFill>
          <a:blip>
            <a:extLst>
              <a:ext uri="{96DAC541-7B7A-43D3-8B79-37D633B846F1}">
                <asvg:svgBlip xmlns:asvg="http://schemas.microsoft.com/office/drawing/2016/SVG/main" r:embed="rId2"/>
              </a:ext>
            </a:extLst>
          </a:blip>
          <a:srcRect l="23384" t="-2066" r="7300" b="80431"/>
          <a:stretch/>
        </p:blipFill>
        <p:spPr>
          <a:xfrm>
            <a:off x="-1" y="162952"/>
            <a:ext cx="9029701" cy="1208648"/>
          </a:xfrm>
          <a:prstGeom prst="rect">
            <a:avLst/>
          </a:prstGeom>
        </p:spPr>
      </p:pic>
      <p:sp>
        <p:nvSpPr>
          <p:cNvPr id="8" name="Text Placeholder 8">
            <a:extLst>
              <a:ext uri="{FF2B5EF4-FFF2-40B4-BE49-F238E27FC236}">
                <a16:creationId xmlns:a16="http://schemas.microsoft.com/office/drawing/2014/main" id="{33CC6B48-894F-7566-CCEA-DA4105AD77A7}"/>
              </a:ext>
            </a:extLst>
          </p:cNvPr>
          <p:cNvSpPr>
            <a:spLocks noGrp="1"/>
          </p:cNvSpPr>
          <p:nvPr>
            <p:ph type="body" sz="quarter" idx="13" hasCustomPrompt="1"/>
          </p:nvPr>
        </p:nvSpPr>
        <p:spPr>
          <a:xfrm>
            <a:off x="1524000" y="385961"/>
            <a:ext cx="9144000" cy="676806"/>
          </a:xfrm>
        </p:spPr>
        <p:txBody>
          <a:bodyPr anchor="b">
            <a:noAutofit/>
          </a:bodyPr>
          <a:lstStyle>
            <a:lvl1pPr marL="0" indent="0" algn="ctr">
              <a:lnSpc>
                <a:spcPct val="80000"/>
              </a:lnSpc>
              <a:spcBef>
                <a:spcPts val="0"/>
              </a:spcBef>
              <a:spcAft>
                <a:spcPts val="0"/>
              </a:spcAft>
              <a:buNone/>
              <a:defRPr lang="en-US" sz="3600" b="1" i="0" kern="1200" cap="all" spc="0" baseline="0" dirty="0">
                <a:solidFill>
                  <a:schemeClr val="bg1"/>
                </a:solidFill>
                <a:latin typeface="Aptos Black" panose="020B0004020202020204" pitchFamily="34" charset="0"/>
                <a:ea typeface="Aptos Black" panose="020B0004020202020204" pitchFamily="34" charset="0"/>
                <a:cs typeface="Aptos Black" panose="020B0004020202020204" pitchFamily="34" charset="0"/>
              </a:defRPr>
            </a:lvl1pPr>
          </a:lstStyle>
          <a:p>
            <a:pPr lvl="0"/>
            <a:r>
              <a:rPr lang="en-US"/>
              <a:t>Headline</a:t>
            </a:r>
          </a:p>
        </p:txBody>
      </p:sp>
      <p:sp>
        <p:nvSpPr>
          <p:cNvPr id="3" name="Footer Placeholder 2">
            <a:extLst>
              <a:ext uri="{FF2B5EF4-FFF2-40B4-BE49-F238E27FC236}">
                <a16:creationId xmlns:a16="http://schemas.microsoft.com/office/drawing/2014/main" id="{A586AC00-CBEA-5E9E-E5E1-E7F3326FC126}"/>
              </a:ext>
            </a:extLst>
          </p:cNvPr>
          <p:cNvSpPr>
            <a:spLocks noGrp="1"/>
          </p:cNvSpPr>
          <p:nvPr>
            <p:ph type="ftr" sz="quarter" idx="10"/>
          </p:nvPr>
        </p:nvSpPr>
        <p:spPr/>
        <p:txBody>
          <a:bodyPr/>
          <a:lstStyle/>
          <a:p>
            <a:pPr algn="l"/>
            <a:r>
              <a:rPr lang="en-US" i="1">
                <a:latin typeface="Aptos" panose="020B0004020202020204" pitchFamily="34" charset="0"/>
              </a:rPr>
              <a:t>© 2025 KC2026. All Rights Reserved. FIFA World Cup 26™, FIFA World Cup™, World Cup™ and associated trademarks and logos are the property of FIFA.</a:t>
            </a:r>
            <a:endParaRPr lang="en-GB"/>
          </a:p>
        </p:txBody>
      </p:sp>
      <p:sp>
        <p:nvSpPr>
          <p:cNvPr id="4" name="Slide Number Placeholder 3">
            <a:extLst>
              <a:ext uri="{FF2B5EF4-FFF2-40B4-BE49-F238E27FC236}">
                <a16:creationId xmlns:a16="http://schemas.microsoft.com/office/drawing/2014/main" id="{A7469A4B-0B1C-3B20-DDC9-6D9A696CF2F9}"/>
              </a:ext>
            </a:extLst>
          </p:cNvPr>
          <p:cNvSpPr>
            <a:spLocks noGrp="1"/>
          </p:cNvSpPr>
          <p:nvPr>
            <p:ph type="sldNum" sz="quarter" idx="11"/>
          </p:nvPr>
        </p:nvSpPr>
        <p:spPr/>
        <p:txBody>
          <a:bodyPr/>
          <a:lstStyle/>
          <a:p>
            <a:fld id="{BCC574E5-598D-4C19-A93D-1F2ADF65AC13}" type="slidenum">
              <a:rPr lang="en-GB" smtClean="0"/>
              <a:pPr/>
              <a:t>‹#›</a:t>
            </a:fld>
            <a:endParaRPr lang="en-GB"/>
          </a:p>
        </p:txBody>
      </p:sp>
      <p:pic>
        <p:nvPicPr>
          <p:cNvPr id="5" name="Picture 4">
            <a:extLst>
              <a:ext uri="{FF2B5EF4-FFF2-40B4-BE49-F238E27FC236}">
                <a16:creationId xmlns:a16="http://schemas.microsoft.com/office/drawing/2014/main" id="{9B25AE57-3536-0774-B091-8D3D4477E903}"/>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11388337" y="265707"/>
            <a:ext cx="531777" cy="857250"/>
          </a:xfrm>
          <a:prstGeom prst="rect">
            <a:avLst/>
          </a:prstGeom>
        </p:spPr>
      </p:pic>
    </p:spTree>
    <p:extLst>
      <p:ext uri="{BB962C8B-B14F-4D97-AF65-F5344CB8AC3E}">
        <p14:creationId xmlns:p14="http://schemas.microsoft.com/office/powerpoint/2010/main" val="564967699"/>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preserve="1" userDrawn="1">
  <p:cSld name="Top banner - sidebar sub">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89A8D2E7-38D1-0320-3237-945D8B917A22}"/>
              </a:ext>
            </a:extLst>
          </p:cNvPr>
          <p:cNvSpPr/>
          <p:nvPr userDrawn="1"/>
        </p:nvSpPr>
        <p:spPr>
          <a:xfrm>
            <a:off x="-1" y="0"/>
            <a:ext cx="12192000" cy="13716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b="0" i="0">
              <a:latin typeface="Aptos" panose="020B0004020202020204" pitchFamily="34" charset="0"/>
            </a:endParaRPr>
          </a:p>
        </p:txBody>
      </p:sp>
      <p:pic>
        <p:nvPicPr>
          <p:cNvPr id="7" name="Graphic 6">
            <a:extLst>
              <a:ext uri="{FF2B5EF4-FFF2-40B4-BE49-F238E27FC236}">
                <a16:creationId xmlns:a16="http://schemas.microsoft.com/office/drawing/2014/main" id="{D6E7A569-537F-C0D6-0CE2-DD63B0DDD074}"/>
              </a:ext>
            </a:extLst>
          </p:cNvPr>
          <p:cNvPicPr>
            <a:picLocks noChangeAspect="1"/>
          </p:cNvPicPr>
          <p:nvPr userDrawn="1"/>
        </p:nvPicPr>
        <p:blipFill>
          <a:blip>
            <a:extLst>
              <a:ext uri="{96DAC541-7B7A-43D3-8B79-37D633B846F1}">
                <asvg:svgBlip xmlns:asvg="http://schemas.microsoft.com/office/drawing/2016/SVG/main" r:embed="rId2"/>
              </a:ext>
            </a:extLst>
          </a:blip>
          <a:srcRect l="23384" t="-2066" r="7300" b="80431"/>
          <a:stretch/>
        </p:blipFill>
        <p:spPr>
          <a:xfrm>
            <a:off x="-1" y="162952"/>
            <a:ext cx="9029701" cy="1208648"/>
          </a:xfrm>
          <a:prstGeom prst="rect">
            <a:avLst/>
          </a:prstGeom>
        </p:spPr>
      </p:pic>
      <p:sp>
        <p:nvSpPr>
          <p:cNvPr id="8" name="Text Placeholder 8">
            <a:extLst>
              <a:ext uri="{FF2B5EF4-FFF2-40B4-BE49-F238E27FC236}">
                <a16:creationId xmlns:a16="http://schemas.microsoft.com/office/drawing/2014/main" id="{33CC6B48-894F-7566-CCEA-DA4105AD77A7}"/>
              </a:ext>
            </a:extLst>
          </p:cNvPr>
          <p:cNvSpPr>
            <a:spLocks noGrp="1"/>
          </p:cNvSpPr>
          <p:nvPr>
            <p:ph type="body" sz="quarter" idx="13" hasCustomPrompt="1"/>
          </p:nvPr>
        </p:nvSpPr>
        <p:spPr>
          <a:xfrm>
            <a:off x="1524000" y="385961"/>
            <a:ext cx="9144000" cy="676806"/>
          </a:xfrm>
        </p:spPr>
        <p:txBody>
          <a:bodyPr anchor="b">
            <a:noAutofit/>
          </a:bodyPr>
          <a:lstStyle>
            <a:lvl1pPr marL="0" indent="0" algn="ctr">
              <a:lnSpc>
                <a:spcPct val="80000"/>
              </a:lnSpc>
              <a:spcBef>
                <a:spcPts val="0"/>
              </a:spcBef>
              <a:spcAft>
                <a:spcPts val="0"/>
              </a:spcAft>
              <a:buNone/>
              <a:defRPr lang="en-US" sz="3600" b="1" i="0" kern="1200" cap="all" spc="0" baseline="0" dirty="0">
                <a:solidFill>
                  <a:schemeClr val="bg1"/>
                </a:solidFill>
                <a:latin typeface="Aptos Black" panose="020B0004020202020204" pitchFamily="34" charset="0"/>
                <a:ea typeface="Aptos Black" panose="020B0004020202020204" pitchFamily="34" charset="0"/>
                <a:cs typeface="Aptos Black" panose="020B0004020202020204" pitchFamily="34" charset="0"/>
              </a:defRPr>
            </a:lvl1pPr>
          </a:lstStyle>
          <a:p>
            <a:pPr lvl="0"/>
            <a:r>
              <a:rPr lang="en-US"/>
              <a:t>Headline</a:t>
            </a:r>
          </a:p>
        </p:txBody>
      </p:sp>
      <p:sp>
        <p:nvSpPr>
          <p:cNvPr id="3" name="Footer Placeholder 2">
            <a:extLst>
              <a:ext uri="{FF2B5EF4-FFF2-40B4-BE49-F238E27FC236}">
                <a16:creationId xmlns:a16="http://schemas.microsoft.com/office/drawing/2014/main" id="{A586AC00-CBEA-5E9E-E5E1-E7F3326FC126}"/>
              </a:ext>
            </a:extLst>
          </p:cNvPr>
          <p:cNvSpPr>
            <a:spLocks noGrp="1"/>
          </p:cNvSpPr>
          <p:nvPr>
            <p:ph type="ftr" sz="quarter" idx="10"/>
          </p:nvPr>
        </p:nvSpPr>
        <p:spPr/>
        <p:txBody>
          <a:bodyPr/>
          <a:lstStyle/>
          <a:p>
            <a:pPr algn="l"/>
            <a:r>
              <a:rPr lang="en-US" i="1">
                <a:latin typeface="Aptos" panose="020B0004020202020204" pitchFamily="34" charset="0"/>
              </a:rPr>
              <a:t>© 2025 KC2026. All Rights Reserved. FIFA World Cup 26™, FIFA World Cup™, World Cup™ and associated trademarks and logos are the property of FIFA.</a:t>
            </a:r>
            <a:endParaRPr lang="en-GB"/>
          </a:p>
        </p:txBody>
      </p:sp>
      <p:sp>
        <p:nvSpPr>
          <p:cNvPr id="4" name="Slide Number Placeholder 3">
            <a:extLst>
              <a:ext uri="{FF2B5EF4-FFF2-40B4-BE49-F238E27FC236}">
                <a16:creationId xmlns:a16="http://schemas.microsoft.com/office/drawing/2014/main" id="{A7469A4B-0B1C-3B20-DDC9-6D9A696CF2F9}"/>
              </a:ext>
            </a:extLst>
          </p:cNvPr>
          <p:cNvSpPr>
            <a:spLocks noGrp="1"/>
          </p:cNvSpPr>
          <p:nvPr>
            <p:ph type="sldNum" sz="quarter" idx="11"/>
          </p:nvPr>
        </p:nvSpPr>
        <p:spPr/>
        <p:txBody>
          <a:bodyPr/>
          <a:lstStyle/>
          <a:p>
            <a:fld id="{BCC574E5-598D-4C19-A93D-1F2ADF65AC13}" type="slidenum">
              <a:rPr lang="en-GB" smtClean="0"/>
              <a:pPr/>
              <a:t>‹#›</a:t>
            </a:fld>
            <a:endParaRPr lang="en-GB"/>
          </a:p>
        </p:txBody>
      </p:sp>
      <p:pic>
        <p:nvPicPr>
          <p:cNvPr id="5" name="Picture 4">
            <a:extLst>
              <a:ext uri="{FF2B5EF4-FFF2-40B4-BE49-F238E27FC236}">
                <a16:creationId xmlns:a16="http://schemas.microsoft.com/office/drawing/2014/main" id="{9B25AE57-3536-0774-B091-8D3D4477E903}"/>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11388337" y="265707"/>
            <a:ext cx="531777" cy="857250"/>
          </a:xfrm>
          <a:prstGeom prst="rect">
            <a:avLst/>
          </a:prstGeom>
        </p:spPr>
      </p:pic>
      <p:sp>
        <p:nvSpPr>
          <p:cNvPr id="2" name="Text Placeholder 9">
            <a:extLst>
              <a:ext uri="{FF2B5EF4-FFF2-40B4-BE49-F238E27FC236}">
                <a16:creationId xmlns:a16="http://schemas.microsoft.com/office/drawing/2014/main" id="{861C1429-C524-1FB9-8F3B-54E36F30D589}"/>
              </a:ext>
            </a:extLst>
          </p:cNvPr>
          <p:cNvSpPr>
            <a:spLocks noGrp="1"/>
          </p:cNvSpPr>
          <p:nvPr>
            <p:ph type="body" sz="quarter" idx="18" hasCustomPrompt="1"/>
          </p:nvPr>
        </p:nvSpPr>
        <p:spPr>
          <a:xfrm>
            <a:off x="381000" y="1543053"/>
            <a:ext cx="3733800" cy="4768668"/>
          </a:xfrm>
        </p:spPr>
        <p:txBody>
          <a:bodyPr anchor="ctr"/>
          <a:lstStyle>
            <a:lvl1pPr marL="0" indent="0" algn="r">
              <a:lnSpc>
                <a:spcPct val="80000"/>
              </a:lnSpc>
              <a:spcBef>
                <a:spcPts val="400"/>
              </a:spcBef>
              <a:buNone/>
              <a:defRPr sz="2800" b="1" i="0" cap="all" spc="0" baseline="0">
                <a:solidFill>
                  <a:schemeClr val="accent1"/>
                </a:solidFill>
                <a:latin typeface="Aptos Black" panose="020B0004020202020204" pitchFamily="34" charset="0"/>
              </a:defRPr>
            </a:lvl1pPr>
            <a:lvl2pPr marL="274183" indent="0">
              <a:buNone/>
              <a:defRPr/>
            </a:lvl2pPr>
            <a:lvl3pPr marL="548366" indent="0">
              <a:buNone/>
              <a:defRPr/>
            </a:lvl3pPr>
            <a:lvl4pPr marL="822549" indent="0">
              <a:buNone/>
              <a:defRPr/>
            </a:lvl4pPr>
            <a:lvl5pPr marL="1096732" indent="0">
              <a:buNone/>
              <a:defRPr/>
            </a:lvl5pPr>
          </a:lstStyle>
          <a:p>
            <a:pPr lvl="0"/>
            <a:r>
              <a:rPr lang="en-US"/>
              <a:t>Subhead</a:t>
            </a:r>
          </a:p>
        </p:txBody>
      </p:sp>
      <p:sp>
        <p:nvSpPr>
          <p:cNvPr id="9" name="Text Placeholder 4">
            <a:extLst>
              <a:ext uri="{FF2B5EF4-FFF2-40B4-BE49-F238E27FC236}">
                <a16:creationId xmlns:a16="http://schemas.microsoft.com/office/drawing/2014/main" id="{0026A0F9-42C6-0F7A-45E8-780ECFC61EF2}"/>
              </a:ext>
            </a:extLst>
          </p:cNvPr>
          <p:cNvSpPr>
            <a:spLocks noGrp="1"/>
          </p:cNvSpPr>
          <p:nvPr>
            <p:ph type="body" sz="quarter" idx="41"/>
          </p:nvPr>
        </p:nvSpPr>
        <p:spPr>
          <a:xfrm>
            <a:off x="4267200" y="1555932"/>
            <a:ext cx="7540800" cy="4768668"/>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92141845"/>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preserve="1" userDrawn="1">
  <p:cSld name="Top banner - text">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89A8D2E7-38D1-0320-3237-945D8B917A22}"/>
              </a:ext>
            </a:extLst>
          </p:cNvPr>
          <p:cNvSpPr/>
          <p:nvPr userDrawn="1"/>
        </p:nvSpPr>
        <p:spPr>
          <a:xfrm>
            <a:off x="-1" y="0"/>
            <a:ext cx="12192000" cy="13716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b="0" i="0">
              <a:latin typeface="Aptos" panose="020B0004020202020204" pitchFamily="34" charset="0"/>
            </a:endParaRPr>
          </a:p>
        </p:txBody>
      </p:sp>
      <p:pic>
        <p:nvPicPr>
          <p:cNvPr id="7" name="Graphic 6">
            <a:extLst>
              <a:ext uri="{FF2B5EF4-FFF2-40B4-BE49-F238E27FC236}">
                <a16:creationId xmlns:a16="http://schemas.microsoft.com/office/drawing/2014/main" id="{D6E7A569-537F-C0D6-0CE2-DD63B0DDD074}"/>
              </a:ext>
            </a:extLst>
          </p:cNvPr>
          <p:cNvPicPr>
            <a:picLocks noChangeAspect="1"/>
          </p:cNvPicPr>
          <p:nvPr userDrawn="1"/>
        </p:nvPicPr>
        <p:blipFill>
          <a:blip>
            <a:extLst>
              <a:ext uri="{96DAC541-7B7A-43D3-8B79-37D633B846F1}">
                <asvg:svgBlip xmlns:asvg="http://schemas.microsoft.com/office/drawing/2016/SVG/main" r:embed="rId2"/>
              </a:ext>
            </a:extLst>
          </a:blip>
          <a:srcRect l="23384" t="-2066" r="7300" b="80431"/>
          <a:stretch/>
        </p:blipFill>
        <p:spPr>
          <a:xfrm>
            <a:off x="-1" y="162952"/>
            <a:ext cx="9029701" cy="1208648"/>
          </a:xfrm>
          <a:prstGeom prst="rect">
            <a:avLst/>
          </a:prstGeom>
        </p:spPr>
      </p:pic>
      <p:sp>
        <p:nvSpPr>
          <p:cNvPr id="8" name="Text Placeholder 8">
            <a:extLst>
              <a:ext uri="{FF2B5EF4-FFF2-40B4-BE49-F238E27FC236}">
                <a16:creationId xmlns:a16="http://schemas.microsoft.com/office/drawing/2014/main" id="{33CC6B48-894F-7566-CCEA-DA4105AD77A7}"/>
              </a:ext>
            </a:extLst>
          </p:cNvPr>
          <p:cNvSpPr>
            <a:spLocks noGrp="1"/>
          </p:cNvSpPr>
          <p:nvPr>
            <p:ph type="body" sz="quarter" idx="13" hasCustomPrompt="1"/>
          </p:nvPr>
        </p:nvSpPr>
        <p:spPr>
          <a:xfrm>
            <a:off x="1524000" y="385961"/>
            <a:ext cx="9144000" cy="676806"/>
          </a:xfrm>
        </p:spPr>
        <p:txBody>
          <a:bodyPr anchor="b">
            <a:noAutofit/>
          </a:bodyPr>
          <a:lstStyle>
            <a:lvl1pPr marL="0" indent="0" algn="ctr">
              <a:lnSpc>
                <a:spcPct val="80000"/>
              </a:lnSpc>
              <a:spcBef>
                <a:spcPts val="0"/>
              </a:spcBef>
              <a:spcAft>
                <a:spcPts val="0"/>
              </a:spcAft>
              <a:buNone/>
              <a:defRPr lang="en-US" sz="3600" b="1" i="0" kern="1200" cap="all" spc="0" baseline="0" dirty="0">
                <a:solidFill>
                  <a:schemeClr val="bg1"/>
                </a:solidFill>
                <a:latin typeface="Aptos Black" panose="020B0004020202020204" pitchFamily="34" charset="0"/>
                <a:ea typeface="Aptos Black" panose="020B0004020202020204" pitchFamily="34" charset="0"/>
                <a:cs typeface="Aptos Black" panose="020B0004020202020204" pitchFamily="34" charset="0"/>
              </a:defRPr>
            </a:lvl1pPr>
          </a:lstStyle>
          <a:p>
            <a:pPr lvl="0"/>
            <a:r>
              <a:rPr lang="en-US"/>
              <a:t>Headline</a:t>
            </a:r>
          </a:p>
        </p:txBody>
      </p:sp>
      <p:sp>
        <p:nvSpPr>
          <p:cNvPr id="3" name="Footer Placeholder 2">
            <a:extLst>
              <a:ext uri="{FF2B5EF4-FFF2-40B4-BE49-F238E27FC236}">
                <a16:creationId xmlns:a16="http://schemas.microsoft.com/office/drawing/2014/main" id="{A586AC00-CBEA-5E9E-E5E1-E7F3326FC126}"/>
              </a:ext>
            </a:extLst>
          </p:cNvPr>
          <p:cNvSpPr>
            <a:spLocks noGrp="1"/>
          </p:cNvSpPr>
          <p:nvPr>
            <p:ph type="ftr" sz="quarter" idx="10"/>
          </p:nvPr>
        </p:nvSpPr>
        <p:spPr/>
        <p:txBody>
          <a:bodyPr/>
          <a:lstStyle/>
          <a:p>
            <a:pPr algn="l"/>
            <a:r>
              <a:rPr lang="en-US" i="1">
                <a:latin typeface="Aptos" panose="020B0004020202020204" pitchFamily="34" charset="0"/>
              </a:rPr>
              <a:t>© 2025 KC2026. All Rights Reserved. FIFA World Cup 26™, FIFA World Cup™, World Cup™ and associated trademarks and logos are the property of FIFA.</a:t>
            </a:r>
            <a:endParaRPr lang="en-GB"/>
          </a:p>
        </p:txBody>
      </p:sp>
      <p:sp>
        <p:nvSpPr>
          <p:cNvPr id="4" name="Slide Number Placeholder 3">
            <a:extLst>
              <a:ext uri="{FF2B5EF4-FFF2-40B4-BE49-F238E27FC236}">
                <a16:creationId xmlns:a16="http://schemas.microsoft.com/office/drawing/2014/main" id="{A7469A4B-0B1C-3B20-DDC9-6D9A696CF2F9}"/>
              </a:ext>
            </a:extLst>
          </p:cNvPr>
          <p:cNvSpPr>
            <a:spLocks noGrp="1"/>
          </p:cNvSpPr>
          <p:nvPr>
            <p:ph type="sldNum" sz="quarter" idx="11"/>
          </p:nvPr>
        </p:nvSpPr>
        <p:spPr/>
        <p:txBody>
          <a:bodyPr/>
          <a:lstStyle/>
          <a:p>
            <a:fld id="{BCC574E5-598D-4C19-A93D-1F2ADF65AC13}" type="slidenum">
              <a:rPr lang="en-GB" smtClean="0"/>
              <a:pPr/>
              <a:t>‹#›</a:t>
            </a:fld>
            <a:endParaRPr lang="en-GB"/>
          </a:p>
        </p:txBody>
      </p:sp>
      <p:pic>
        <p:nvPicPr>
          <p:cNvPr id="5" name="Picture 4">
            <a:extLst>
              <a:ext uri="{FF2B5EF4-FFF2-40B4-BE49-F238E27FC236}">
                <a16:creationId xmlns:a16="http://schemas.microsoft.com/office/drawing/2014/main" id="{9B25AE57-3536-0774-B091-8D3D4477E903}"/>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11388337" y="265707"/>
            <a:ext cx="531777" cy="857250"/>
          </a:xfrm>
          <a:prstGeom prst="rect">
            <a:avLst/>
          </a:prstGeom>
        </p:spPr>
      </p:pic>
      <p:sp>
        <p:nvSpPr>
          <p:cNvPr id="2" name="Text Placeholder 8">
            <a:extLst>
              <a:ext uri="{FF2B5EF4-FFF2-40B4-BE49-F238E27FC236}">
                <a16:creationId xmlns:a16="http://schemas.microsoft.com/office/drawing/2014/main" id="{575DBEC7-4AAC-8A55-C3AF-4CAF9CC0E436}"/>
              </a:ext>
            </a:extLst>
          </p:cNvPr>
          <p:cNvSpPr>
            <a:spLocks noGrp="1"/>
          </p:cNvSpPr>
          <p:nvPr>
            <p:ph type="body" sz="quarter" idx="14" hasCustomPrompt="1"/>
          </p:nvPr>
        </p:nvSpPr>
        <p:spPr>
          <a:xfrm>
            <a:off x="1485900" y="1485900"/>
            <a:ext cx="9220200" cy="350132"/>
          </a:xfrm>
        </p:spPr>
        <p:txBody>
          <a:bodyPr anchor="t">
            <a:noAutofit/>
          </a:bodyPr>
          <a:lstStyle>
            <a:lvl1pPr marL="0" indent="0" algn="ctr">
              <a:lnSpc>
                <a:spcPct val="80000"/>
              </a:lnSpc>
              <a:buNone/>
              <a:defRPr lang="en-US" sz="2000" b="1" i="0" kern="1200" cap="all" spc="0" baseline="0" dirty="0">
                <a:solidFill>
                  <a:schemeClr val="tx2"/>
                </a:solidFill>
                <a:latin typeface="Aptos Black" panose="020B0004020202020204" pitchFamily="34" charset="0"/>
                <a:ea typeface="Aptos Black" panose="020B0004020202020204" pitchFamily="34" charset="0"/>
                <a:cs typeface="Aptos Black" panose="020B0004020202020204" pitchFamily="34" charset="0"/>
              </a:defRPr>
            </a:lvl1pPr>
          </a:lstStyle>
          <a:p>
            <a:pPr lvl="0"/>
            <a:r>
              <a:rPr lang="en-US"/>
              <a:t>Subhead</a:t>
            </a:r>
          </a:p>
        </p:txBody>
      </p:sp>
      <p:sp>
        <p:nvSpPr>
          <p:cNvPr id="9" name="Text Placeholder 2">
            <a:extLst>
              <a:ext uri="{FF2B5EF4-FFF2-40B4-BE49-F238E27FC236}">
                <a16:creationId xmlns:a16="http://schemas.microsoft.com/office/drawing/2014/main" id="{A2C1247F-C11C-2B26-9803-CA3E9B6553A0}"/>
              </a:ext>
            </a:extLst>
          </p:cNvPr>
          <p:cNvSpPr>
            <a:spLocks noGrp="1"/>
          </p:cNvSpPr>
          <p:nvPr>
            <p:ph idx="1"/>
          </p:nvPr>
        </p:nvSpPr>
        <p:spPr>
          <a:xfrm>
            <a:off x="1523999" y="1950332"/>
            <a:ext cx="9144001" cy="4358988"/>
          </a:xfrm>
          <a:prstGeom prst="rect">
            <a:avLst/>
          </a:prstGeom>
        </p:spPr>
        <p:txBody>
          <a:bodyPr vert="horz" lIns="0" tIns="0" rIns="0" bIns="0" rtlCol="0">
            <a:noAutofit/>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120902937"/>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preserve="1" userDrawn="1">
  <p:cSld name="Timeline - 4 steps">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89A8D2E7-38D1-0320-3237-945D8B917A22}"/>
              </a:ext>
            </a:extLst>
          </p:cNvPr>
          <p:cNvSpPr/>
          <p:nvPr userDrawn="1"/>
        </p:nvSpPr>
        <p:spPr>
          <a:xfrm>
            <a:off x="-1" y="0"/>
            <a:ext cx="12192000" cy="13716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b="0" i="0">
              <a:latin typeface="Aptos" panose="020B0004020202020204" pitchFamily="34" charset="0"/>
            </a:endParaRPr>
          </a:p>
        </p:txBody>
      </p:sp>
      <p:pic>
        <p:nvPicPr>
          <p:cNvPr id="7" name="Graphic 6">
            <a:extLst>
              <a:ext uri="{FF2B5EF4-FFF2-40B4-BE49-F238E27FC236}">
                <a16:creationId xmlns:a16="http://schemas.microsoft.com/office/drawing/2014/main" id="{D6E7A569-537F-C0D6-0CE2-DD63B0DDD074}"/>
              </a:ext>
            </a:extLst>
          </p:cNvPr>
          <p:cNvPicPr>
            <a:picLocks noChangeAspect="1"/>
          </p:cNvPicPr>
          <p:nvPr userDrawn="1"/>
        </p:nvPicPr>
        <p:blipFill>
          <a:blip>
            <a:extLst>
              <a:ext uri="{96DAC541-7B7A-43D3-8B79-37D633B846F1}">
                <asvg:svgBlip xmlns:asvg="http://schemas.microsoft.com/office/drawing/2016/SVG/main" r:embed="rId2"/>
              </a:ext>
            </a:extLst>
          </a:blip>
          <a:srcRect l="23384" t="-2066" r="7300" b="80431"/>
          <a:stretch/>
        </p:blipFill>
        <p:spPr>
          <a:xfrm>
            <a:off x="-1" y="162952"/>
            <a:ext cx="9029701" cy="1208648"/>
          </a:xfrm>
          <a:prstGeom prst="rect">
            <a:avLst/>
          </a:prstGeom>
        </p:spPr>
      </p:pic>
      <p:sp>
        <p:nvSpPr>
          <p:cNvPr id="8" name="Text Placeholder 8">
            <a:extLst>
              <a:ext uri="{FF2B5EF4-FFF2-40B4-BE49-F238E27FC236}">
                <a16:creationId xmlns:a16="http://schemas.microsoft.com/office/drawing/2014/main" id="{33CC6B48-894F-7566-CCEA-DA4105AD77A7}"/>
              </a:ext>
            </a:extLst>
          </p:cNvPr>
          <p:cNvSpPr>
            <a:spLocks noGrp="1"/>
          </p:cNvSpPr>
          <p:nvPr>
            <p:ph type="body" sz="quarter" idx="13" hasCustomPrompt="1"/>
          </p:nvPr>
        </p:nvSpPr>
        <p:spPr>
          <a:xfrm>
            <a:off x="1524000" y="385961"/>
            <a:ext cx="9144000" cy="676806"/>
          </a:xfrm>
        </p:spPr>
        <p:txBody>
          <a:bodyPr anchor="b">
            <a:noAutofit/>
          </a:bodyPr>
          <a:lstStyle>
            <a:lvl1pPr marL="0" indent="0" algn="ctr">
              <a:lnSpc>
                <a:spcPct val="80000"/>
              </a:lnSpc>
              <a:spcBef>
                <a:spcPts val="0"/>
              </a:spcBef>
              <a:spcAft>
                <a:spcPts val="0"/>
              </a:spcAft>
              <a:buNone/>
              <a:defRPr lang="en-US" sz="3600" b="1" i="0" kern="1200" cap="all" spc="0" baseline="0" dirty="0">
                <a:solidFill>
                  <a:schemeClr val="bg1"/>
                </a:solidFill>
                <a:latin typeface="Aptos Black" panose="020B0004020202020204" pitchFamily="34" charset="0"/>
                <a:ea typeface="Aptos Black" panose="020B0004020202020204" pitchFamily="34" charset="0"/>
                <a:cs typeface="Aptos Black" panose="020B0004020202020204" pitchFamily="34" charset="0"/>
              </a:defRPr>
            </a:lvl1pPr>
          </a:lstStyle>
          <a:p>
            <a:pPr lvl="0"/>
            <a:r>
              <a:rPr lang="en-US"/>
              <a:t>Headline</a:t>
            </a:r>
          </a:p>
        </p:txBody>
      </p:sp>
      <p:sp>
        <p:nvSpPr>
          <p:cNvPr id="3" name="Footer Placeholder 2">
            <a:extLst>
              <a:ext uri="{FF2B5EF4-FFF2-40B4-BE49-F238E27FC236}">
                <a16:creationId xmlns:a16="http://schemas.microsoft.com/office/drawing/2014/main" id="{A586AC00-CBEA-5E9E-E5E1-E7F3326FC126}"/>
              </a:ext>
            </a:extLst>
          </p:cNvPr>
          <p:cNvSpPr>
            <a:spLocks noGrp="1"/>
          </p:cNvSpPr>
          <p:nvPr>
            <p:ph type="ftr" sz="quarter" idx="10"/>
          </p:nvPr>
        </p:nvSpPr>
        <p:spPr/>
        <p:txBody>
          <a:bodyPr/>
          <a:lstStyle/>
          <a:p>
            <a:pPr algn="l"/>
            <a:r>
              <a:rPr lang="en-US" i="1">
                <a:latin typeface="Aptos" panose="020B0004020202020204" pitchFamily="34" charset="0"/>
              </a:rPr>
              <a:t>© 2025 KC2026. All Rights Reserved. FIFA World Cup 26™, FIFA World Cup™, World Cup™ and associated trademarks and logos are the property of FIFA.</a:t>
            </a:r>
            <a:endParaRPr lang="en-GB"/>
          </a:p>
        </p:txBody>
      </p:sp>
      <p:sp>
        <p:nvSpPr>
          <p:cNvPr id="4" name="Slide Number Placeholder 3">
            <a:extLst>
              <a:ext uri="{FF2B5EF4-FFF2-40B4-BE49-F238E27FC236}">
                <a16:creationId xmlns:a16="http://schemas.microsoft.com/office/drawing/2014/main" id="{A7469A4B-0B1C-3B20-DDC9-6D9A696CF2F9}"/>
              </a:ext>
            </a:extLst>
          </p:cNvPr>
          <p:cNvSpPr>
            <a:spLocks noGrp="1"/>
          </p:cNvSpPr>
          <p:nvPr>
            <p:ph type="sldNum" sz="quarter" idx="11"/>
          </p:nvPr>
        </p:nvSpPr>
        <p:spPr/>
        <p:txBody>
          <a:bodyPr/>
          <a:lstStyle/>
          <a:p>
            <a:fld id="{BCC574E5-598D-4C19-A93D-1F2ADF65AC13}" type="slidenum">
              <a:rPr lang="en-GB" smtClean="0"/>
              <a:pPr/>
              <a:t>‹#›</a:t>
            </a:fld>
            <a:endParaRPr lang="en-GB"/>
          </a:p>
        </p:txBody>
      </p:sp>
      <p:pic>
        <p:nvPicPr>
          <p:cNvPr id="5" name="Picture 4">
            <a:extLst>
              <a:ext uri="{FF2B5EF4-FFF2-40B4-BE49-F238E27FC236}">
                <a16:creationId xmlns:a16="http://schemas.microsoft.com/office/drawing/2014/main" id="{9B25AE57-3536-0774-B091-8D3D4477E903}"/>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11388337" y="265707"/>
            <a:ext cx="531777" cy="857250"/>
          </a:xfrm>
          <a:prstGeom prst="rect">
            <a:avLst/>
          </a:prstGeom>
        </p:spPr>
      </p:pic>
      <p:sp>
        <p:nvSpPr>
          <p:cNvPr id="2" name="Text Placeholder 7">
            <a:extLst>
              <a:ext uri="{FF2B5EF4-FFF2-40B4-BE49-F238E27FC236}">
                <a16:creationId xmlns:a16="http://schemas.microsoft.com/office/drawing/2014/main" id="{9DCFE379-60FA-9CE2-B8A3-119AD6464C4B}"/>
              </a:ext>
            </a:extLst>
          </p:cNvPr>
          <p:cNvSpPr>
            <a:spLocks noGrp="1"/>
          </p:cNvSpPr>
          <p:nvPr>
            <p:ph type="body" sz="quarter" idx="25" hasCustomPrompt="1"/>
          </p:nvPr>
        </p:nvSpPr>
        <p:spPr>
          <a:xfrm>
            <a:off x="448854" y="3042458"/>
            <a:ext cx="2675345" cy="2977342"/>
          </a:xfrm>
        </p:spPr>
        <p:txBody>
          <a:bodyPr/>
          <a:lstStyle>
            <a:lvl1pPr marL="0" indent="0" algn="ctr">
              <a:buNone/>
              <a:defRPr sz="1600" b="0" i="0">
                <a:solidFill>
                  <a:schemeClr val="tx1"/>
                </a:solidFill>
                <a:latin typeface="Aptos" panose="020B0004020202020204" pitchFamily="34" charset="0"/>
              </a:defRPr>
            </a:lvl1pPr>
            <a:lvl2pPr marL="457063" indent="0">
              <a:buNone/>
              <a:defRPr/>
            </a:lvl2pPr>
            <a:lvl3pPr marL="914126" indent="0">
              <a:buNone/>
              <a:defRPr/>
            </a:lvl3pPr>
            <a:lvl4pPr marL="1371189" indent="0">
              <a:buNone/>
              <a:defRPr/>
            </a:lvl4pPr>
            <a:lvl5pPr marL="1828252" indent="0">
              <a:buNone/>
              <a:defRPr/>
            </a:lvl5pPr>
          </a:lstStyle>
          <a:p>
            <a:pPr lvl="0"/>
            <a:r>
              <a:rPr lang="en-US"/>
              <a:t>Body copy</a:t>
            </a:r>
          </a:p>
        </p:txBody>
      </p:sp>
      <p:sp>
        <p:nvSpPr>
          <p:cNvPr id="9" name="Text Placeholder 4">
            <a:extLst>
              <a:ext uri="{FF2B5EF4-FFF2-40B4-BE49-F238E27FC236}">
                <a16:creationId xmlns:a16="http://schemas.microsoft.com/office/drawing/2014/main" id="{AF4EFF5B-56DA-9BEC-8CC2-60CAA238296A}"/>
              </a:ext>
            </a:extLst>
          </p:cNvPr>
          <p:cNvSpPr>
            <a:spLocks noGrp="1"/>
          </p:cNvSpPr>
          <p:nvPr>
            <p:ph type="body" sz="quarter" idx="37" hasCustomPrompt="1"/>
          </p:nvPr>
        </p:nvSpPr>
        <p:spPr>
          <a:xfrm>
            <a:off x="167876" y="1926385"/>
            <a:ext cx="3125465" cy="825132"/>
          </a:xfrm>
          <a:custGeom>
            <a:avLst/>
            <a:gdLst>
              <a:gd name="connsiteX0" fmla="*/ 0 w 2504203"/>
              <a:gd name="connsiteY0" fmla="*/ 0 h 1392720"/>
              <a:gd name="connsiteX1" fmla="*/ 1807843 w 2504203"/>
              <a:gd name="connsiteY1" fmla="*/ 0 h 1392720"/>
              <a:gd name="connsiteX2" fmla="*/ 2504203 w 2504203"/>
              <a:gd name="connsiteY2" fmla="*/ 696360 h 1392720"/>
              <a:gd name="connsiteX3" fmla="*/ 1807843 w 2504203"/>
              <a:gd name="connsiteY3" fmla="*/ 1392720 h 1392720"/>
              <a:gd name="connsiteX4" fmla="*/ 0 w 2504203"/>
              <a:gd name="connsiteY4" fmla="*/ 1392720 h 1392720"/>
              <a:gd name="connsiteX5" fmla="*/ 696360 w 2504203"/>
              <a:gd name="connsiteY5" fmla="*/ 696360 h 1392720"/>
              <a:gd name="connsiteX6" fmla="*/ 0 w 2504203"/>
              <a:gd name="connsiteY6" fmla="*/ 0 h 1392720"/>
              <a:gd name="connsiteX0" fmla="*/ 0 w 2504203"/>
              <a:gd name="connsiteY0" fmla="*/ 0 h 1392720"/>
              <a:gd name="connsiteX1" fmla="*/ 1807843 w 2504203"/>
              <a:gd name="connsiteY1" fmla="*/ 0 h 1392720"/>
              <a:gd name="connsiteX2" fmla="*/ 2504203 w 2504203"/>
              <a:gd name="connsiteY2" fmla="*/ 696360 h 1392720"/>
              <a:gd name="connsiteX3" fmla="*/ 1807843 w 2504203"/>
              <a:gd name="connsiteY3" fmla="*/ 1392720 h 1392720"/>
              <a:gd name="connsiteX4" fmla="*/ 0 w 2504203"/>
              <a:gd name="connsiteY4" fmla="*/ 1392720 h 1392720"/>
              <a:gd name="connsiteX5" fmla="*/ 279671 w 2504203"/>
              <a:gd name="connsiteY5" fmla="*/ 707935 h 1392720"/>
              <a:gd name="connsiteX6" fmla="*/ 0 w 2504203"/>
              <a:gd name="connsiteY6" fmla="*/ 0 h 1392720"/>
              <a:gd name="connsiteX0" fmla="*/ 0 w 2203261"/>
              <a:gd name="connsiteY0" fmla="*/ 0 h 1392720"/>
              <a:gd name="connsiteX1" fmla="*/ 1807843 w 2203261"/>
              <a:gd name="connsiteY1" fmla="*/ 0 h 1392720"/>
              <a:gd name="connsiteX2" fmla="*/ 2203261 w 2203261"/>
              <a:gd name="connsiteY2" fmla="*/ 707935 h 1392720"/>
              <a:gd name="connsiteX3" fmla="*/ 1807843 w 2203261"/>
              <a:gd name="connsiteY3" fmla="*/ 1392720 h 1392720"/>
              <a:gd name="connsiteX4" fmla="*/ 0 w 2203261"/>
              <a:gd name="connsiteY4" fmla="*/ 1392720 h 1392720"/>
              <a:gd name="connsiteX5" fmla="*/ 279671 w 2203261"/>
              <a:gd name="connsiteY5" fmla="*/ 707935 h 1392720"/>
              <a:gd name="connsiteX6" fmla="*/ 0 w 2203261"/>
              <a:gd name="connsiteY6" fmla="*/ 0 h 1392720"/>
              <a:gd name="connsiteX0" fmla="*/ 0 w 2102002"/>
              <a:gd name="connsiteY0" fmla="*/ 0 h 1392720"/>
              <a:gd name="connsiteX1" fmla="*/ 1807843 w 2102002"/>
              <a:gd name="connsiteY1" fmla="*/ 0 h 1392720"/>
              <a:gd name="connsiteX2" fmla="*/ 2102002 w 2102002"/>
              <a:gd name="connsiteY2" fmla="*/ 719509 h 1392720"/>
              <a:gd name="connsiteX3" fmla="*/ 1807843 w 2102002"/>
              <a:gd name="connsiteY3" fmla="*/ 1392720 h 1392720"/>
              <a:gd name="connsiteX4" fmla="*/ 0 w 2102002"/>
              <a:gd name="connsiteY4" fmla="*/ 1392720 h 1392720"/>
              <a:gd name="connsiteX5" fmla="*/ 279671 w 2102002"/>
              <a:gd name="connsiteY5" fmla="*/ 707935 h 1392720"/>
              <a:gd name="connsiteX6" fmla="*/ 0 w 2102002"/>
              <a:gd name="connsiteY6" fmla="*/ 0 h 13927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02002" h="1392720">
                <a:moveTo>
                  <a:pt x="0" y="0"/>
                </a:moveTo>
                <a:lnTo>
                  <a:pt x="1807843" y="0"/>
                </a:lnTo>
                <a:lnTo>
                  <a:pt x="2102002" y="719509"/>
                </a:lnTo>
                <a:lnTo>
                  <a:pt x="1807843" y="1392720"/>
                </a:lnTo>
                <a:lnTo>
                  <a:pt x="0" y="1392720"/>
                </a:lnTo>
                <a:lnTo>
                  <a:pt x="279671" y="707935"/>
                </a:lnTo>
                <a:lnTo>
                  <a:pt x="0" y="0"/>
                </a:lnTo>
                <a:close/>
              </a:path>
            </a:pathLst>
          </a:custGeom>
          <a:solidFill>
            <a:schemeClr val="accent2"/>
          </a:solidFill>
        </p:spPr>
        <p:txBody>
          <a:bodyPr anchor="ctr"/>
          <a:lstStyle>
            <a:lvl1pPr marL="0" indent="0" algn="ctr" defTabSz="457200" rtl="0" eaLnBrk="1" latinLnBrk="0" hangingPunct="1">
              <a:buNone/>
              <a:defRPr lang="en-US" sz="1600" b="1" i="0" kern="1200" cap="all" spc="150" baseline="0" dirty="0">
                <a:solidFill>
                  <a:schemeClr val="bg1"/>
                </a:solidFill>
                <a:latin typeface="Aptos ExtraBold" panose="020B0004020202020204" pitchFamily="34" charset="0"/>
                <a:ea typeface="Aptos ExtraBold" panose="020B0004020202020204" pitchFamily="34" charset="0"/>
                <a:cs typeface="Aptos ExtraBold" panose="020B0004020202020204" pitchFamily="34" charset="0"/>
              </a:defRPr>
            </a:lvl1pPr>
            <a:lvl2pPr marL="457063" indent="0">
              <a:buNone/>
              <a:defRPr/>
            </a:lvl2pPr>
            <a:lvl3pPr marL="914126" indent="0">
              <a:buNone/>
              <a:defRPr/>
            </a:lvl3pPr>
            <a:lvl4pPr marL="1371189" indent="0">
              <a:buNone/>
              <a:defRPr/>
            </a:lvl4pPr>
            <a:lvl5pPr marL="1828252" indent="0">
              <a:buNone/>
              <a:defRPr/>
            </a:lvl5pPr>
          </a:lstStyle>
          <a:p>
            <a:pPr lvl="0"/>
            <a:r>
              <a:rPr lang="en-US"/>
              <a:t>Subhead</a:t>
            </a:r>
          </a:p>
        </p:txBody>
      </p:sp>
      <p:sp>
        <p:nvSpPr>
          <p:cNvPr id="10" name="Text Placeholder 4">
            <a:extLst>
              <a:ext uri="{FF2B5EF4-FFF2-40B4-BE49-F238E27FC236}">
                <a16:creationId xmlns:a16="http://schemas.microsoft.com/office/drawing/2014/main" id="{D515A2D5-188D-A4D5-9B47-F3CD37E176D8}"/>
              </a:ext>
            </a:extLst>
          </p:cNvPr>
          <p:cNvSpPr>
            <a:spLocks noGrp="1"/>
          </p:cNvSpPr>
          <p:nvPr>
            <p:ph type="body" sz="quarter" idx="38" hasCustomPrompt="1"/>
          </p:nvPr>
        </p:nvSpPr>
        <p:spPr>
          <a:xfrm>
            <a:off x="3071017" y="1926385"/>
            <a:ext cx="3125465" cy="825132"/>
          </a:xfrm>
          <a:custGeom>
            <a:avLst/>
            <a:gdLst>
              <a:gd name="connsiteX0" fmla="*/ 0 w 2504203"/>
              <a:gd name="connsiteY0" fmla="*/ 0 h 1392720"/>
              <a:gd name="connsiteX1" fmla="*/ 1807843 w 2504203"/>
              <a:gd name="connsiteY1" fmla="*/ 0 h 1392720"/>
              <a:gd name="connsiteX2" fmla="*/ 2504203 w 2504203"/>
              <a:gd name="connsiteY2" fmla="*/ 696360 h 1392720"/>
              <a:gd name="connsiteX3" fmla="*/ 1807843 w 2504203"/>
              <a:gd name="connsiteY3" fmla="*/ 1392720 h 1392720"/>
              <a:gd name="connsiteX4" fmla="*/ 0 w 2504203"/>
              <a:gd name="connsiteY4" fmla="*/ 1392720 h 1392720"/>
              <a:gd name="connsiteX5" fmla="*/ 696360 w 2504203"/>
              <a:gd name="connsiteY5" fmla="*/ 696360 h 1392720"/>
              <a:gd name="connsiteX6" fmla="*/ 0 w 2504203"/>
              <a:gd name="connsiteY6" fmla="*/ 0 h 1392720"/>
              <a:gd name="connsiteX0" fmla="*/ 0 w 2504203"/>
              <a:gd name="connsiteY0" fmla="*/ 0 h 1392720"/>
              <a:gd name="connsiteX1" fmla="*/ 1807843 w 2504203"/>
              <a:gd name="connsiteY1" fmla="*/ 0 h 1392720"/>
              <a:gd name="connsiteX2" fmla="*/ 2504203 w 2504203"/>
              <a:gd name="connsiteY2" fmla="*/ 696360 h 1392720"/>
              <a:gd name="connsiteX3" fmla="*/ 1807843 w 2504203"/>
              <a:gd name="connsiteY3" fmla="*/ 1392720 h 1392720"/>
              <a:gd name="connsiteX4" fmla="*/ 0 w 2504203"/>
              <a:gd name="connsiteY4" fmla="*/ 1392720 h 1392720"/>
              <a:gd name="connsiteX5" fmla="*/ 279671 w 2504203"/>
              <a:gd name="connsiteY5" fmla="*/ 707935 h 1392720"/>
              <a:gd name="connsiteX6" fmla="*/ 0 w 2504203"/>
              <a:gd name="connsiteY6" fmla="*/ 0 h 1392720"/>
              <a:gd name="connsiteX0" fmla="*/ 0 w 2203261"/>
              <a:gd name="connsiteY0" fmla="*/ 0 h 1392720"/>
              <a:gd name="connsiteX1" fmla="*/ 1807843 w 2203261"/>
              <a:gd name="connsiteY1" fmla="*/ 0 h 1392720"/>
              <a:gd name="connsiteX2" fmla="*/ 2203261 w 2203261"/>
              <a:gd name="connsiteY2" fmla="*/ 707935 h 1392720"/>
              <a:gd name="connsiteX3" fmla="*/ 1807843 w 2203261"/>
              <a:gd name="connsiteY3" fmla="*/ 1392720 h 1392720"/>
              <a:gd name="connsiteX4" fmla="*/ 0 w 2203261"/>
              <a:gd name="connsiteY4" fmla="*/ 1392720 h 1392720"/>
              <a:gd name="connsiteX5" fmla="*/ 279671 w 2203261"/>
              <a:gd name="connsiteY5" fmla="*/ 707935 h 1392720"/>
              <a:gd name="connsiteX6" fmla="*/ 0 w 2203261"/>
              <a:gd name="connsiteY6" fmla="*/ 0 h 1392720"/>
              <a:gd name="connsiteX0" fmla="*/ 0 w 2102002"/>
              <a:gd name="connsiteY0" fmla="*/ 0 h 1392720"/>
              <a:gd name="connsiteX1" fmla="*/ 1807843 w 2102002"/>
              <a:gd name="connsiteY1" fmla="*/ 0 h 1392720"/>
              <a:gd name="connsiteX2" fmla="*/ 2102002 w 2102002"/>
              <a:gd name="connsiteY2" fmla="*/ 719509 h 1392720"/>
              <a:gd name="connsiteX3" fmla="*/ 1807843 w 2102002"/>
              <a:gd name="connsiteY3" fmla="*/ 1392720 h 1392720"/>
              <a:gd name="connsiteX4" fmla="*/ 0 w 2102002"/>
              <a:gd name="connsiteY4" fmla="*/ 1392720 h 1392720"/>
              <a:gd name="connsiteX5" fmla="*/ 279671 w 2102002"/>
              <a:gd name="connsiteY5" fmla="*/ 707935 h 1392720"/>
              <a:gd name="connsiteX6" fmla="*/ 0 w 2102002"/>
              <a:gd name="connsiteY6" fmla="*/ 0 h 13927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02002" h="1392720">
                <a:moveTo>
                  <a:pt x="0" y="0"/>
                </a:moveTo>
                <a:lnTo>
                  <a:pt x="1807843" y="0"/>
                </a:lnTo>
                <a:lnTo>
                  <a:pt x="2102002" y="719509"/>
                </a:lnTo>
                <a:lnTo>
                  <a:pt x="1807843" y="1392720"/>
                </a:lnTo>
                <a:lnTo>
                  <a:pt x="0" y="1392720"/>
                </a:lnTo>
                <a:lnTo>
                  <a:pt x="279671" y="707935"/>
                </a:lnTo>
                <a:lnTo>
                  <a:pt x="0" y="0"/>
                </a:lnTo>
                <a:close/>
              </a:path>
            </a:pathLst>
          </a:custGeom>
          <a:solidFill>
            <a:schemeClr val="accent4"/>
          </a:solidFill>
        </p:spPr>
        <p:txBody>
          <a:bodyPr anchor="ctr"/>
          <a:lstStyle>
            <a:lvl1pPr marL="0" indent="0" algn="ctr" defTabSz="457200" rtl="0" eaLnBrk="1" latinLnBrk="0" hangingPunct="1">
              <a:buNone/>
              <a:defRPr lang="en-US" sz="1600" b="1" i="0" kern="1200" cap="all" spc="150" baseline="0" dirty="0">
                <a:solidFill>
                  <a:schemeClr val="bg1"/>
                </a:solidFill>
                <a:latin typeface="Aptos ExtraBold" panose="020B0004020202020204" pitchFamily="34" charset="0"/>
                <a:ea typeface="Aptos ExtraBold" panose="020B0004020202020204" pitchFamily="34" charset="0"/>
                <a:cs typeface="Aptos ExtraBold" panose="020B0004020202020204" pitchFamily="34" charset="0"/>
              </a:defRPr>
            </a:lvl1pPr>
            <a:lvl2pPr marL="457063" indent="0">
              <a:buNone/>
              <a:defRPr/>
            </a:lvl2pPr>
            <a:lvl3pPr marL="914126" indent="0">
              <a:buNone/>
              <a:defRPr/>
            </a:lvl3pPr>
            <a:lvl4pPr marL="1371189" indent="0">
              <a:buNone/>
              <a:defRPr/>
            </a:lvl4pPr>
            <a:lvl5pPr marL="1828252" indent="0">
              <a:buNone/>
              <a:defRPr/>
            </a:lvl5pPr>
          </a:lstStyle>
          <a:p>
            <a:pPr lvl="0"/>
            <a:r>
              <a:rPr lang="en-US"/>
              <a:t>Subhead</a:t>
            </a:r>
          </a:p>
        </p:txBody>
      </p:sp>
      <p:sp>
        <p:nvSpPr>
          <p:cNvPr id="23" name="Text Placeholder 4">
            <a:extLst>
              <a:ext uri="{FF2B5EF4-FFF2-40B4-BE49-F238E27FC236}">
                <a16:creationId xmlns:a16="http://schemas.microsoft.com/office/drawing/2014/main" id="{AB3024A4-CFD0-32CB-CE46-F1005D399501}"/>
              </a:ext>
            </a:extLst>
          </p:cNvPr>
          <p:cNvSpPr>
            <a:spLocks noGrp="1"/>
          </p:cNvSpPr>
          <p:nvPr>
            <p:ph type="body" sz="quarter" idx="39" hasCustomPrompt="1"/>
          </p:nvPr>
        </p:nvSpPr>
        <p:spPr>
          <a:xfrm>
            <a:off x="5974158" y="1926385"/>
            <a:ext cx="3125465" cy="825132"/>
          </a:xfrm>
          <a:custGeom>
            <a:avLst/>
            <a:gdLst>
              <a:gd name="connsiteX0" fmla="*/ 0 w 2504203"/>
              <a:gd name="connsiteY0" fmla="*/ 0 h 1392720"/>
              <a:gd name="connsiteX1" fmla="*/ 1807843 w 2504203"/>
              <a:gd name="connsiteY1" fmla="*/ 0 h 1392720"/>
              <a:gd name="connsiteX2" fmla="*/ 2504203 w 2504203"/>
              <a:gd name="connsiteY2" fmla="*/ 696360 h 1392720"/>
              <a:gd name="connsiteX3" fmla="*/ 1807843 w 2504203"/>
              <a:gd name="connsiteY3" fmla="*/ 1392720 h 1392720"/>
              <a:gd name="connsiteX4" fmla="*/ 0 w 2504203"/>
              <a:gd name="connsiteY4" fmla="*/ 1392720 h 1392720"/>
              <a:gd name="connsiteX5" fmla="*/ 696360 w 2504203"/>
              <a:gd name="connsiteY5" fmla="*/ 696360 h 1392720"/>
              <a:gd name="connsiteX6" fmla="*/ 0 w 2504203"/>
              <a:gd name="connsiteY6" fmla="*/ 0 h 1392720"/>
              <a:gd name="connsiteX0" fmla="*/ 0 w 2504203"/>
              <a:gd name="connsiteY0" fmla="*/ 0 h 1392720"/>
              <a:gd name="connsiteX1" fmla="*/ 1807843 w 2504203"/>
              <a:gd name="connsiteY1" fmla="*/ 0 h 1392720"/>
              <a:gd name="connsiteX2" fmla="*/ 2504203 w 2504203"/>
              <a:gd name="connsiteY2" fmla="*/ 696360 h 1392720"/>
              <a:gd name="connsiteX3" fmla="*/ 1807843 w 2504203"/>
              <a:gd name="connsiteY3" fmla="*/ 1392720 h 1392720"/>
              <a:gd name="connsiteX4" fmla="*/ 0 w 2504203"/>
              <a:gd name="connsiteY4" fmla="*/ 1392720 h 1392720"/>
              <a:gd name="connsiteX5" fmla="*/ 279671 w 2504203"/>
              <a:gd name="connsiteY5" fmla="*/ 707935 h 1392720"/>
              <a:gd name="connsiteX6" fmla="*/ 0 w 2504203"/>
              <a:gd name="connsiteY6" fmla="*/ 0 h 1392720"/>
              <a:gd name="connsiteX0" fmla="*/ 0 w 2203261"/>
              <a:gd name="connsiteY0" fmla="*/ 0 h 1392720"/>
              <a:gd name="connsiteX1" fmla="*/ 1807843 w 2203261"/>
              <a:gd name="connsiteY1" fmla="*/ 0 h 1392720"/>
              <a:gd name="connsiteX2" fmla="*/ 2203261 w 2203261"/>
              <a:gd name="connsiteY2" fmla="*/ 707935 h 1392720"/>
              <a:gd name="connsiteX3" fmla="*/ 1807843 w 2203261"/>
              <a:gd name="connsiteY3" fmla="*/ 1392720 h 1392720"/>
              <a:gd name="connsiteX4" fmla="*/ 0 w 2203261"/>
              <a:gd name="connsiteY4" fmla="*/ 1392720 h 1392720"/>
              <a:gd name="connsiteX5" fmla="*/ 279671 w 2203261"/>
              <a:gd name="connsiteY5" fmla="*/ 707935 h 1392720"/>
              <a:gd name="connsiteX6" fmla="*/ 0 w 2203261"/>
              <a:gd name="connsiteY6" fmla="*/ 0 h 1392720"/>
              <a:gd name="connsiteX0" fmla="*/ 0 w 2102002"/>
              <a:gd name="connsiteY0" fmla="*/ 0 h 1392720"/>
              <a:gd name="connsiteX1" fmla="*/ 1807843 w 2102002"/>
              <a:gd name="connsiteY1" fmla="*/ 0 h 1392720"/>
              <a:gd name="connsiteX2" fmla="*/ 2102002 w 2102002"/>
              <a:gd name="connsiteY2" fmla="*/ 719509 h 1392720"/>
              <a:gd name="connsiteX3" fmla="*/ 1807843 w 2102002"/>
              <a:gd name="connsiteY3" fmla="*/ 1392720 h 1392720"/>
              <a:gd name="connsiteX4" fmla="*/ 0 w 2102002"/>
              <a:gd name="connsiteY4" fmla="*/ 1392720 h 1392720"/>
              <a:gd name="connsiteX5" fmla="*/ 279671 w 2102002"/>
              <a:gd name="connsiteY5" fmla="*/ 707935 h 1392720"/>
              <a:gd name="connsiteX6" fmla="*/ 0 w 2102002"/>
              <a:gd name="connsiteY6" fmla="*/ 0 h 13927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02002" h="1392720">
                <a:moveTo>
                  <a:pt x="0" y="0"/>
                </a:moveTo>
                <a:lnTo>
                  <a:pt x="1807843" y="0"/>
                </a:lnTo>
                <a:lnTo>
                  <a:pt x="2102002" y="719509"/>
                </a:lnTo>
                <a:lnTo>
                  <a:pt x="1807843" y="1392720"/>
                </a:lnTo>
                <a:lnTo>
                  <a:pt x="0" y="1392720"/>
                </a:lnTo>
                <a:lnTo>
                  <a:pt x="279671" y="707935"/>
                </a:lnTo>
                <a:lnTo>
                  <a:pt x="0" y="0"/>
                </a:lnTo>
                <a:close/>
              </a:path>
            </a:pathLst>
          </a:custGeom>
          <a:solidFill>
            <a:schemeClr val="accent1"/>
          </a:solidFill>
        </p:spPr>
        <p:txBody>
          <a:bodyPr anchor="ctr"/>
          <a:lstStyle>
            <a:lvl1pPr marL="0" indent="0" algn="ctr" defTabSz="457200" rtl="0" eaLnBrk="1" latinLnBrk="0" hangingPunct="1">
              <a:buNone/>
              <a:defRPr lang="en-US" sz="1600" b="1" i="0" kern="1200" cap="all" spc="150" baseline="0" dirty="0">
                <a:solidFill>
                  <a:schemeClr val="bg1"/>
                </a:solidFill>
                <a:latin typeface="Aptos ExtraBold" panose="020B0004020202020204" pitchFamily="34" charset="0"/>
                <a:ea typeface="Aptos ExtraBold" panose="020B0004020202020204" pitchFamily="34" charset="0"/>
                <a:cs typeface="Aptos ExtraBold" panose="020B0004020202020204" pitchFamily="34" charset="0"/>
              </a:defRPr>
            </a:lvl1pPr>
            <a:lvl2pPr marL="457063" indent="0">
              <a:buNone/>
              <a:defRPr/>
            </a:lvl2pPr>
            <a:lvl3pPr marL="914126" indent="0">
              <a:buNone/>
              <a:defRPr/>
            </a:lvl3pPr>
            <a:lvl4pPr marL="1371189" indent="0">
              <a:buNone/>
              <a:defRPr/>
            </a:lvl4pPr>
            <a:lvl5pPr marL="1828252" indent="0">
              <a:buNone/>
              <a:defRPr/>
            </a:lvl5pPr>
          </a:lstStyle>
          <a:p>
            <a:pPr lvl="0"/>
            <a:r>
              <a:rPr lang="en-US"/>
              <a:t>Subhead</a:t>
            </a:r>
          </a:p>
        </p:txBody>
      </p:sp>
      <p:sp>
        <p:nvSpPr>
          <p:cNvPr id="24" name="Text Placeholder 4">
            <a:extLst>
              <a:ext uri="{FF2B5EF4-FFF2-40B4-BE49-F238E27FC236}">
                <a16:creationId xmlns:a16="http://schemas.microsoft.com/office/drawing/2014/main" id="{F1526167-EE12-F77F-4360-98494F5F77D2}"/>
              </a:ext>
            </a:extLst>
          </p:cNvPr>
          <p:cNvSpPr>
            <a:spLocks noGrp="1"/>
          </p:cNvSpPr>
          <p:nvPr>
            <p:ph type="body" sz="quarter" idx="40" hasCustomPrompt="1"/>
          </p:nvPr>
        </p:nvSpPr>
        <p:spPr>
          <a:xfrm>
            <a:off x="8877300" y="1926385"/>
            <a:ext cx="3125465" cy="825132"/>
          </a:xfrm>
          <a:custGeom>
            <a:avLst/>
            <a:gdLst>
              <a:gd name="connsiteX0" fmla="*/ 0 w 2504203"/>
              <a:gd name="connsiteY0" fmla="*/ 0 h 1392720"/>
              <a:gd name="connsiteX1" fmla="*/ 1807843 w 2504203"/>
              <a:gd name="connsiteY1" fmla="*/ 0 h 1392720"/>
              <a:gd name="connsiteX2" fmla="*/ 2504203 w 2504203"/>
              <a:gd name="connsiteY2" fmla="*/ 696360 h 1392720"/>
              <a:gd name="connsiteX3" fmla="*/ 1807843 w 2504203"/>
              <a:gd name="connsiteY3" fmla="*/ 1392720 h 1392720"/>
              <a:gd name="connsiteX4" fmla="*/ 0 w 2504203"/>
              <a:gd name="connsiteY4" fmla="*/ 1392720 h 1392720"/>
              <a:gd name="connsiteX5" fmla="*/ 696360 w 2504203"/>
              <a:gd name="connsiteY5" fmla="*/ 696360 h 1392720"/>
              <a:gd name="connsiteX6" fmla="*/ 0 w 2504203"/>
              <a:gd name="connsiteY6" fmla="*/ 0 h 1392720"/>
              <a:gd name="connsiteX0" fmla="*/ 0 w 2504203"/>
              <a:gd name="connsiteY0" fmla="*/ 0 h 1392720"/>
              <a:gd name="connsiteX1" fmla="*/ 1807843 w 2504203"/>
              <a:gd name="connsiteY1" fmla="*/ 0 h 1392720"/>
              <a:gd name="connsiteX2" fmla="*/ 2504203 w 2504203"/>
              <a:gd name="connsiteY2" fmla="*/ 696360 h 1392720"/>
              <a:gd name="connsiteX3" fmla="*/ 1807843 w 2504203"/>
              <a:gd name="connsiteY3" fmla="*/ 1392720 h 1392720"/>
              <a:gd name="connsiteX4" fmla="*/ 0 w 2504203"/>
              <a:gd name="connsiteY4" fmla="*/ 1392720 h 1392720"/>
              <a:gd name="connsiteX5" fmla="*/ 279671 w 2504203"/>
              <a:gd name="connsiteY5" fmla="*/ 707935 h 1392720"/>
              <a:gd name="connsiteX6" fmla="*/ 0 w 2504203"/>
              <a:gd name="connsiteY6" fmla="*/ 0 h 1392720"/>
              <a:gd name="connsiteX0" fmla="*/ 0 w 2203261"/>
              <a:gd name="connsiteY0" fmla="*/ 0 h 1392720"/>
              <a:gd name="connsiteX1" fmla="*/ 1807843 w 2203261"/>
              <a:gd name="connsiteY1" fmla="*/ 0 h 1392720"/>
              <a:gd name="connsiteX2" fmla="*/ 2203261 w 2203261"/>
              <a:gd name="connsiteY2" fmla="*/ 707935 h 1392720"/>
              <a:gd name="connsiteX3" fmla="*/ 1807843 w 2203261"/>
              <a:gd name="connsiteY3" fmla="*/ 1392720 h 1392720"/>
              <a:gd name="connsiteX4" fmla="*/ 0 w 2203261"/>
              <a:gd name="connsiteY4" fmla="*/ 1392720 h 1392720"/>
              <a:gd name="connsiteX5" fmla="*/ 279671 w 2203261"/>
              <a:gd name="connsiteY5" fmla="*/ 707935 h 1392720"/>
              <a:gd name="connsiteX6" fmla="*/ 0 w 2203261"/>
              <a:gd name="connsiteY6" fmla="*/ 0 h 1392720"/>
              <a:gd name="connsiteX0" fmla="*/ 0 w 2102002"/>
              <a:gd name="connsiteY0" fmla="*/ 0 h 1392720"/>
              <a:gd name="connsiteX1" fmla="*/ 1807843 w 2102002"/>
              <a:gd name="connsiteY1" fmla="*/ 0 h 1392720"/>
              <a:gd name="connsiteX2" fmla="*/ 2102002 w 2102002"/>
              <a:gd name="connsiteY2" fmla="*/ 719509 h 1392720"/>
              <a:gd name="connsiteX3" fmla="*/ 1807843 w 2102002"/>
              <a:gd name="connsiteY3" fmla="*/ 1392720 h 1392720"/>
              <a:gd name="connsiteX4" fmla="*/ 0 w 2102002"/>
              <a:gd name="connsiteY4" fmla="*/ 1392720 h 1392720"/>
              <a:gd name="connsiteX5" fmla="*/ 279671 w 2102002"/>
              <a:gd name="connsiteY5" fmla="*/ 707935 h 1392720"/>
              <a:gd name="connsiteX6" fmla="*/ 0 w 2102002"/>
              <a:gd name="connsiteY6" fmla="*/ 0 h 13927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02002" h="1392720">
                <a:moveTo>
                  <a:pt x="0" y="0"/>
                </a:moveTo>
                <a:lnTo>
                  <a:pt x="1807843" y="0"/>
                </a:lnTo>
                <a:lnTo>
                  <a:pt x="2102002" y="719509"/>
                </a:lnTo>
                <a:lnTo>
                  <a:pt x="1807843" y="1392720"/>
                </a:lnTo>
                <a:lnTo>
                  <a:pt x="0" y="1392720"/>
                </a:lnTo>
                <a:lnTo>
                  <a:pt x="279671" y="707935"/>
                </a:lnTo>
                <a:lnTo>
                  <a:pt x="0" y="0"/>
                </a:lnTo>
                <a:close/>
              </a:path>
            </a:pathLst>
          </a:custGeom>
          <a:solidFill>
            <a:schemeClr val="accent3"/>
          </a:solidFill>
        </p:spPr>
        <p:txBody>
          <a:bodyPr anchor="ctr"/>
          <a:lstStyle>
            <a:lvl1pPr marL="0" indent="0" algn="ctr" defTabSz="457200" rtl="0" eaLnBrk="1" latinLnBrk="0" hangingPunct="1">
              <a:buNone/>
              <a:defRPr lang="en-US" sz="1600" b="1" i="0" kern="1200" cap="all" spc="150" baseline="0" dirty="0">
                <a:solidFill>
                  <a:schemeClr val="bg1"/>
                </a:solidFill>
                <a:latin typeface="Aptos ExtraBold" panose="020B0004020202020204" pitchFamily="34" charset="0"/>
                <a:ea typeface="Aptos ExtraBold" panose="020B0004020202020204" pitchFamily="34" charset="0"/>
                <a:cs typeface="Aptos ExtraBold" panose="020B0004020202020204" pitchFamily="34" charset="0"/>
              </a:defRPr>
            </a:lvl1pPr>
            <a:lvl2pPr marL="457063" indent="0">
              <a:buNone/>
              <a:defRPr/>
            </a:lvl2pPr>
            <a:lvl3pPr marL="914126" indent="0">
              <a:buNone/>
              <a:defRPr/>
            </a:lvl3pPr>
            <a:lvl4pPr marL="1371189" indent="0">
              <a:buNone/>
              <a:defRPr/>
            </a:lvl4pPr>
            <a:lvl5pPr marL="1828252" indent="0">
              <a:buNone/>
              <a:defRPr/>
            </a:lvl5pPr>
          </a:lstStyle>
          <a:p>
            <a:pPr lvl="0"/>
            <a:r>
              <a:rPr lang="en-US"/>
              <a:t>Subhead</a:t>
            </a:r>
          </a:p>
        </p:txBody>
      </p:sp>
      <p:sp>
        <p:nvSpPr>
          <p:cNvPr id="26" name="Text Placeholder 7">
            <a:extLst>
              <a:ext uri="{FF2B5EF4-FFF2-40B4-BE49-F238E27FC236}">
                <a16:creationId xmlns:a16="http://schemas.microsoft.com/office/drawing/2014/main" id="{6EA48E8B-7E7B-A399-76CB-5CAE78502190}"/>
              </a:ext>
            </a:extLst>
          </p:cNvPr>
          <p:cNvSpPr>
            <a:spLocks noGrp="1"/>
          </p:cNvSpPr>
          <p:nvPr>
            <p:ph type="body" sz="quarter" idx="42" hasCustomPrompt="1"/>
          </p:nvPr>
        </p:nvSpPr>
        <p:spPr>
          <a:xfrm>
            <a:off x="3314699" y="3042458"/>
            <a:ext cx="2683021" cy="2977342"/>
          </a:xfrm>
        </p:spPr>
        <p:txBody>
          <a:bodyPr/>
          <a:lstStyle>
            <a:lvl1pPr marL="0" indent="0" algn="ctr">
              <a:buNone/>
              <a:defRPr sz="1600" b="0" i="0">
                <a:solidFill>
                  <a:schemeClr val="tx1"/>
                </a:solidFill>
                <a:latin typeface="Aptos" panose="020B0004020202020204" pitchFamily="34" charset="0"/>
              </a:defRPr>
            </a:lvl1pPr>
            <a:lvl2pPr marL="457063" indent="0">
              <a:buNone/>
              <a:defRPr/>
            </a:lvl2pPr>
            <a:lvl3pPr marL="914126" indent="0">
              <a:buNone/>
              <a:defRPr/>
            </a:lvl3pPr>
            <a:lvl4pPr marL="1371189" indent="0">
              <a:buNone/>
              <a:defRPr/>
            </a:lvl4pPr>
            <a:lvl5pPr marL="1828252" indent="0">
              <a:buNone/>
              <a:defRPr/>
            </a:lvl5pPr>
          </a:lstStyle>
          <a:p>
            <a:pPr lvl="0"/>
            <a:r>
              <a:rPr lang="en-US"/>
              <a:t>Body copy</a:t>
            </a:r>
          </a:p>
        </p:txBody>
      </p:sp>
      <p:sp>
        <p:nvSpPr>
          <p:cNvPr id="27" name="Text Placeholder 7">
            <a:extLst>
              <a:ext uri="{FF2B5EF4-FFF2-40B4-BE49-F238E27FC236}">
                <a16:creationId xmlns:a16="http://schemas.microsoft.com/office/drawing/2014/main" id="{14315AF6-CB98-BD8A-75FE-C7AF622E5CF6}"/>
              </a:ext>
            </a:extLst>
          </p:cNvPr>
          <p:cNvSpPr>
            <a:spLocks noGrp="1"/>
          </p:cNvSpPr>
          <p:nvPr>
            <p:ph type="body" sz="quarter" idx="43" hasCustomPrompt="1"/>
          </p:nvPr>
        </p:nvSpPr>
        <p:spPr>
          <a:xfrm>
            <a:off x="6194280" y="3042458"/>
            <a:ext cx="2683020" cy="2977342"/>
          </a:xfrm>
        </p:spPr>
        <p:txBody>
          <a:bodyPr/>
          <a:lstStyle>
            <a:lvl1pPr marL="0" indent="0" algn="ctr">
              <a:buNone/>
              <a:defRPr sz="1600" b="0" i="0">
                <a:solidFill>
                  <a:schemeClr val="tx1"/>
                </a:solidFill>
                <a:latin typeface="Aptos" panose="020B0004020202020204" pitchFamily="34" charset="0"/>
              </a:defRPr>
            </a:lvl1pPr>
            <a:lvl2pPr marL="457063" indent="0">
              <a:buNone/>
              <a:defRPr/>
            </a:lvl2pPr>
            <a:lvl3pPr marL="914126" indent="0">
              <a:buNone/>
              <a:defRPr/>
            </a:lvl3pPr>
            <a:lvl4pPr marL="1371189" indent="0">
              <a:buNone/>
              <a:defRPr/>
            </a:lvl4pPr>
            <a:lvl5pPr marL="1828252" indent="0">
              <a:buNone/>
              <a:defRPr/>
            </a:lvl5pPr>
          </a:lstStyle>
          <a:p>
            <a:pPr lvl="0"/>
            <a:r>
              <a:rPr lang="en-US"/>
              <a:t>Body copy</a:t>
            </a:r>
          </a:p>
        </p:txBody>
      </p:sp>
      <p:sp>
        <p:nvSpPr>
          <p:cNvPr id="28" name="Text Placeholder 7">
            <a:extLst>
              <a:ext uri="{FF2B5EF4-FFF2-40B4-BE49-F238E27FC236}">
                <a16:creationId xmlns:a16="http://schemas.microsoft.com/office/drawing/2014/main" id="{E76A7827-D3AB-8006-C4A9-FB4FDC1D6BB5}"/>
              </a:ext>
            </a:extLst>
          </p:cNvPr>
          <p:cNvSpPr>
            <a:spLocks noGrp="1"/>
          </p:cNvSpPr>
          <p:nvPr>
            <p:ph type="body" sz="quarter" idx="44" hasCustomPrompt="1"/>
          </p:nvPr>
        </p:nvSpPr>
        <p:spPr>
          <a:xfrm>
            <a:off x="9029700" y="3042458"/>
            <a:ext cx="2729447" cy="2977342"/>
          </a:xfrm>
        </p:spPr>
        <p:txBody>
          <a:bodyPr/>
          <a:lstStyle>
            <a:lvl1pPr marL="0" indent="0" algn="ctr">
              <a:buNone/>
              <a:defRPr sz="1600" b="0" i="0">
                <a:solidFill>
                  <a:schemeClr val="tx1"/>
                </a:solidFill>
                <a:latin typeface="Aptos" panose="020B0004020202020204" pitchFamily="34" charset="0"/>
              </a:defRPr>
            </a:lvl1pPr>
            <a:lvl2pPr marL="457063" indent="0">
              <a:buNone/>
              <a:defRPr/>
            </a:lvl2pPr>
            <a:lvl3pPr marL="914126" indent="0">
              <a:buNone/>
              <a:defRPr/>
            </a:lvl3pPr>
            <a:lvl4pPr marL="1371189" indent="0">
              <a:buNone/>
              <a:defRPr/>
            </a:lvl4pPr>
            <a:lvl5pPr marL="1828252" indent="0">
              <a:buNone/>
              <a:defRPr/>
            </a:lvl5pPr>
          </a:lstStyle>
          <a:p>
            <a:pPr lvl="0"/>
            <a:r>
              <a:rPr lang="en-US"/>
              <a:t>Body copy</a:t>
            </a:r>
          </a:p>
        </p:txBody>
      </p:sp>
    </p:spTree>
    <p:extLst>
      <p:ext uri="{BB962C8B-B14F-4D97-AF65-F5344CB8AC3E}">
        <p14:creationId xmlns:p14="http://schemas.microsoft.com/office/powerpoint/2010/main" val="1858943014"/>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preserve="1" userDrawn="1">
  <p:cSld name="Timeline - 5 steps">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89A8D2E7-38D1-0320-3237-945D8B917A22}"/>
              </a:ext>
            </a:extLst>
          </p:cNvPr>
          <p:cNvSpPr/>
          <p:nvPr userDrawn="1"/>
        </p:nvSpPr>
        <p:spPr>
          <a:xfrm>
            <a:off x="-1" y="0"/>
            <a:ext cx="12192000" cy="13716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b="0" i="0">
              <a:latin typeface="Aptos" panose="020B0004020202020204" pitchFamily="34" charset="0"/>
            </a:endParaRPr>
          </a:p>
        </p:txBody>
      </p:sp>
      <p:pic>
        <p:nvPicPr>
          <p:cNvPr id="7" name="Graphic 6">
            <a:extLst>
              <a:ext uri="{FF2B5EF4-FFF2-40B4-BE49-F238E27FC236}">
                <a16:creationId xmlns:a16="http://schemas.microsoft.com/office/drawing/2014/main" id="{D6E7A569-537F-C0D6-0CE2-DD63B0DDD074}"/>
              </a:ext>
            </a:extLst>
          </p:cNvPr>
          <p:cNvPicPr>
            <a:picLocks noChangeAspect="1"/>
          </p:cNvPicPr>
          <p:nvPr userDrawn="1"/>
        </p:nvPicPr>
        <p:blipFill>
          <a:blip>
            <a:extLst>
              <a:ext uri="{96DAC541-7B7A-43D3-8B79-37D633B846F1}">
                <asvg:svgBlip xmlns:asvg="http://schemas.microsoft.com/office/drawing/2016/SVG/main" r:embed="rId2"/>
              </a:ext>
            </a:extLst>
          </a:blip>
          <a:srcRect l="23384" t="-2066" r="7300" b="80431"/>
          <a:stretch/>
        </p:blipFill>
        <p:spPr>
          <a:xfrm>
            <a:off x="-1" y="162952"/>
            <a:ext cx="9029701" cy="1208648"/>
          </a:xfrm>
          <a:prstGeom prst="rect">
            <a:avLst/>
          </a:prstGeom>
        </p:spPr>
      </p:pic>
      <p:sp>
        <p:nvSpPr>
          <p:cNvPr id="8" name="Text Placeholder 8">
            <a:extLst>
              <a:ext uri="{FF2B5EF4-FFF2-40B4-BE49-F238E27FC236}">
                <a16:creationId xmlns:a16="http://schemas.microsoft.com/office/drawing/2014/main" id="{33CC6B48-894F-7566-CCEA-DA4105AD77A7}"/>
              </a:ext>
            </a:extLst>
          </p:cNvPr>
          <p:cNvSpPr>
            <a:spLocks noGrp="1"/>
          </p:cNvSpPr>
          <p:nvPr>
            <p:ph type="body" sz="quarter" idx="13" hasCustomPrompt="1"/>
          </p:nvPr>
        </p:nvSpPr>
        <p:spPr>
          <a:xfrm>
            <a:off x="1524000" y="385961"/>
            <a:ext cx="9144000" cy="676806"/>
          </a:xfrm>
        </p:spPr>
        <p:txBody>
          <a:bodyPr anchor="b">
            <a:noAutofit/>
          </a:bodyPr>
          <a:lstStyle>
            <a:lvl1pPr marL="0" indent="0" algn="ctr">
              <a:lnSpc>
                <a:spcPct val="80000"/>
              </a:lnSpc>
              <a:spcBef>
                <a:spcPts val="0"/>
              </a:spcBef>
              <a:spcAft>
                <a:spcPts val="0"/>
              </a:spcAft>
              <a:buNone/>
              <a:defRPr lang="en-US" sz="3600" b="1" i="0" kern="1200" cap="all" spc="0" baseline="0" dirty="0">
                <a:solidFill>
                  <a:schemeClr val="bg1"/>
                </a:solidFill>
                <a:latin typeface="Aptos Black" panose="020B0004020202020204" pitchFamily="34" charset="0"/>
                <a:ea typeface="Aptos Black" panose="020B0004020202020204" pitchFamily="34" charset="0"/>
                <a:cs typeface="Aptos Black" panose="020B0004020202020204" pitchFamily="34" charset="0"/>
              </a:defRPr>
            </a:lvl1pPr>
          </a:lstStyle>
          <a:p>
            <a:pPr lvl="0"/>
            <a:r>
              <a:rPr lang="en-US"/>
              <a:t>Headline</a:t>
            </a:r>
          </a:p>
        </p:txBody>
      </p:sp>
      <p:sp>
        <p:nvSpPr>
          <p:cNvPr id="3" name="Footer Placeholder 2">
            <a:extLst>
              <a:ext uri="{FF2B5EF4-FFF2-40B4-BE49-F238E27FC236}">
                <a16:creationId xmlns:a16="http://schemas.microsoft.com/office/drawing/2014/main" id="{A586AC00-CBEA-5E9E-E5E1-E7F3326FC126}"/>
              </a:ext>
            </a:extLst>
          </p:cNvPr>
          <p:cNvSpPr>
            <a:spLocks noGrp="1"/>
          </p:cNvSpPr>
          <p:nvPr>
            <p:ph type="ftr" sz="quarter" idx="10"/>
          </p:nvPr>
        </p:nvSpPr>
        <p:spPr/>
        <p:txBody>
          <a:bodyPr/>
          <a:lstStyle/>
          <a:p>
            <a:pPr algn="l"/>
            <a:r>
              <a:rPr lang="en-US" i="1">
                <a:latin typeface="Aptos" panose="020B0004020202020204" pitchFamily="34" charset="0"/>
              </a:rPr>
              <a:t>© 2025 KC2026. All Rights Reserved. FIFA World Cup 26™, FIFA World Cup™, World Cup™ and associated trademarks and logos are the property of FIFA.</a:t>
            </a:r>
            <a:endParaRPr lang="en-GB"/>
          </a:p>
        </p:txBody>
      </p:sp>
      <p:sp>
        <p:nvSpPr>
          <p:cNvPr id="4" name="Slide Number Placeholder 3">
            <a:extLst>
              <a:ext uri="{FF2B5EF4-FFF2-40B4-BE49-F238E27FC236}">
                <a16:creationId xmlns:a16="http://schemas.microsoft.com/office/drawing/2014/main" id="{A7469A4B-0B1C-3B20-DDC9-6D9A696CF2F9}"/>
              </a:ext>
            </a:extLst>
          </p:cNvPr>
          <p:cNvSpPr>
            <a:spLocks noGrp="1"/>
          </p:cNvSpPr>
          <p:nvPr>
            <p:ph type="sldNum" sz="quarter" idx="11"/>
          </p:nvPr>
        </p:nvSpPr>
        <p:spPr/>
        <p:txBody>
          <a:bodyPr/>
          <a:lstStyle/>
          <a:p>
            <a:fld id="{BCC574E5-598D-4C19-A93D-1F2ADF65AC13}" type="slidenum">
              <a:rPr lang="en-GB" smtClean="0"/>
              <a:pPr/>
              <a:t>‹#›</a:t>
            </a:fld>
            <a:endParaRPr lang="en-GB"/>
          </a:p>
        </p:txBody>
      </p:sp>
      <p:pic>
        <p:nvPicPr>
          <p:cNvPr id="5" name="Picture 4">
            <a:extLst>
              <a:ext uri="{FF2B5EF4-FFF2-40B4-BE49-F238E27FC236}">
                <a16:creationId xmlns:a16="http://schemas.microsoft.com/office/drawing/2014/main" id="{9B25AE57-3536-0774-B091-8D3D4477E903}"/>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11388337" y="265707"/>
            <a:ext cx="531777" cy="857250"/>
          </a:xfrm>
          <a:prstGeom prst="rect">
            <a:avLst/>
          </a:prstGeom>
        </p:spPr>
      </p:pic>
      <p:sp>
        <p:nvSpPr>
          <p:cNvPr id="2" name="Text Placeholder 7">
            <a:extLst>
              <a:ext uri="{FF2B5EF4-FFF2-40B4-BE49-F238E27FC236}">
                <a16:creationId xmlns:a16="http://schemas.microsoft.com/office/drawing/2014/main" id="{9DCFE379-60FA-9CE2-B8A3-119AD6464C4B}"/>
              </a:ext>
            </a:extLst>
          </p:cNvPr>
          <p:cNvSpPr>
            <a:spLocks noGrp="1"/>
          </p:cNvSpPr>
          <p:nvPr>
            <p:ph type="body" sz="quarter" idx="25" hasCustomPrompt="1"/>
          </p:nvPr>
        </p:nvSpPr>
        <p:spPr>
          <a:xfrm>
            <a:off x="448855" y="3042458"/>
            <a:ext cx="1997890" cy="2977342"/>
          </a:xfrm>
        </p:spPr>
        <p:txBody>
          <a:bodyPr/>
          <a:lstStyle>
            <a:lvl1pPr marL="0" indent="0" algn="ctr">
              <a:buNone/>
              <a:defRPr sz="1600" b="0" i="0">
                <a:solidFill>
                  <a:schemeClr val="tx1"/>
                </a:solidFill>
                <a:latin typeface="Aptos" panose="020B0004020202020204" pitchFamily="34" charset="0"/>
              </a:defRPr>
            </a:lvl1pPr>
            <a:lvl2pPr marL="457063" indent="0">
              <a:buNone/>
              <a:defRPr/>
            </a:lvl2pPr>
            <a:lvl3pPr marL="914126" indent="0">
              <a:buNone/>
              <a:defRPr/>
            </a:lvl3pPr>
            <a:lvl4pPr marL="1371189" indent="0">
              <a:buNone/>
              <a:defRPr/>
            </a:lvl4pPr>
            <a:lvl5pPr marL="1828252" indent="0">
              <a:buNone/>
              <a:defRPr/>
            </a:lvl5pPr>
          </a:lstStyle>
          <a:p>
            <a:pPr lvl="0"/>
            <a:r>
              <a:rPr lang="en-US"/>
              <a:t>Body copy</a:t>
            </a:r>
          </a:p>
        </p:txBody>
      </p:sp>
      <p:sp>
        <p:nvSpPr>
          <p:cNvPr id="9" name="Text Placeholder 4">
            <a:extLst>
              <a:ext uri="{FF2B5EF4-FFF2-40B4-BE49-F238E27FC236}">
                <a16:creationId xmlns:a16="http://schemas.microsoft.com/office/drawing/2014/main" id="{AF4EFF5B-56DA-9BEC-8CC2-60CAA238296A}"/>
              </a:ext>
            </a:extLst>
          </p:cNvPr>
          <p:cNvSpPr>
            <a:spLocks noGrp="1"/>
          </p:cNvSpPr>
          <p:nvPr>
            <p:ph type="body" sz="quarter" idx="37" hasCustomPrompt="1"/>
          </p:nvPr>
        </p:nvSpPr>
        <p:spPr>
          <a:xfrm>
            <a:off x="167876" y="1926385"/>
            <a:ext cx="2518939" cy="825132"/>
          </a:xfrm>
          <a:custGeom>
            <a:avLst/>
            <a:gdLst>
              <a:gd name="connsiteX0" fmla="*/ 0 w 2504203"/>
              <a:gd name="connsiteY0" fmla="*/ 0 h 1392720"/>
              <a:gd name="connsiteX1" fmla="*/ 1807843 w 2504203"/>
              <a:gd name="connsiteY1" fmla="*/ 0 h 1392720"/>
              <a:gd name="connsiteX2" fmla="*/ 2504203 w 2504203"/>
              <a:gd name="connsiteY2" fmla="*/ 696360 h 1392720"/>
              <a:gd name="connsiteX3" fmla="*/ 1807843 w 2504203"/>
              <a:gd name="connsiteY3" fmla="*/ 1392720 h 1392720"/>
              <a:gd name="connsiteX4" fmla="*/ 0 w 2504203"/>
              <a:gd name="connsiteY4" fmla="*/ 1392720 h 1392720"/>
              <a:gd name="connsiteX5" fmla="*/ 696360 w 2504203"/>
              <a:gd name="connsiteY5" fmla="*/ 696360 h 1392720"/>
              <a:gd name="connsiteX6" fmla="*/ 0 w 2504203"/>
              <a:gd name="connsiteY6" fmla="*/ 0 h 1392720"/>
              <a:gd name="connsiteX0" fmla="*/ 0 w 2504203"/>
              <a:gd name="connsiteY0" fmla="*/ 0 h 1392720"/>
              <a:gd name="connsiteX1" fmla="*/ 1807843 w 2504203"/>
              <a:gd name="connsiteY1" fmla="*/ 0 h 1392720"/>
              <a:gd name="connsiteX2" fmla="*/ 2504203 w 2504203"/>
              <a:gd name="connsiteY2" fmla="*/ 696360 h 1392720"/>
              <a:gd name="connsiteX3" fmla="*/ 1807843 w 2504203"/>
              <a:gd name="connsiteY3" fmla="*/ 1392720 h 1392720"/>
              <a:gd name="connsiteX4" fmla="*/ 0 w 2504203"/>
              <a:gd name="connsiteY4" fmla="*/ 1392720 h 1392720"/>
              <a:gd name="connsiteX5" fmla="*/ 279671 w 2504203"/>
              <a:gd name="connsiteY5" fmla="*/ 707935 h 1392720"/>
              <a:gd name="connsiteX6" fmla="*/ 0 w 2504203"/>
              <a:gd name="connsiteY6" fmla="*/ 0 h 1392720"/>
              <a:gd name="connsiteX0" fmla="*/ 0 w 2203261"/>
              <a:gd name="connsiteY0" fmla="*/ 0 h 1392720"/>
              <a:gd name="connsiteX1" fmla="*/ 1807843 w 2203261"/>
              <a:gd name="connsiteY1" fmla="*/ 0 h 1392720"/>
              <a:gd name="connsiteX2" fmla="*/ 2203261 w 2203261"/>
              <a:gd name="connsiteY2" fmla="*/ 707935 h 1392720"/>
              <a:gd name="connsiteX3" fmla="*/ 1807843 w 2203261"/>
              <a:gd name="connsiteY3" fmla="*/ 1392720 h 1392720"/>
              <a:gd name="connsiteX4" fmla="*/ 0 w 2203261"/>
              <a:gd name="connsiteY4" fmla="*/ 1392720 h 1392720"/>
              <a:gd name="connsiteX5" fmla="*/ 279671 w 2203261"/>
              <a:gd name="connsiteY5" fmla="*/ 707935 h 1392720"/>
              <a:gd name="connsiteX6" fmla="*/ 0 w 2203261"/>
              <a:gd name="connsiteY6" fmla="*/ 0 h 1392720"/>
              <a:gd name="connsiteX0" fmla="*/ 0 w 2102002"/>
              <a:gd name="connsiteY0" fmla="*/ 0 h 1392720"/>
              <a:gd name="connsiteX1" fmla="*/ 1807843 w 2102002"/>
              <a:gd name="connsiteY1" fmla="*/ 0 h 1392720"/>
              <a:gd name="connsiteX2" fmla="*/ 2102002 w 2102002"/>
              <a:gd name="connsiteY2" fmla="*/ 719509 h 1392720"/>
              <a:gd name="connsiteX3" fmla="*/ 1807843 w 2102002"/>
              <a:gd name="connsiteY3" fmla="*/ 1392720 h 1392720"/>
              <a:gd name="connsiteX4" fmla="*/ 0 w 2102002"/>
              <a:gd name="connsiteY4" fmla="*/ 1392720 h 1392720"/>
              <a:gd name="connsiteX5" fmla="*/ 279671 w 2102002"/>
              <a:gd name="connsiteY5" fmla="*/ 707935 h 1392720"/>
              <a:gd name="connsiteX6" fmla="*/ 0 w 2102002"/>
              <a:gd name="connsiteY6" fmla="*/ 0 h 13927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02002" h="1392720">
                <a:moveTo>
                  <a:pt x="0" y="0"/>
                </a:moveTo>
                <a:lnTo>
                  <a:pt x="1807843" y="0"/>
                </a:lnTo>
                <a:lnTo>
                  <a:pt x="2102002" y="719509"/>
                </a:lnTo>
                <a:lnTo>
                  <a:pt x="1807843" y="1392720"/>
                </a:lnTo>
                <a:lnTo>
                  <a:pt x="0" y="1392720"/>
                </a:lnTo>
                <a:lnTo>
                  <a:pt x="279671" y="707935"/>
                </a:lnTo>
                <a:lnTo>
                  <a:pt x="0" y="0"/>
                </a:lnTo>
                <a:close/>
              </a:path>
            </a:pathLst>
          </a:custGeom>
          <a:solidFill>
            <a:schemeClr val="accent2"/>
          </a:solidFill>
        </p:spPr>
        <p:txBody>
          <a:bodyPr anchor="ctr"/>
          <a:lstStyle>
            <a:lvl1pPr marL="0" indent="0" algn="ctr" defTabSz="457200" rtl="0" eaLnBrk="1" latinLnBrk="0" hangingPunct="1">
              <a:buNone/>
              <a:defRPr lang="en-US" sz="1600" b="1" i="0" kern="1200" cap="all" spc="150" baseline="0" dirty="0">
                <a:solidFill>
                  <a:schemeClr val="bg1"/>
                </a:solidFill>
                <a:latin typeface="Aptos ExtraBold" panose="020B0004020202020204" pitchFamily="34" charset="0"/>
                <a:ea typeface="Aptos ExtraBold" panose="020B0004020202020204" pitchFamily="34" charset="0"/>
                <a:cs typeface="Aptos ExtraBold" panose="020B0004020202020204" pitchFamily="34" charset="0"/>
              </a:defRPr>
            </a:lvl1pPr>
            <a:lvl2pPr marL="457063" indent="0">
              <a:buNone/>
              <a:defRPr/>
            </a:lvl2pPr>
            <a:lvl3pPr marL="914126" indent="0">
              <a:buNone/>
              <a:defRPr/>
            </a:lvl3pPr>
            <a:lvl4pPr marL="1371189" indent="0">
              <a:buNone/>
              <a:defRPr/>
            </a:lvl4pPr>
            <a:lvl5pPr marL="1828252" indent="0">
              <a:buNone/>
              <a:defRPr/>
            </a:lvl5pPr>
          </a:lstStyle>
          <a:p>
            <a:pPr lvl="0"/>
            <a:r>
              <a:rPr lang="en-US"/>
              <a:t>Subhead</a:t>
            </a:r>
          </a:p>
        </p:txBody>
      </p:sp>
      <p:sp>
        <p:nvSpPr>
          <p:cNvPr id="10" name="Text Placeholder 4">
            <a:extLst>
              <a:ext uri="{FF2B5EF4-FFF2-40B4-BE49-F238E27FC236}">
                <a16:creationId xmlns:a16="http://schemas.microsoft.com/office/drawing/2014/main" id="{D515A2D5-188D-A4D5-9B47-F3CD37E176D8}"/>
              </a:ext>
            </a:extLst>
          </p:cNvPr>
          <p:cNvSpPr>
            <a:spLocks noGrp="1"/>
          </p:cNvSpPr>
          <p:nvPr>
            <p:ph type="body" sz="quarter" idx="38" hasCustomPrompt="1"/>
          </p:nvPr>
        </p:nvSpPr>
        <p:spPr>
          <a:xfrm>
            <a:off x="2491785" y="1926385"/>
            <a:ext cx="2518939" cy="825132"/>
          </a:xfrm>
          <a:custGeom>
            <a:avLst/>
            <a:gdLst>
              <a:gd name="connsiteX0" fmla="*/ 0 w 2504203"/>
              <a:gd name="connsiteY0" fmla="*/ 0 h 1392720"/>
              <a:gd name="connsiteX1" fmla="*/ 1807843 w 2504203"/>
              <a:gd name="connsiteY1" fmla="*/ 0 h 1392720"/>
              <a:gd name="connsiteX2" fmla="*/ 2504203 w 2504203"/>
              <a:gd name="connsiteY2" fmla="*/ 696360 h 1392720"/>
              <a:gd name="connsiteX3" fmla="*/ 1807843 w 2504203"/>
              <a:gd name="connsiteY3" fmla="*/ 1392720 h 1392720"/>
              <a:gd name="connsiteX4" fmla="*/ 0 w 2504203"/>
              <a:gd name="connsiteY4" fmla="*/ 1392720 h 1392720"/>
              <a:gd name="connsiteX5" fmla="*/ 696360 w 2504203"/>
              <a:gd name="connsiteY5" fmla="*/ 696360 h 1392720"/>
              <a:gd name="connsiteX6" fmla="*/ 0 w 2504203"/>
              <a:gd name="connsiteY6" fmla="*/ 0 h 1392720"/>
              <a:gd name="connsiteX0" fmla="*/ 0 w 2504203"/>
              <a:gd name="connsiteY0" fmla="*/ 0 h 1392720"/>
              <a:gd name="connsiteX1" fmla="*/ 1807843 w 2504203"/>
              <a:gd name="connsiteY1" fmla="*/ 0 h 1392720"/>
              <a:gd name="connsiteX2" fmla="*/ 2504203 w 2504203"/>
              <a:gd name="connsiteY2" fmla="*/ 696360 h 1392720"/>
              <a:gd name="connsiteX3" fmla="*/ 1807843 w 2504203"/>
              <a:gd name="connsiteY3" fmla="*/ 1392720 h 1392720"/>
              <a:gd name="connsiteX4" fmla="*/ 0 w 2504203"/>
              <a:gd name="connsiteY4" fmla="*/ 1392720 h 1392720"/>
              <a:gd name="connsiteX5" fmla="*/ 279671 w 2504203"/>
              <a:gd name="connsiteY5" fmla="*/ 707935 h 1392720"/>
              <a:gd name="connsiteX6" fmla="*/ 0 w 2504203"/>
              <a:gd name="connsiteY6" fmla="*/ 0 h 1392720"/>
              <a:gd name="connsiteX0" fmla="*/ 0 w 2203261"/>
              <a:gd name="connsiteY0" fmla="*/ 0 h 1392720"/>
              <a:gd name="connsiteX1" fmla="*/ 1807843 w 2203261"/>
              <a:gd name="connsiteY1" fmla="*/ 0 h 1392720"/>
              <a:gd name="connsiteX2" fmla="*/ 2203261 w 2203261"/>
              <a:gd name="connsiteY2" fmla="*/ 707935 h 1392720"/>
              <a:gd name="connsiteX3" fmla="*/ 1807843 w 2203261"/>
              <a:gd name="connsiteY3" fmla="*/ 1392720 h 1392720"/>
              <a:gd name="connsiteX4" fmla="*/ 0 w 2203261"/>
              <a:gd name="connsiteY4" fmla="*/ 1392720 h 1392720"/>
              <a:gd name="connsiteX5" fmla="*/ 279671 w 2203261"/>
              <a:gd name="connsiteY5" fmla="*/ 707935 h 1392720"/>
              <a:gd name="connsiteX6" fmla="*/ 0 w 2203261"/>
              <a:gd name="connsiteY6" fmla="*/ 0 h 1392720"/>
              <a:gd name="connsiteX0" fmla="*/ 0 w 2102002"/>
              <a:gd name="connsiteY0" fmla="*/ 0 h 1392720"/>
              <a:gd name="connsiteX1" fmla="*/ 1807843 w 2102002"/>
              <a:gd name="connsiteY1" fmla="*/ 0 h 1392720"/>
              <a:gd name="connsiteX2" fmla="*/ 2102002 w 2102002"/>
              <a:gd name="connsiteY2" fmla="*/ 719509 h 1392720"/>
              <a:gd name="connsiteX3" fmla="*/ 1807843 w 2102002"/>
              <a:gd name="connsiteY3" fmla="*/ 1392720 h 1392720"/>
              <a:gd name="connsiteX4" fmla="*/ 0 w 2102002"/>
              <a:gd name="connsiteY4" fmla="*/ 1392720 h 1392720"/>
              <a:gd name="connsiteX5" fmla="*/ 279671 w 2102002"/>
              <a:gd name="connsiteY5" fmla="*/ 707935 h 1392720"/>
              <a:gd name="connsiteX6" fmla="*/ 0 w 2102002"/>
              <a:gd name="connsiteY6" fmla="*/ 0 h 13927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02002" h="1392720">
                <a:moveTo>
                  <a:pt x="0" y="0"/>
                </a:moveTo>
                <a:lnTo>
                  <a:pt x="1807843" y="0"/>
                </a:lnTo>
                <a:lnTo>
                  <a:pt x="2102002" y="719509"/>
                </a:lnTo>
                <a:lnTo>
                  <a:pt x="1807843" y="1392720"/>
                </a:lnTo>
                <a:lnTo>
                  <a:pt x="0" y="1392720"/>
                </a:lnTo>
                <a:lnTo>
                  <a:pt x="279671" y="707935"/>
                </a:lnTo>
                <a:lnTo>
                  <a:pt x="0" y="0"/>
                </a:lnTo>
                <a:close/>
              </a:path>
            </a:pathLst>
          </a:custGeom>
          <a:solidFill>
            <a:schemeClr val="accent4"/>
          </a:solidFill>
        </p:spPr>
        <p:txBody>
          <a:bodyPr anchor="ctr"/>
          <a:lstStyle>
            <a:lvl1pPr marL="0" indent="0" algn="ctr" defTabSz="457200" rtl="0" eaLnBrk="1" latinLnBrk="0" hangingPunct="1">
              <a:buNone/>
              <a:defRPr lang="en-US" sz="1600" b="1" i="0" kern="1200" cap="all" spc="150" baseline="0" dirty="0">
                <a:solidFill>
                  <a:schemeClr val="bg1"/>
                </a:solidFill>
                <a:latin typeface="Aptos ExtraBold" panose="020B0004020202020204" pitchFamily="34" charset="0"/>
                <a:ea typeface="Aptos ExtraBold" panose="020B0004020202020204" pitchFamily="34" charset="0"/>
                <a:cs typeface="Aptos ExtraBold" panose="020B0004020202020204" pitchFamily="34" charset="0"/>
              </a:defRPr>
            </a:lvl1pPr>
            <a:lvl2pPr marL="457063" indent="0">
              <a:buNone/>
              <a:defRPr/>
            </a:lvl2pPr>
            <a:lvl3pPr marL="914126" indent="0">
              <a:buNone/>
              <a:defRPr/>
            </a:lvl3pPr>
            <a:lvl4pPr marL="1371189" indent="0">
              <a:buNone/>
              <a:defRPr/>
            </a:lvl4pPr>
            <a:lvl5pPr marL="1828252" indent="0">
              <a:buNone/>
              <a:defRPr/>
            </a:lvl5pPr>
          </a:lstStyle>
          <a:p>
            <a:pPr lvl="0"/>
            <a:r>
              <a:rPr lang="en-US"/>
              <a:t>Subhead</a:t>
            </a:r>
          </a:p>
        </p:txBody>
      </p:sp>
      <p:sp>
        <p:nvSpPr>
          <p:cNvPr id="23" name="Text Placeholder 4">
            <a:extLst>
              <a:ext uri="{FF2B5EF4-FFF2-40B4-BE49-F238E27FC236}">
                <a16:creationId xmlns:a16="http://schemas.microsoft.com/office/drawing/2014/main" id="{AB3024A4-CFD0-32CB-CE46-F1005D399501}"/>
              </a:ext>
            </a:extLst>
          </p:cNvPr>
          <p:cNvSpPr>
            <a:spLocks noGrp="1"/>
          </p:cNvSpPr>
          <p:nvPr>
            <p:ph type="body" sz="quarter" idx="39" hasCustomPrompt="1"/>
          </p:nvPr>
        </p:nvSpPr>
        <p:spPr>
          <a:xfrm>
            <a:off x="4815694" y="1926385"/>
            <a:ext cx="2518939" cy="825132"/>
          </a:xfrm>
          <a:custGeom>
            <a:avLst/>
            <a:gdLst>
              <a:gd name="connsiteX0" fmla="*/ 0 w 2504203"/>
              <a:gd name="connsiteY0" fmla="*/ 0 h 1392720"/>
              <a:gd name="connsiteX1" fmla="*/ 1807843 w 2504203"/>
              <a:gd name="connsiteY1" fmla="*/ 0 h 1392720"/>
              <a:gd name="connsiteX2" fmla="*/ 2504203 w 2504203"/>
              <a:gd name="connsiteY2" fmla="*/ 696360 h 1392720"/>
              <a:gd name="connsiteX3" fmla="*/ 1807843 w 2504203"/>
              <a:gd name="connsiteY3" fmla="*/ 1392720 h 1392720"/>
              <a:gd name="connsiteX4" fmla="*/ 0 w 2504203"/>
              <a:gd name="connsiteY4" fmla="*/ 1392720 h 1392720"/>
              <a:gd name="connsiteX5" fmla="*/ 696360 w 2504203"/>
              <a:gd name="connsiteY5" fmla="*/ 696360 h 1392720"/>
              <a:gd name="connsiteX6" fmla="*/ 0 w 2504203"/>
              <a:gd name="connsiteY6" fmla="*/ 0 h 1392720"/>
              <a:gd name="connsiteX0" fmla="*/ 0 w 2504203"/>
              <a:gd name="connsiteY0" fmla="*/ 0 h 1392720"/>
              <a:gd name="connsiteX1" fmla="*/ 1807843 w 2504203"/>
              <a:gd name="connsiteY1" fmla="*/ 0 h 1392720"/>
              <a:gd name="connsiteX2" fmla="*/ 2504203 w 2504203"/>
              <a:gd name="connsiteY2" fmla="*/ 696360 h 1392720"/>
              <a:gd name="connsiteX3" fmla="*/ 1807843 w 2504203"/>
              <a:gd name="connsiteY3" fmla="*/ 1392720 h 1392720"/>
              <a:gd name="connsiteX4" fmla="*/ 0 w 2504203"/>
              <a:gd name="connsiteY4" fmla="*/ 1392720 h 1392720"/>
              <a:gd name="connsiteX5" fmla="*/ 279671 w 2504203"/>
              <a:gd name="connsiteY5" fmla="*/ 707935 h 1392720"/>
              <a:gd name="connsiteX6" fmla="*/ 0 w 2504203"/>
              <a:gd name="connsiteY6" fmla="*/ 0 h 1392720"/>
              <a:gd name="connsiteX0" fmla="*/ 0 w 2203261"/>
              <a:gd name="connsiteY0" fmla="*/ 0 h 1392720"/>
              <a:gd name="connsiteX1" fmla="*/ 1807843 w 2203261"/>
              <a:gd name="connsiteY1" fmla="*/ 0 h 1392720"/>
              <a:gd name="connsiteX2" fmla="*/ 2203261 w 2203261"/>
              <a:gd name="connsiteY2" fmla="*/ 707935 h 1392720"/>
              <a:gd name="connsiteX3" fmla="*/ 1807843 w 2203261"/>
              <a:gd name="connsiteY3" fmla="*/ 1392720 h 1392720"/>
              <a:gd name="connsiteX4" fmla="*/ 0 w 2203261"/>
              <a:gd name="connsiteY4" fmla="*/ 1392720 h 1392720"/>
              <a:gd name="connsiteX5" fmla="*/ 279671 w 2203261"/>
              <a:gd name="connsiteY5" fmla="*/ 707935 h 1392720"/>
              <a:gd name="connsiteX6" fmla="*/ 0 w 2203261"/>
              <a:gd name="connsiteY6" fmla="*/ 0 h 1392720"/>
              <a:gd name="connsiteX0" fmla="*/ 0 w 2102002"/>
              <a:gd name="connsiteY0" fmla="*/ 0 h 1392720"/>
              <a:gd name="connsiteX1" fmla="*/ 1807843 w 2102002"/>
              <a:gd name="connsiteY1" fmla="*/ 0 h 1392720"/>
              <a:gd name="connsiteX2" fmla="*/ 2102002 w 2102002"/>
              <a:gd name="connsiteY2" fmla="*/ 719509 h 1392720"/>
              <a:gd name="connsiteX3" fmla="*/ 1807843 w 2102002"/>
              <a:gd name="connsiteY3" fmla="*/ 1392720 h 1392720"/>
              <a:gd name="connsiteX4" fmla="*/ 0 w 2102002"/>
              <a:gd name="connsiteY4" fmla="*/ 1392720 h 1392720"/>
              <a:gd name="connsiteX5" fmla="*/ 279671 w 2102002"/>
              <a:gd name="connsiteY5" fmla="*/ 707935 h 1392720"/>
              <a:gd name="connsiteX6" fmla="*/ 0 w 2102002"/>
              <a:gd name="connsiteY6" fmla="*/ 0 h 13927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02002" h="1392720">
                <a:moveTo>
                  <a:pt x="0" y="0"/>
                </a:moveTo>
                <a:lnTo>
                  <a:pt x="1807843" y="0"/>
                </a:lnTo>
                <a:lnTo>
                  <a:pt x="2102002" y="719509"/>
                </a:lnTo>
                <a:lnTo>
                  <a:pt x="1807843" y="1392720"/>
                </a:lnTo>
                <a:lnTo>
                  <a:pt x="0" y="1392720"/>
                </a:lnTo>
                <a:lnTo>
                  <a:pt x="279671" y="707935"/>
                </a:lnTo>
                <a:lnTo>
                  <a:pt x="0" y="0"/>
                </a:lnTo>
                <a:close/>
              </a:path>
            </a:pathLst>
          </a:custGeom>
          <a:solidFill>
            <a:schemeClr val="accent1"/>
          </a:solidFill>
        </p:spPr>
        <p:txBody>
          <a:bodyPr anchor="ctr"/>
          <a:lstStyle>
            <a:lvl1pPr marL="0" indent="0" algn="ctr" defTabSz="457200" rtl="0" eaLnBrk="1" latinLnBrk="0" hangingPunct="1">
              <a:buNone/>
              <a:defRPr lang="en-US" sz="1600" b="1" i="0" kern="1200" cap="all" spc="150" baseline="0" dirty="0">
                <a:solidFill>
                  <a:schemeClr val="bg1"/>
                </a:solidFill>
                <a:latin typeface="Aptos ExtraBold" panose="020B0004020202020204" pitchFamily="34" charset="0"/>
                <a:ea typeface="Aptos ExtraBold" panose="020B0004020202020204" pitchFamily="34" charset="0"/>
                <a:cs typeface="Aptos ExtraBold" panose="020B0004020202020204" pitchFamily="34" charset="0"/>
              </a:defRPr>
            </a:lvl1pPr>
            <a:lvl2pPr marL="457063" indent="0">
              <a:buNone/>
              <a:defRPr/>
            </a:lvl2pPr>
            <a:lvl3pPr marL="914126" indent="0">
              <a:buNone/>
              <a:defRPr/>
            </a:lvl3pPr>
            <a:lvl4pPr marL="1371189" indent="0">
              <a:buNone/>
              <a:defRPr/>
            </a:lvl4pPr>
            <a:lvl5pPr marL="1828252" indent="0">
              <a:buNone/>
              <a:defRPr/>
            </a:lvl5pPr>
          </a:lstStyle>
          <a:p>
            <a:pPr lvl="0"/>
            <a:r>
              <a:rPr lang="en-US"/>
              <a:t>Subhead</a:t>
            </a:r>
          </a:p>
        </p:txBody>
      </p:sp>
      <p:sp>
        <p:nvSpPr>
          <p:cNvPr id="24" name="Text Placeholder 4">
            <a:extLst>
              <a:ext uri="{FF2B5EF4-FFF2-40B4-BE49-F238E27FC236}">
                <a16:creationId xmlns:a16="http://schemas.microsoft.com/office/drawing/2014/main" id="{F1526167-EE12-F77F-4360-98494F5F77D2}"/>
              </a:ext>
            </a:extLst>
          </p:cNvPr>
          <p:cNvSpPr>
            <a:spLocks noGrp="1"/>
          </p:cNvSpPr>
          <p:nvPr>
            <p:ph type="body" sz="quarter" idx="40" hasCustomPrompt="1"/>
          </p:nvPr>
        </p:nvSpPr>
        <p:spPr>
          <a:xfrm>
            <a:off x="7139603" y="1926385"/>
            <a:ext cx="2518939" cy="825132"/>
          </a:xfrm>
          <a:custGeom>
            <a:avLst/>
            <a:gdLst>
              <a:gd name="connsiteX0" fmla="*/ 0 w 2504203"/>
              <a:gd name="connsiteY0" fmla="*/ 0 h 1392720"/>
              <a:gd name="connsiteX1" fmla="*/ 1807843 w 2504203"/>
              <a:gd name="connsiteY1" fmla="*/ 0 h 1392720"/>
              <a:gd name="connsiteX2" fmla="*/ 2504203 w 2504203"/>
              <a:gd name="connsiteY2" fmla="*/ 696360 h 1392720"/>
              <a:gd name="connsiteX3" fmla="*/ 1807843 w 2504203"/>
              <a:gd name="connsiteY3" fmla="*/ 1392720 h 1392720"/>
              <a:gd name="connsiteX4" fmla="*/ 0 w 2504203"/>
              <a:gd name="connsiteY4" fmla="*/ 1392720 h 1392720"/>
              <a:gd name="connsiteX5" fmla="*/ 696360 w 2504203"/>
              <a:gd name="connsiteY5" fmla="*/ 696360 h 1392720"/>
              <a:gd name="connsiteX6" fmla="*/ 0 w 2504203"/>
              <a:gd name="connsiteY6" fmla="*/ 0 h 1392720"/>
              <a:gd name="connsiteX0" fmla="*/ 0 w 2504203"/>
              <a:gd name="connsiteY0" fmla="*/ 0 h 1392720"/>
              <a:gd name="connsiteX1" fmla="*/ 1807843 w 2504203"/>
              <a:gd name="connsiteY1" fmla="*/ 0 h 1392720"/>
              <a:gd name="connsiteX2" fmla="*/ 2504203 w 2504203"/>
              <a:gd name="connsiteY2" fmla="*/ 696360 h 1392720"/>
              <a:gd name="connsiteX3" fmla="*/ 1807843 w 2504203"/>
              <a:gd name="connsiteY3" fmla="*/ 1392720 h 1392720"/>
              <a:gd name="connsiteX4" fmla="*/ 0 w 2504203"/>
              <a:gd name="connsiteY4" fmla="*/ 1392720 h 1392720"/>
              <a:gd name="connsiteX5" fmla="*/ 279671 w 2504203"/>
              <a:gd name="connsiteY5" fmla="*/ 707935 h 1392720"/>
              <a:gd name="connsiteX6" fmla="*/ 0 w 2504203"/>
              <a:gd name="connsiteY6" fmla="*/ 0 h 1392720"/>
              <a:gd name="connsiteX0" fmla="*/ 0 w 2203261"/>
              <a:gd name="connsiteY0" fmla="*/ 0 h 1392720"/>
              <a:gd name="connsiteX1" fmla="*/ 1807843 w 2203261"/>
              <a:gd name="connsiteY1" fmla="*/ 0 h 1392720"/>
              <a:gd name="connsiteX2" fmla="*/ 2203261 w 2203261"/>
              <a:gd name="connsiteY2" fmla="*/ 707935 h 1392720"/>
              <a:gd name="connsiteX3" fmla="*/ 1807843 w 2203261"/>
              <a:gd name="connsiteY3" fmla="*/ 1392720 h 1392720"/>
              <a:gd name="connsiteX4" fmla="*/ 0 w 2203261"/>
              <a:gd name="connsiteY4" fmla="*/ 1392720 h 1392720"/>
              <a:gd name="connsiteX5" fmla="*/ 279671 w 2203261"/>
              <a:gd name="connsiteY5" fmla="*/ 707935 h 1392720"/>
              <a:gd name="connsiteX6" fmla="*/ 0 w 2203261"/>
              <a:gd name="connsiteY6" fmla="*/ 0 h 1392720"/>
              <a:gd name="connsiteX0" fmla="*/ 0 w 2102002"/>
              <a:gd name="connsiteY0" fmla="*/ 0 h 1392720"/>
              <a:gd name="connsiteX1" fmla="*/ 1807843 w 2102002"/>
              <a:gd name="connsiteY1" fmla="*/ 0 h 1392720"/>
              <a:gd name="connsiteX2" fmla="*/ 2102002 w 2102002"/>
              <a:gd name="connsiteY2" fmla="*/ 719509 h 1392720"/>
              <a:gd name="connsiteX3" fmla="*/ 1807843 w 2102002"/>
              <a:gd name="connsiteY3" fmla="*/ 1392720 h 1392720"/>
              <a:gd name="connsiteX4" fmla="*/ 0 w 2102002"/>
              <a:gd name="connsiteY4" fmla="*/ 1392720 h 1392720"/>
              <a:gd name="connsiteX5" fmla="*/ 279671 w 2102002"/>
              <a:gd name="connsiteY5" fmla="*/ 707935 h 1392720"/>
              <a:gd name="connsiteX6" fmla="*/ 0 w 2102002"/>
              <a:gd name="connsiteY6" fmla="*/ 0 h 13927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02002" h="1392720">
                <a:moveTo>
                  <a:pt x="0" y="0"/>
                </a:moveTo>
                <a:lnTo>
                  <a:pt x="1807843" y="0"/>
                </a:lnTo>
                <a:lnTo>
                  <a:pt x="2102002" y="719509"/>
                </a:lnTo>
                <a:lnTo>
                  <a:pt x="1807843" y="1392720"/>
                </a:lnTo>
                <a:lnTo>
                  <a:pt x="0" y="1392720"/>
                </a:lnTo>
                <a:lnTo>
                  <a:pt x="279671" y="707935"/>
                </a:lnTo>
                <a:lnTo>
                  <a:pt x="0" y="0"/>
                </a:lnTo>
                <a:close/>
              </a:path>
            </a:pathLst>
          </a:custGeom>
          <a:solidFill>
            <a:schemeClr val="accent3"/>
          </a:solidFill>
        </p:spPr>
        <p:txBody>
          <a:bodyPr anchor="ctr"/>
          <a:lstStyle>
            <a:lvl1pPr marL="0" indent="0" algn="ctr" defTabSz="457200" rtl="0" eaLnBrk="1" latinLnBrk="0" hangingPunct="1">
              <a:buNone/>
              <a:defRPr lang="en-US" sz="1600" b="1" i="0" kern="1200" cap="all" spc="150" baseline="0" dirty="0">
                <a:solidFill>
                  <a:schemeClr val="bg1"/>
                </a:solidFill>
                <a:latin typeface="Aptos ExtraBold" panose="020B0004020202020204" pitchFamily="34" charset="0"/>
                <a:ea typeface="Aptos ExtraBold" panose="020B0004020202020204" pitchFamily="34" charset="0"/>
                <a:cs typeface="Aptos ExtraBold" panose="020B0004020202020204" pitchFamily="34" charset="0"/>
              </a:defRPr>
            </a:lvl1pPr>
            <a:lvl2pPr marL="457063" indent="0">
              <a:buNone/>
              <a:defRPr/>
            </a:lvl2pPr>
            <a:lvl3pPr marL="914126" indent="0">
              <a:buNone/>
              <a:defRPr/>
            </a:lvl3pPr>
            <a:lvl4pPr marL="1371189" indent="0">
              <a:buNone/>
              <a:defRPr/>
            </a:lvl4pPr>
            <a:lvl5pPr marL="1828252" indent="0">
              <a:buNone/>
              <a:defRPr/>
            </a:lvl5pPr>
          </a:lstStyle>
          <a:p>
            <a:pPr lvl="0"/>
            <a:r>
              <a:rPr lang="en-US"/>
              <a:t>Subhead</a:t>
            </a:r>
          </a:p>
        </p:txBody>
      </p:sp>
      <p:sp>
        <p:nvSpPr>
          <p:cNvPr id="25" name="Text Placeholder 4">
            <a:extLst>
              <a:ext uri="{FF2B5EF4-FFF2-40B4-BE49-F238E27FC236}">
                <a16:creationId xmlns:a16="http://schemas.microsoft.com/office/drawing/2014/main" id="{35DA4885-08B2-FD8B-170B-BBABAABFBDE7}"/>
              </a:ext>
            </a:extLst>
          </p:cNvPr>
          <p:cNvSpPr>
            <a:spLocks noGrp="1"/>
          </p:cNvSpPr>
          <p:nvPr>
            <p:ph type="body" sz="quarter" idx="41" hasCustomPrompt="1"/>
          </p:nvPr>
        </p:nvSpPr>
        <p:spPr>
          <a:xfrm>
            <a:off x="9463511" y="1926385"/>
            <a:ext cx="2518939" cy="825132"/>
          </a:xfrm>
          <a:custGeom>
            <a:avLst/>
            <a:gdLst>
              <a:gd name="connsiteX0" fmla="*/ 0 w 2504203"/>
              <a:gd name="connsiteY0" fmla="*/ 0 h 1392720"/>
              <a:gd name="connsiteX1" fmla="*/ 1807843 w 2504203"/>
              <a:gd name="connsiteY1" fmla="*/ 0 h 1392720"/>
              <a:gd name="connsiteX2" fmla="*/ 2504203 w 2504203"/>
              <a:gd name="connsiteY2" fmla="*/ 696360 h 1392720"/>
              <a:gd name="connsiteX3" fmla="*/ 1807843 w 2504203"/>
              <a:gd name="connsiteY3" fmla="*/ 1392720 h 1392720"/>
              <a:gd name="connsiteX4" fmla="*/ 0 w 2504203"/>
              <a:gd name="connsiteY4" fmla="*/ 1392720 h 1392720"/>
              <a:gd name="connsiteX5" fmla="*/ 696360 w 2504203"/>
              <a:gd name="connsiteY5" fmla="*/ 696360 h 1392720"/>
              <a:gd name="connsiteX6" fmla="*/ 0 w 2504203"/>
              <a:gd name="connsiteY6" fmla="*/ 0 h 1392720"/>
              <a:gd name="connsiteX0" fmla="*/ 0 w 2504203"/>
              <a:gd name="connsiteY0" fmla="*/ 0 h 1392720"/>
              <a:gd name="connsiteX1" fmla="*/ 1807843 w 2504203"/>
              <a:gd name="connsiteY1" fmla="*/ 0 h 1392720"/>
              <a:gd name="connsiteX2" fmla="*/ 2504203 w 2504203"/>
              <a:gd name="connsiteY2" fmla="*/ 696360 h 1392720"/>
              <a:gd name="connsiteX3" fmla="*/ 1807843 w 2504203"/>
              <a:gd name="connsiteY3" fmla="*/ 1392720 h 1392720"/>
              <a:gd name="connsiteX4" fmla="*/ 0 w 2504203"/>
              <a:gd name="connsiteY4" fmla="*/ 1392720 h 1392720"/>
              <a:gd name="connsiteX5" fmla="*/ 279671 w 2504203"/>
              <a:gd name="connsiteY5" fmla="*/ 707935 h 1392720"/>
              <a:gd name="connsiteX6" fmla="*/ 0 w 2504203"/>
              <a:gd name="connsiteY6" fmla="*/ 0 h 1392720"/>
              <a:gd name="connsiteX0" fmla="*/ 0 w 2203261"/>
              <a:gd name="connsiteY0" fmla="*/ 0 h 1392720"/>
              <a:gd name="connsiteX1" fmla="*/ 1807843 w 2203261"/>
              <a:gd name="connsiteY1" fmla="*/ 0 h 1392720"/>
              <a:gd name="connsiteX2" fmla="*/ 2203261 w 2203261"/>
              <a:gd name="connsiteY2" fmla="*/ 707935 h 1392720"/>
              <a:gd name="connsiteX3" fmla="*/ 1807843 w 2203261"/>
              <a:gd name="connsiteY3" fmla="*/ 1392720 h 1392720"/>
              <a:gd name="connsiteX4" fmla="*/ 0 w 2203261"/>
              <a:gd name="connsiteY4" fmla="*/ 1392720 h 1392720"/>
              <a:gd name="connsiteX5" fmla="*/ 279671 w 2203261"/>
              <a:gd name="connsiteY5" fmla="*/ 707935 h 1392720"/>
              <a:gd name="connsiteX6" fmla="*/ 0 w 2203261"/>
              <a:gd name="connsiteY6" fmla="*/ 0 h 1392720"/>
              <a:gd name="connsiteX0" fmla="*/ 0 w 2102002"/>
              <a:gd name="connsiteY0" fmla="*/ 0 h 1392720"/>
              <a:gd name="connsiteX1" fmla="*/ 1807843 w 2102002"/>
              <a:gd name="connsiteY1" fmla="*/ 0 h 1392720"/>
              <a:gd name="connsiteX2" fmla="*/ 2102002 w 2102002"/>
              <a:gd name="connsiteY2" fmla="*/ 719509 h 1392720"/>
              <a:gd name="connsiteX3" fmla="*/ 1807843 w 2102002"/>
              <a:gd name="connsiteY3" fmla="*/ 1392720 h 1392720"/>
              <a:gd name="connsiteX4" fmla="*/ 0 w 2102002"/>
              <a:gd name="connsiteY4" fmla="*/ 1392720 h 1392720"/>
              <a:gd name="connsiteX5" fmla="*/ 279671 w 2102002"/>
              <a:gd name="connsiteY5" fmla="*/ 707935 h 1392720"/>
              <a:gd name="connsiteX6" fmla="*/ 0 w 2102002"/>
              <a:gd name="connsiteY6" fmla="*/ 0 h 13927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02002" h="1392720">
                <a:moveTo>
                  <a:pt x="0" y="0"/>
                </a:moveTo>
                <a:lnTo>
                  <a:pt x="1807843" y="0"/>
                </a:lnTo>
                <a:lnTo>
                  <a:pt x="2102002" y="719509"/>
                </a:lnTo>
                <a:lnTo>
                  <a:pt x="1807843" y="1392720"/>
                </a:lnTo>
                <a:lnTo>
                  <a:pt x="0" y="1392720"/>
                </a:lnTo>
                <a:lnTo>
                  <a:pt x="279671" y="707935"/>
                </a:lnTo>
                <a:lnTo>
                  <a:pt x="0" y="0"/>
                </a:lnTo>
                <a:close/>
              </a:path>
            </a:pathLst>
          </a:custGeom>
          <a:solidFill>
            <a:schemeClr val="accent5"/>
          </a:solidFill>
        </p:spPr>
        <p:txBody>
          <a:bodyPr anchor="ctr"/>
          <a:lstStyle>
            <a:lvl1pPr marL="0" indent="0" algn="ctr" defTabSz="457200" rtl="0" eaLnBrk="1" latinLnBrk="0" hangingPunct="1">
              <a:buNone/>
              <a:defRPr lang="en-US" sz="1600" b="1" i="0" kern="1200" cap="all" spc="150" baseline="0" dirty="0">
                <a:solidFill>
                  <a:schemeClr val="bg1"/>
                </a:solidFill>
                <a:latin typeface="Aptos ExtraBold" panose="020B0004020202020204" pitchFamily="34" charset="0"/>
                <a:ea typeface="Aptos ExtraBold" panose="020B0004020202020204" pitchFamily="34" charset="0"/>
                <a:cs typeface="Aptos ExtraBold" panose="020B0004020202020204" pitchFamily="34" charset="0"/>
              </a:defRPr>
            </a:lvl1pPr>
            <a:lvl2pPr marL="457063" indent="0">
              <a:buNone/>
              <a:defRPr/>
            </a:lvl2pPr>
            <a:lvl3pPr marL="914126" indent="0">
              <a:buNone/>
              <a:defRPr/>
            </a:lvl3pPr>
            <a:lvl4pPr marL="1371189" indent="0">
              <a:buNone/>
              <a:defRPr/>
            </a:lvl4pPr>
            <a:lvl5pPr marL="1828252" indent="0">
              <a:buNone/>
              <a:defRPr/>
            </a:lvl5pPr>
          </a:lstStyle>
          <a:p>
            <a:pPr lvl="0"/>
            <a:r>
              <a:rPr lang="en-US"/>
              <a:t>Subhead</a:t>
            </a:r>
          </a:p>
        </p:txBody>
      </p:sp>
      <p:sp>
        <p:nvSpPr>
          <p:cNvPr id="26" name="Text Placeholder 7">
            <a:extLst>
              <a:ext uri="{FF2B5EF4-FFF2-40B4-BE49-F238E27FC236}">
                <a16:creationId xmlns:a16="http://schemas.microsoft.com/office/drawing/2014/main" id="{6EA48E8B-7E7B-A399-76CB-5CAE78502190}"/>
              </a:ext>
            </a:extLst>
          </p:cNvPr>
          <p:cNvSpPr>
            <a:spLocks noGrp="1"/>
          </p:cNvSpPr>
          <p:nvPr>
            <p:ph type="body" sz="quarter" idx="42" hasCustomPrompt="1"/>
          </p:nvPr>
        </p:nvSpPr>
        <p:spPr>
          <a:xfrm>
            <a:off x="2752309" y="3042458"/>
            <a:ext cx="1997890" cy="2977342"/>
          </a:xfrm>
        </p:spPr>
        <p:txBody>
          <a:bodyPr/>
          <a:lstStyle>
            <a:lvl1pPr marL="0" indent="0" algn="ctr">
              <a:buNone/>
              <a:defRPr sz="1600" b="0" i="0">
                <a:solidFill>
                  <a:schemeClr val="tx1"/>
                </a:solidFill>
                <a:latin typeface="Aptos" panose="020B0004020202020204" pitchFamily="34" charset="0"/>
              </a:defRPr>
            </a:lvl1pPr>
            <a:lvl2pPr marL="457063" indent="0">
              <a:buNone/>
              <a:defRPr/>
            </a:lvl2pPr>
            <a:lvl3pPr marL="914126" indent="0">
              <a:buNone/>
              <a:defRPr/>
            </a:lvl3pPr>
            <a:lvl4pPr marL="1371189" indent="0">
              <a:buNone/>
              <a:defRPr/>
            </a:lvl4pPr>
            <a:lvl5pPr marL="1828252" indent="0">
              <a:buNone/>
              <a:defRPr/>
            </a:lvl5pPr>
          </a:lstStyle>
          <a:p>
            <a:pPr lvl="0"/>
            <a:r>
              <a:rPr lang="en-US"/>
              <a:t>Body copy</a:t>
            </a:r>
          </a:p>
        </p:txBody>
      </p:sp>
      <p:sp>
        <p:nvSpPr>
          <p:cNvPr id="27" name="Text Placeholder 7">
            <a:extLst>
              <a:ext uri="{FF2B5EF4-FFF2-40B4-BE49-F238E27FC236}">
                <a16:creationId xmlns:a16="http://schemas.microsoft.com/office/drawing/2014/main" id="{14315AF6-CB98-BD8A-75FE-C7AF622E5CF6}"/>
              </a:ext>
            </a:extLst>
          </p:cNvPr>
          <p:cNvSpPr>
            <a:spLocks noGrp="1"/>
          </p:cNvSpPr>
          <p:nvPr>
            <p:ph type="body" sz="quarter" idx="43" hasCustomPrompt="1"/>
          </p:nvPr>
        </p:nvSpPr>
        <p:spPr>
          <a:xfrm>
            <a:off x="5076218" y="3042458"/>
            <a:ext cx="1997890" cy="2977342"/>
          </a:xfrm>
        </p:spPr>
        <p:txBody>
          <a:bodyPr/>
          <a:lstStyle>
            <a:lvl1pPr marL="0" indent="0" algn="ctr">
              <a:buNone/>
              <a:defRPr sz="1600" b="0" i="0">
                <a:solidFill>
                  <a:schemeClr val="tx1"/>
                </a:solidFill>
                <a:latin typeface="Aptos" panose="020B0004020202020204" pitchFamily="34" charset="0"/>
              </a:defRPr>
            </a:lvl1pPr>
            <a:lvl2pPr marL="457063" indent="0">
              <a:buNone/>
              <a:defRPr/>
            </a:lvl2pPr>
            <a:lvl3pPr marL="914126" indent="0">
              <a:buNone/>
              <a:defRPr/>
            </a:lvl3pPr>
            <a:lvl4pPr marL="1371189" indent="0">
              <a:buNone/>
              <a:defRPr/>
            </a:lvl4pPr>
            <a:lvl5pPr marL="1828252" indent="0">
              <a:buNone/>
              <a:defRPr/>
            </a:lvl5pPr>
          </a:lstStyle>
          <a:p>
            <a:pPr lvl="0"/>
            <a:r>
              <a:rPr lang="en-US"/>
              <a:t>Body copy</a:t>
            </a:r>
          </a:p>
        </p:txBody>
      </p:sp>
      <p:sp>
        <p:nvSpPr>
          <p:cNvPr id="28" name="Text Placeholder 7">
            <a:extLst>
              <a:ext uri="{FF2B5EF4-FFF2-40B4-BE49-F238E27FC236}">
                <a16:creationId xmlns:a16="http://schemas.microsoft.com/office/drawing/2014/main" id="{E76A7827-D3AB-8006-C4A9-FB4FDC1D6BB5}"/>
              </a:ext>
            </a:extLst>
          </p:cNvPr>
          <p:cNvSpPr>
            <a:spLocks noGrp="1"/>
          </p:cNvSpPr>
          <p:nvPr>
            <p:ph type="body" sz="quarter" idx="44" hasCustomPrompt="1"/>
          </p:nvPr>
        </p:nvSpPr>
        <p:spPr>
          <a:xfrm>
            <a:off x="7400127" y="3042458"/>
            <a:ext cx="1997890" cy="2977342"/>
          </a:xfrm>
        </p:spPr>
        <p:txBody>
          <a:bodyPr/>
          <a:lstStyle>
            <a:lvl1pPr marL="0" indent="0" algn="ctr">
              <a:buNone/>
              <a:defRPr sz="1600" b="0" i="0">
                <a:solidFill>
                  <a:schemeClr val="tx1"/>
                </a:solidFill>
                <a:latin typeface="Aptos" panose="020B0004020202020204" pitchFamily="34" charset="0"/>
              </a:defRPr>
            </a:lvl1pPr>
            <a:lvl2pPr marL="457063" indent="0">
              <a:buNone/>
              <a:defRPr/>
            </a:lvl2pPr>
            <a:lvl3pPr marL="914126" indent="0">
              <a:buNone/>
              <a:defRPr/>
            </a:lvl3pPr>
            <a:lvl4pPr marL="1371189" indent="0">
              <a:buNone/>
              <a:defRPr/>
            </a:lvl4pPr>
            <a:lvl5pPr marL="1828252" indent="0">
              <a:buNone/>
              <a:defRPr/>
            </a:lvl5pPr>
          </a:lstStyle>
          <a:p>
            <a:pPr lvl="0"/>
            <a:r>
              <a:rPr lang="en-US"/>
              <a:t>Body copy</a:t>
            </a:r>
          </a:p>
        </p:txBody>
      </p:sp>
      <p:sp>
        <p:nvSpPr>
          <p:cNvPr id="29" name="Text Placeholder 7">
            <a:extLst>
              <a:ext uri="{FF2B5EF4-FFF2-40B4-BE49-F238E27FC236}">
                <a16:creationId xmlns:a16="http://schemas.microsoft.com/office/drawing/2014/main" id="{B29F6758-DAB9-2283-C883-477370DDA833}"/>
              </a:ext>
            </a:extLst>
          </p:cNvPr>
          <p:cNvSpPr>
            <a:spLocks noGrp="1"/>
          </p:cNvSpPr>
          <p:nvPr>
            <p:ph type="body" sz="quarter" idx="45" hasCustomPrompt="1"/>
          </p:nvPr>
        </p:nvSpPr>
        <p:spPr>
          <a:xfrm>
            <a:off x="9669055" y="3042458"/>
            <a:ext cx="1997890" cy="2977342"/>
          </a:xfrm>
        </p:spPr>
        <p:txBody>
          <a:bodyPr/>
          <a:lstStyle>
            <a:lvl1pPr marL="0" indent="0" algn="ctr">
              <a:buNone/>
              <a:defRPr sz="1600" b="0" i="0">
                <a:solidFill>
                  <a:schemeClr val="tx1"/>
                </a:solidFill>
                <a:latin typeface="Aptos" panose="020B0004020202020204" pitchFamily="34" charset="0"/>
              </a:defRPr>
            </a:lvl1pPr>
            <a:lvl2pPr marL="457063" indent="0">
              <a:buNone/>
              <a:defRPr/>
            </a:lvl2pPr>
            <a:lvl3pPr marL="914126" indent="0">
              <a:buNone/>
              <a:defRPr/>
            </a:lvl3pPr>
            <a:lvl4pPr marL="1371189" indent="0">
              <a:buNone/>
              <a:defRPr/>
            </a:lvl4pPr>
            <a:lvl5pPr marL="1828252" indent="0">
              <a:buNone/>
              <a:defRPr/>
            </a:lvl5pPr>
          </a:lstStyle>
          <a:p>
            <a:pPr lvl="0"/>
            <a:r>
              <a:rPr lang="en-US"/>
              <a:t>Body copy</a:t>
            </a:r>
          </a:p>
        </p:txBody>
      </p:sp>
    </p:spTree>
    <p:extLst>
      <p:ext uri="{BB962C8B-B14F-4D97-AF65-F5344CB8AC3E}">
        <p14:creationId xmlns:p14="http://schemas.microsoft.com/office/powerpoint/2010/main" val="3620900596"/>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preserve="1" userDrawn="1">
  <p:cSld name="Timeline - 6 steps">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89A8D2E7-38D1-0320-3237-945D8B917A22}"/>
              </a:ext>
            </a:extLst>
          </p:cNvPr>
          <p:cNvSpPr/>
          <p:nvPr userDrawn="1"/>
        </p:nvSpPr>
        <p:spPr>
          <a:xfrm>
            <a:off x="-1" y="0"/>
            <a:ext cx="12192000" cy="13716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b="0" i="0">
              <a:latin typeface="Aptos" panose="020B0004020202020204" pitchFamily="34" charset="0"/>
            </a:endParaRPr>
          </a:p>
        </p:txBody>
      </p:sp>
      <p:pic>
        <p:nvPicPr>
          <p:cNvPr id="7" name="Graphic 6">
            <a:extLst>
              <a:ext uri="{FF2B5EF4-FFF2-40B4-BE49-F238E27FC236}">
                <a16:creationId xmlns:a16="http://schemas.microsoft.com/office/drawing/2014/main" id="{D6E7A569-537F-C0D6-0CE2-DD63B0DDD074}"/>
              </a:ext>
            </a:extLst>
          </p:cNvPr>
          <p:cNvPicPr>
            <a:picLocks noChangeAspect="1"/>
          </p:cNvPicPr>
          <p:nvPr userDrawn="1"/>
        </p:nvPicPr>
        <p:blipFill>
          <a:blip>
            <a:extLst>
              <a:ext uri="{96DAC541-7B7A-43D3-8B79-37D633B846F1}">
                <asvg:svgBlip xmlns:asvg="http://schemas.microsoft.com/office/drawing/2016/SVG/main" r:embed="rId2"/>
              </a:ext>
            </a:extLst>
          </a:blip>
          <a:srcRect l="23384" t="-2066" r="7300" b="80431"/>
          <a:stretch/>
        </p:blipFill>
        <p:spPr>
          <a:xfrm>
            <a:off x="-1" y="162952"/>
            <a:ext cx="9029701" cy="1208648"/>
          </a:xfrm>
          <a:prstGeom prst="rect">
            <a:avLst/>
          </a:prstGeom>
        </p:spPr>
      </p:pic>
      <p:sp>
        <p:nvSpPr>
          <p:cNvPr id="8" name="Text Placeholder 8">
            <a:extLst>
              <a:ext uri="{FF2B5EF4-FFF2-40B4-BE49-F238E27FC236}">
                <a16:creationId xmlns:a16="http://schemas.microsoft.com/office/drawing/2014/main" id="{33CC6B48-894F-7566-CCEA-DA4105AD77A7}"/>
              </a:ext>
            </a:extLst>
          </p:cNvPr>
          <p:cNvSpPr>
            <a:spLocks noGrp="1"/>
          </p:cNvSpPr>
          <p:nvPr>
            <p:ph type="body" sz="quarter" idx="13" hasCustomPrompt="1"/>
          </p:nvPr>
        </p:nvSpPr>
        <p:spPr>
          <a:xfrm>
            <a:off x="1524000" y="385961"/>
            <a:ext cx="9144000" cy="676806"/>
          </a:xfrm>
        </p:spPr>
        <p:txBody>
          <a:bodyPr anchor="b">
            <a:noAutofit/>
          </a:bodyPr>
          <a:lstStyle>
            <a:lvl1pPr marL="0" indent="0" algn="ctr">
              <a:lnSpc>
                <a:spcPct val="80000"/>
              </a:lnSpc>
              <a:spcBef>
                <a:spcPts val="0"/>
              </a:spcBef>
              <a:spcAft>
                <a:spcPts val="0"/>
              </a:spcAft>
              <a:buNone/>
              <a:defRPr lang="en-US" sz="3600" b="1" i="0" kern="1200" cap="all" spc="0" baseline="0" dirty="0">
                <a:solidFill>
                  <a:schemeClr val="bg1"/>
                </a:solidFill>
                <a:latin typeface="Aptos Black" panose="020B0004020202020204" pitchFamily="34" charset="0"/>
                <a:ea typeface="Aptos Black" panose="020B0004020202020204" pitchFamily="34" charset="0"/>
                <a:cs typeface="Aptos Black" panose="020B0004020202020204" pitchFamily="34" charset="0"/>
              </a:defRPr>
            </a:lvl1pPr>
          </a:lstStyle>
          <a:p>
            <a:pPr lvl="0"/>
            <a:r>
              <a:rPr lang="en-US"/>
              <a:t>Headline</a:t>
            </a:r>
          </a:p>
        </p:txBody>
      </p:sp>
      <p:sp>
        <p:nvSpPr>
          <p:cNvPr id="3" name="Footer Placeholder 2">
            <a:extLst>
              <a:ext uri="{FF2B5EF4-FFF2-40B4-BE49-F238E27FC236}">
                <a16:creationId xmlns:a16="http://schemas.microsoft.com/office/drawing/2014/main" id="{A586AC00-CBEA-5E9E-E5E1-E7F3326FC126}"/>
              </a:ext>
            </a:extLst>
          </p:cNvPr>
          <p:cNvSpPr>
            <a:spLocks noGrp="1"/>
          </p:cNvSpPr>
          <p:nvPr>
            <p:ph type="ftr" sz="quarter" idx="10"/>
          </p:nvPr>
        </p:nvSpPr>
        <p:spPr/>
        <p:txBody>
          <a:bodyPr/>
          <a:lstStyle/>
          <a:p>
            <a:pPr algn="l"/>
            <a:r>
              <a:rPr lang="en-US" i="1">
                <a:latin typeface="Aptos" panose="020B0004020202020204" pitchFamily="34" charset="0"/>
              </a:rPr>
              <a:t>© 2025 KC2026. All Rights Reserved. FIFA World Cup 26™, FIFA World Cup™, World Cup™ and associated trademarks and logos are the property of FIFA.</a:t>
            </a:r>
            <a:endParaRPr lang="en-GB"/>
          </a:p>
        </p:txBody>
      </p:sp>
      <p:sp>
        <p:nvSpPr>
          <p:cNvPr id="4" name="Slide Number Placeholder 3">
            <a:extLst>
              <a:ext uri="{FF2B5EF4-FFF2-40B4-BE49-F238E27FC236}">
                <a16:creationId xmlns:a16="http://schemas.microsoft.com/office/drawing/2014/main" id="{A7469A4B-0B1C-3B20-DDC9-6D9A696CF2F9}"/>
              </a:ext>
            </a:extLst>
          </p:cNvPr>
          <p:cNvSpPr>
            <a:spLocks noGrp="1"/>
          </p:cNvSpPr>
          <p:nvPr>
            <p:ph type="sldNum" sz="quarter" idx="11"/>
          </p:nvPr>
        </p:nvSpPr>
        <p:spPr/>
        <p:txBody>
          <a:bodyPr/>
          <a:lstStyle/>
          <a:p>
            <a:fld id="{BCC574E5-598D-4C19-A93D-1F2ADF65AC13}" type="slidenum">
              <a:rPr lang="en-GB" smtClean="0"/>
              <a:pPr/>
              <a:t>‹#›</a:t>
            </a:fld>
            <a:endParaRPr lang="en-GB"/>
          </a:p>
        </p:txBody>
      </p:sp>
      <p:pic>
        <p:nvPicPr>
          <p:cNvPr id="5" name="Picture 4">
            <a:extLst>
              <a:ext uri="{FF2B5EF4-FFF2-40B4-BE49-F238E27FC236}">
                <a16:creationId xmlns:a16="http://schemas.microsoft.com/office/drawing/2014/main" id="{9B25AE57-3536-0774-B091-8D3D4477E903}"/>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11388337" y="265707"/>
            <a:ext cx="531777" cy="857250"/>
          </a:xfrm>
          <a:prstGeom prst="rect">
            <a:avLst/>
          </a:prstGeom>
        </p:spPr>
      </p:pic>
      <p:sp>
        <p:nvSpPr>
          <p:cNvPr id="11" name="Text Placeholder 7">
            <a:extLst>
              <a:ext uri="{FF2B5EF4-FFF2-40B4-BE49-F238E27FC236}">
                <a16:creationId xmlns:a16="http://schemas.microsoft.com/office/drawing/2014/main" id="{D973FBFD-ED14-D2E1-E8FF-5754201353FB}"/>
              </a:ext>
            </a:extLst>
          </p:cNvPr>
          <p:cNvSpPr>
            <a:spLocks noGrp="1"/>
          </p:cNvSpPr>
          <p:nvPr>
            <p:ph type="body" sz="quarter" idx="25" hasCustomPrompt="1"/>
          </p:nvPr>
        </p:nvSpPr>
        <p:spPr>
          <a:xfrm>
            <a:off x="407369" y="3059084"/>
            <a:ext cx="1801420" cy="2960716"/>
          </a:xfrm>
        </p:spPr>
        <p:txBody>
          <a:bodyPr/>
          <a:lstStyle>
            <a:lvl1pPr marL="0" indent="0" algn="ctr">
              <a:buNone/>
              <a:defRPr sz="1600" b="0" i="0">
                <a:solidFill>
                  <a:schemeClr val="tx1"/>
                </a:solidFill>
                <a:latin typeface="Aptos" panose="020B0004020202020204" pitchFamily="34" charset="0"/>
              </a:defRPr>
            </a:lvl1pPr>
            <a:lvl2pPr marL="457063" indent="0">
              <a:buNone/>
              <a:defRPr/>
            </a:lvl2pPr>
            <a:lvl3pPr marL="914126" indent="0">
              <a:buNone/>
              <a:defRPr/>
            </a:lvl3pPr>
            <a:lvl4pPr marL="1371189" indent="0">
              <a:buNone/>
              <a:defRPr/>
            </a:lvl4pPr>
            <a:lvl5pPr marL="1828252" indent="0">
              <a:buNone/>
              <a:defRPr/>
            </a:lvl5pPr>
          </a:lstStyle>
          <a:p>
            <a:pPr lvl="0"/>
            <a:r>
              <a:rPr lang="en-US"/>
              <a:t>Body copy</a:t>
            </a:r>
          </a:p>
        </p:txBody>
      </p:sp>
      <p:sp>
        <p:nvSpPr>
          <p:cNvPr id="12" name="Text Placeholder 4">
            <a:extLst>
              <a:ext uri="{FF2B5EF4-FFF2-40B4-BE49-F238E27FC236}">
                <a16:creationId xmlns:a16="http://schemas.microsoft.com/office/drawing/2014/main" id="{F75BC1CF-41FA-8A08-DA09-E3AE7DDA812C}"/>
              </a:ext>
            </a:extLst>
          </p:cNvPr>
          <p:cNvSpPr>
            <a:spLocks noGrp="1"/>
          </p:cNvSpPr>
          <p:nvPr>
            <p:ph type="body" sz="quarter" idx="37" hasCustomPrompt="1"/>
          </p:nvPr>
        </p:nvSpPr>
        <p:spPr>
          <a:xfrm>
            <a:off x="281250" y="1925400"/>
            <a:ext cx="2050584" cy="825132"/>
          </a:xfrm>
          <a:custGeom>
            <a:avLst/>
            <a:gdLst>
              <a:gd name="connsiteX0" fmla="*/ 0 w 2504203"/>
              <a:gd name="connsiteY0" fmla="*/ 0 h 1392720"/>
              <a:gd name="connsiteX1" fmla="*/ 1807843 w 2504203"/>
              <a:gd name="connsiteY1" fmla="*/ 0 h 1392720"/>
              <a:gd name="connsiteX2" fmla="*/ 2504203 w 2504203"/>
              <a:gd name="connsiteY2" fmla="*/ 696360 h 1392720"/>
              <a:gd name="connsiteX3" fmla="*/ 1807843 w 2504203"/>
              <a:gd name="connsiteY3" fmla="*/ 1392720 h 1392720"/>
              <a:gd name="connsiteX4" fmla="*/ 0 w 2504203"/>
              <a:gd name="connsiteY4" fmla="*/ 1392720 h 1392720"/>
              <a:gd name="connsiteX5" fmla="*/ 696360 w 2504203"/>
              <a:gd name="connsiteY5" fmla="*/ 696360 h 1392720"/>
              <a:gd name="connsiteX6" fmla="*/ 0 w 2504203"/>
              <a:gd name="connsiteY6" fmla="*/ 0 h 1392720"/>
              <a:gd name="connsiteX0" fmla="*/ 0 w 2504203"/>
              <a:gd name="connsiteY0" fmla="*/ 0 h 1392720"/>
              <a:gd name="connsiteX1" fmla="*/ 1807843 w 2504203"/>
              <a:gd name="connsiteY1" fmla="*/ 0 h 1392720"/>
              <a:gd name="connsiteX2" fmla="*/ 2504203 w 2504203"/>
              <a:gd name="connsiteY2" fmla="*/ 696360 h 1392720"/>
              <a:gd name="connsiteX3" fmla="*/ 1807843 w 2504203"/>
              <a:gd name="connsiteY3" fmla="*/ 1392720 h 1392720"/>
              <a:gd name="connsiteX4" fmla="*/ 0 w 2504203"/>
              <a:gd name="connsiteY4" fmla="*/ 1392720 h 1392720"/>
              <a:gd name="connsiteX5" fmla="*/ 279671 w 2504203"/>
              <a:gd name="connsiteY5" fmla="*/ 707935 h 1392720"/>
              <a:gd name="connsiteX6" fmla="*/ 0 w 2504203"/>
              <a:gd name="connsiteY6" fmla="*/ 0 h 1392720"/>
              <a:gd name="connsiteX0" fmla="*/ 0 w 2203261"/>
              <a:gd name="connsiteY0" fmla="*/ 0 h 1392720"/>
              <a:gd name="connsiteX1" fmla="*/ 1807843 w 2203261"/>
              <a:gd name="connsiteY1" fmla="*/ 0 h 1392720"/>
              <a:gd name="connsiteX2" fmla="*/ 2203261 w 2203261"/>
              <a:gd name="connsiteY2" fmla="*/ 707935 h 1392720"/>
              <a:gd name="connsiteX3" fmla="*/ 1807843 w 2203261"/>
              <a:gd name="connsiteY3" fmla="*/ 1392720 h 1392720"/>
              <a:gd name="connsiteX4" fmla="*/ 0 w 2203261"/>
              <a:gd name="connsiteY4" fmla="*/ 1392720 h 1392720"/>
              <a:gd name="connsiteX5" fmla="*/ 279671 w 2203261"/>
              <a:gd name="connsiteY5" fmla="*/ 707935 h 1392720"/>
              <a:gd name="connsiteX6" fmla="*/ 0 w 2203261"/>
              <a:gd name="connsiteY6" fmla="*/ 0 h 1392720"/>
              <a:gd name="connsiteX0" fmla="*/ 0 w 2102002"/>
              <a:gd name="connsiteY0" fmla="*/ 0 h 1392720"/>
              <a:gd name="connsiteX1" fmla="*/ 1807843 w 2102002"/>
              <a:gd name="connsiteY1" fmla="*/ 0 h 1392720"/>
              <a:gd name="connsiteX2" fmla="*/ 2102002 w 2102002"/>
              <a:gd name="connsiteY2" fmla="*/ 719509 h 1392720"/>
              <a:gd name="connsiteX3" fmla="*/ 1807843 w 2102002"/>
              <a:gd name="connsiteY3" fmla="*/ 1392720 h 1392720"/>
              <a:gd name="connsiteX4" fmla="*/ 0 w 2102002"/>
              <a:gd name="connsiteY4" fmla="*/ 1392720 h 1392720"/>
              <a:gd name="connsiteX5" fmla="*/ 279671 w 2102002"/>
              <a:gd name="connsiteY5" fmla="*/ 707935 h 1392720"/>
              <a:gd name="connsiteX6" fmla="*/ 0 w 2102002"/>
              <a:gd name="connsiteY6" fmla="*/ 0 h 13927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02002" h="1392720">
                <a:moveTo>
                  <a:pt x="0" y="0"/>
                </a:moveTo>
                <a:lnTo>
                  <a:pt x="1807843" y="0"/>
                </a:lnTo>
                <a:lnTo>
                  <a:pt x="2102002" y="719509"/>
                </a:lnTo>
                <a:lnTo>
                  <a:pt x="1807843" y="1392720"/>
                </a:lnTo>
                <a:lnTo>
                  <a:pt x="0" y="1392720"/>
                </a:lnTo>
                <a:lnTo>
                  <a:pt x="279671" y="707935"/>
                </a:lnTo>
                <a:lnTo>
                  <a:pt x="0" y="0"/>
                </a:lnTo>
                <a:close/>
              </a:path>
            </a:pathLst>
          </a:custGeom>
          <a:solidFill>
            <a:schemeClr val="accent2"/>
          </a:solidFill>
        </p:spPr>
        <p:txBody>
          <a:bodyPr anchor="ctr"/>
          <a:lstStyle>
            <a:lvl1pPr marL="0" indent="0" algn="ctr" defTabSz="457200" rtl="0" eaLnBrk="1" latinLnBrk="0" hangingPunct="1">
              <a:lnSpc>
                <a:spcPct val="90000"/>
              </a:lnSpc>
              <a:spcBef>
                <a:spcPts val="300"/>
              </a:spcBef>
              <a:spcAft>
                <a:spcPts val="300"/>
              </a:spcAft>
              <a:buNone/>
              <a:defRPr lang="en-US" sz="1600" b="1" i="0" kern="1200" cap="all" spc="150" baseline="0" dirty="0">
                <a:solidFill>
                  <a:schemeClr val="bg1"/>
                </a:solidFill>
                <a:latin typeface="Aptos ExtraBold" panose="020B0004020202020204" pitchFamily="34" charset="0"/>
                <a:ea typeface="Aptos ExtraBold" panose="020B0004020202020204" pitchFamily="34" charset="0"/>
                <a:cs typeface="Aptos ExtraBold" panose="020B0004020202020204" pitchFamily="34" charset="0"/>
              </a:defRPr>
            </a:lvl1pPr>
            <a:lvl2pPr marL="457063" indent="0">
              <a:buNone/>
              <a:defRPr/>
            </a:lvl2pPr>
            <a:lvl3pPr marL="914126" indent="0">
              <a:buNone/>
              <a:defRPr/>
            </a:lvl3pPr>
            <a:lvl4pPr marL="1371189" indent="0">
              <a:buNone/>
              <a:defRPr/>
            </a:lvl4pPr>
            <a:lvl5pPr marL="1828252" indent="0">
              <a:buNone/>
              <a:defRPr/>
            </a:lvl5pPr>
          </a:lstStyle>
          <a:p>
            <a:pPr lvl="0"/>
            <a:r>
              <a:rPr lang="en-US"/>
              <a:t>Subhead</a:t>
            </a:r>
          </a:p>
        </p:txBody>
      </p:sp>
      <p:sp>
        <p:nvSpPr>
          <p:cNvPr id="13" name="Text Placeholder 4">
            <a:extLst>
              <a:ext uri="{FF2B5EF4-FFF2-40B4-BE49-F238E27FC236}">
                <a16:creationId xmlns:a16="http://schemas.microsoft.com/office/drawing/2014/main" id="{D7D83EAE-C4CB-B046-6C14-CBCD219B6210}"/>
              </a:ext>
            </a:extLst>
          </p:cNvPr>
          <p:cNvSpPr>
            <a:spLocks noGrp="1"/>
          </p:cNvSpPr>
          <p:nvPr>
            <p:ph type="body" sz="quarter" idx="38" hasCustomPrompt="1"/>
          </p:nvPr>
        </p:nvSpPr>
        <p:spPr>
          <a:xfrm>
            <a:off x="2180861" y="1925400"/>
            <a:ext cx="2050584" cy="825132"/>
          </a:xfrm>
          <a:custGeom>
            <a:avLst/>
            <a:gdLst>
              <a:gd name="connsiteX0" fmla="*/ 0 w 2504203"/>
              <a:gd name="connsiteY0" fmla="*/ 0 h 1392720"/>
              <a:gd name="connsiteX1" fmla="*/ 1807843 w 2504203"/>
              <a:gd name="connsiteY1" fmla="*/ 0 h 1392720"/>
              <a:gd name="connsiteX2" fmla="*/ 2504203 w 2504203"/>
              <a:gd name="connsiteY2" fmla="*/ 696360 h 1392720"/>
              <a:gd name="connsiteX3" fmla="*/ 1807843 w 2504203"/>
              <a:gd name="connsiteY3" fmla="*/ 1392720 h 1392720"/>
              <a:gd name="connsiteX4" fmla="*/ 0 w 2504203"/>
              <a:gd name="connsiteY4" fmla="*/ 1392720 h 1392720"/>
              <a:gd name="connsiteX5" fmla="*/ 696360 w 2504203"/>
              <a:gd name="connsiteY5" fmla="*/ 696360 h 1392720"/>
              <a:gd name="connsiteX6" fmla="*/ 0 w 2504203"/>
              <a:gd name="connsiteY6" fmla="*/ 0 h 1392720"/>
              <a:gd name="connsiteX0" fmla="*/ 0 w 2504203"/>
              <a:gd name="connsiteY0" fmla="*/ 0 h 1392720"/>
              <a:gd name="connsiteX1" fmla="*/ 1807843 w 2504203"/>
              <a:gd name="connsiteY1" fmla="*/ 0 h 1392720"/>
              <a:gd name="connsiteX2" fmla="*/ 2504203 w 2504203"/>
              <a:gd name="connsiteY2" fmla="*/ 696360 h 1392720"/>
              <a:gd name="connsiteX3" fmla="*/ 1807843 w 2504203"/>
              <a:gd name="connsiteY3" fmla="*/ 1392720 h 1392720"/>
              <a:gd name="connsiteX4" fmla="*/ 0 w 2504203"/>
              <a:gd name="connsiteY4" fmla="*/ 1392720 h 1392720"/>
              <a:gd name="connsiteX5" fmla="*/ 279671 w 2504203"/>
              <a:gd name="connsiteY5" fmla="*/ 707935 h 1392720"/>
              <a:gd name="connsiteX6" fmla="*/ 0 w 2504203"/>
              <a:gd name="connsiteY6" fmla="*/ 0 h 1392720"/>
              <a:gd name="connsiteX0" fmla="*/ 0 w 2203261"/>
              <a:gd name="connsiteY0" fmla="*/ 0 h 1392720"/>
              <a:gd name="connsiteX1" fmla="*/ 1807843 w 2203261"/>
              <a:gd name="connsiteY1" fmla="*/ 0 h 1392720"/>
              <a:gd name="connsiteX2" fmla="*/ 2203261 w 2203261"/>
              <a:gd name="connsiteY2" fmla="*/ 707935 h 1392720"/>
              <a:gd name="connsiteX3" fmla="*/ 1807843 w 2203261"/>
              <a:gd name="connsiteY3" fmla="*/ 1392720 h 1392720"/>
              <a:gd name="connsiteX4" fmla="*/ 0 w 2203261"/>
              <a:gd name="connsiteY4" fmla="*/ 1392720 h 1392720"/>
              <a:gd name="connsiteX5" fmla="*/ 279671 w 2203261"/>
              <a:gd name="connsiteY5" fmla="*/ 707935 h 1392720"/>
              <a:gd name="connsiteX6" fmla="*/ 0 w 2203261"/>
              <a:gd name="connsiteY6" fmla="*/ 0 h 1392720"/>
              <a:gd name="connsiteX0" fmla="*/ 0 w 2102002"/>
              <a:gd name="connsiteY0" fmla="*/ 0 h 1392720"/>
              <a:gd name="connsiteX1" fmla="*/ 1807843 w 2102002"/>
              <a:gd name="connsiteY1" fmla="*/ 0 h 1392720"/>
              <a:gd name="connsiteX2" fmla="*/ 2102002 w 2102002"/>
              <a:gd name="connsiteY2" fmla="*/ 719509 h 1392720"/>
              <a:gd name="connsiteX3" fmla="*/ 1807843 w 2102002"/>
              <a:gd name="connsiteY3" fmla="*/ 1392720 h 1392720"/>
              <a:gd name="connsiteX4" fmla="*/ 0 w 2102002"/>
              <a:gd name="connsiteY4" fmla="*/ 1392720 h 1392720"/>
              <a:gd name="connsiteX5" fmla="*/ 279671 w 2102002"/>
              <a:gd name="connsiteY5" fmla="*/ 707935 h 1392720"/>
              <a:gd name="connsiteX6" fmla="*/ 0 w 2102002"/>
              <a:gd name="connsiteY6" fmla="*/ 0 h 13927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02002" h="1392720">
                <a:moveTo>
                  <a:pt x="0" y="0"/>
                </a:moveTo>
                <a:lnTo>
                  <a:pt x="1807843" y="0"/>
                </a:lnTo>
                <a:lnTo>
                  <a:pt x="2102002" y="719509"/>
                </a:lnTo>
                <a:lnTo>
                  <a:pt x="1807843" y="1392720"/>
                </a:lnTo>
                <a:lnTo>
                  <a:pt x="0" y="1392720"/>
                </a:lnTo>
                <a:lnTo>
                  <a:pt x="279671" y="707935"/>
                </a:lnTo>
                <a:lnTo>
                  <a:pt x="0" y="0"/>
                </a:lnTo>
                <a:close/>
              </a:path>
            </a:pathLst>
          </a:custGeom>
          <a:solidFill>
            <a:schemeClr val="accent4"/>
          </a:solidFill>
        </p:spPr>
        <p:txBody>
          <a:bodyPr anchor="ctr"/>
          <a:lstStyle>
            <a:lvl1pPr marL="0" indent="0" algn="ctr" defTabSz="457200" rtl="0" eaLnBrk="1" latinLnBrk="0" hangingPunct="1">
              <a:lnSpc>
                <a:spcPct val="90000"/>
              </a:lnSpc>
              <a:spcBef>
                <a:spcPts val="300"/>
              </a:spcBef>
              <a:spcAft>
                <a:spcPts val="300"/>
              </a:spcAft>
              <a:buNone/>
              <a:defRPr lang="en-US" sz="1600" b="1" i="0" kern="1200" cap="all" spc="150" baseline="0" dirty="0">
                <a:solidFill>
                  <a:schemeClr val="bg1"/>
                </a:solidFill>
                <a:latin typeface="Aptos ExtraBold" panose="020B0004020202020204" pitchFamily="34" charset="0"/>
                <a:ea typeface="Aptos ExtraBold" panose="020B0004020202020204" pitchFamily="34" charset="0"/>
                <a:cs typeface="Aptos ExtraBold" panose="020B0004020202020204" pitchFamily="34" charset="0"/>
              </a:defRPr>
            </a:lvl1pPr>
            <a:lvl2pPr marL="457063" indent="0">
              <a:buNone/>
              <a:defRPr/>
            </a:lvl2pPr>
            <a:lvl3pPr marL="914126" indent="0">
              <a:buNone/>
              <a:defRPr/>
            </a:lvl3pPr>
            <a:lvl4pPr marL="1371189" indent="0">
              <a:buNone/>
              <a:defRPr/>
            </a:lvl4pPr>
            <a:lvl5pPr marL="1828252" indent="0">
              <a:buNone/>
              <a:defRPr/>
            </a:lvl5pPr>
          </a:lstStyle>
          <a:p>
            <a:pPr lvl="0"/>
            <a:r>
              <a:rPr lang="en-US"/>
              <a:t>Subhead</a:t>
            </a:r>
          </a:p>
        </p:txBody>
      </p:sp>
      <p:sp>
        <p:nvSpPr>
          <p:cNvPr id="14" name="Text Placeholder 4">
            <a:extLst>
              <a:ext uri="{FF2B5EF4-FFF2-40B4-BE49-F238E27FC236}">
                <a16:creationId xmlns:a16="http://schemas.microsoft.com/office/drawing/2014/main" id="{503390CA-BBDC-6AF2-290C-55AB7EEFFE60}"/>
              </a:ext>
            </a:extLst>
          </p:cNvPr>
          <p:cNvSpPr>
            <a:spLocks noGrp="1"/>
          </p:cNvSpPr>
          <p:nvPr>
            <p:ph type="body" sz="quarter" idx="39" hasCustomPrompt="1"/>
          </p:nvPr>
        </p:nvSpPr>
        <p:spPr>
          <a:xfrm>
            <a:off x="4080472" y="1925400"/>
            <a:ext cx="2050584" cy="825132"/>
          </a:xfrm>
          <a:custGeom>
            <a:avLst/>
            <a:gdLst>
              <a:gd name="connsiteX0" fmla="*/ 0 w 2504203"/>
              <a:gd name="connsiteY0" fmla="*/ 0 h 1392720"/>
              <a:gd name="connsiteX1" fmla="*/ 1807843 w 2504203"/>
              <a:gd name="connsiteY1" fmla="*/ 0 h 1392720"/>
              <a:gd name="connsiteX2" fmla="*/ 2504203 w 2504203"/>
              <a:gd name="connsiteY2" fmla="*/ 696360 h 1392720"/>
              <a:gd name="connsiteX3" fmla="*/ 1807843 w 2504203"/>
              <a:gd name="connsiteY3" fmla="*/ 1392720 h 1392720"/>
              <a:gd name="connsiteX4" fmla="*/ 0 w 2504203"/>
              <a:gd name="connsiteY4" fmla="*/ 1392720 h 1392720"/>
              <a:gd name="connsiteX5" fmla="*/ 696360 w 2504203"/>
              <a:gd name="connsiteY5" fmla="*/ 696360 h 1392720"/>
              <a:gd name="connsiteX6" fmla="*/ 0 w 2504203"/>
              <a:gd name="connsiteY6" fmla="*/ 0 h 1392720"/>
              <a:gd name="connsiteX0" fmla="*/ 0 w 2504203"/>
              <a:gd name="connsiteY0" fmla="*/ 0 h 1392720"/>
              <a:gd name="connsiteX1" fmla="*/ 1807843 w 2504203"/>
              <a:gd name="connsiteY1" fmla="*/ 0 h 1392720"/>
              <a:gd name="connsiteX2" fmla="*/ 2504203 w 2504203"/>
              <a:gd name="connsiteY2" fmla="*/ 696360 h 1392720"/>
              <a:gd name="connsiteX3" fmla="*/ 1807843 w 2504203"/>
              <a:gd name="connsiteY3" fmla="*/ 1392720 h 1392720"/>
              <a:gd name="connsiteX4" fmla="*/ 0 w 2504203"/>
              <a:gd name="connsiteY4" fmla="*/ 1392720 h 1392720"/>
              <a:gd name="connsiteX5" fmla="*/ 279671 w 2504203"/>
              <a:gd name="connsiteY5" fmla="*/ 707935 h 1392720"/>
              <a:gd name="connsiteX6" fmla="*/ 0 w 2504203"/>
              <a:gd name="connsiteY6" fmla="*/ 0 h 1392720"/>
              <a:gd name="connsiteX0" fmla="*/ 0 w 2203261"/>
              <a:gd name="connsiteY0" fmla="*/ 0 h 1392720"/>
              <a:gd name="connsiteX1" fmla="*/ 1807843 w 2203261"/>
              <a:gd name="connsiteY1" fmla="*/ 0 h 1392720"/>
              <a:gd name="connsiteX2" fmla="*/ 2203261 w 2203261"/>
              <a:gd name="connsiteY2" fmla="*/ 707935 h 1392720"/>
              <a:gd name="connsiteX3" fmla="*/ 1807843 w 2203261"/>
              <a:gd name="connsiteY3" fmla="*/ 1392720 h 1392720"/>
              <a:gd name="connsiteX4" fmla="*/ 0 w 2203261"/>
              <a:gd name="connsiteY4" fmla="*/ 1392720 h 1392720"/>
              <a:gd name="connsiteX5" fmla="*/ 279671 w 2203261"/>
              <a:gd name="connsiteY5" fmla="*/ 707935 h 1392720"/>
              <a:gd name="connsiteX6" fmla="*/ 0 w 2203261"/>
              <a:gd name="connsiteY6" fmla="*/ 0 h 1392720"/>
              <a:gd name="connsiteX0" fmla="*/ 0 w 2102002"/>
              <a:gd name="connsiteY0" fmla="*/ 0 h 1392720"/>
              <a:gd name="connsiteX1" fmla="*/ 1807843 w 2102002"/>
              <a:gd name="connsiteY1" fmla="*/ 0 h 1392720"/>
              <a:gd name="connsiteX2" fmla="*/ 2102002 w 2102002"/>
              <a:gd name="connsiteY2" fmla="*/ 719509 h 1392720"/>
              <a:gd name="connsiteX3" fmla="*/ 1807843 w 2102002"/>
              <a:gd name="connsiteY3" fmla="*/ 1392720 h 1392720"/>
              <a:gd name="connsiteX4" fmla="*/ 0 w 2102002"/>
              <a:gd name="connsiteY4" fmla="*/ 1392720 h 1392720"/>
              <a:gd name="connsiteX5" fmla="*/ 279671 w 2102002"/>
              <a:gd name="connsiteY5" fmla="*/ 707935 h 1392720"/>
              <a:gd name="connsiteX6" fmla="*/ 0 w 2102002"/>
              <a:gd name="connsiteY6" fmla="*/ 0 h 13927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02002" h="1392720">
                <a:moveTo>
                  <a:pt x="0" y="0"/>
                </a:moveTo>
                <a:lnTo>
                  <a:pt x="1807843" y="0"/>
                </a:lnTo>
                <a:lnTo>
                  <a:pt x="2102002" y="719509"/>
                </a:lnTo>
                <a:lnTo>
                  <a:pt x="1807843" y="1392720"/>
                </a:lnTo>
                <a:lnTo>
                  <a:pt x="0" y="1392720"/>
                </a:lnTo>
                <a:lnTo>
                  <a:pt x="279671" y="707935"/>
                </a:lnTo>
                <a:lnTo>
                  <a:pt x="0" y="0"/>
                </a:lnTo>
                <a:close/>
              </a:path>
            </a:pathLst>
          </a:custGeom>
          <a:solidFill>
            <a:schemeClr val="accent1"/>
          </a:solidFill>
        </p:spPr>
        <p:txBody>
          <a:bodyPr anchor="ctr"/>
          <a:lstStyle>
            <a:lvl1pPr marL="0" indent="0" algn="ctr" defTabSz="457200" rtl="0" eaLnBrk="1" latinLnBrk="0" hangingPunct="1">
              <a:lnSpc>
                <a:spcPct val="90000"/>
              </a:lnSpc>
              <a:spcBef>
                <a:spcPts val="300"/>
              </a:spcBef>
              <a:spcAft>
                <a:spcPts val="300"/>
              </a:spcAft>
              <a:buNone/>
              <a:defRPr lang="en-US" sz="1600" b="1" i="0" kern="1200" cap="all" spc="150" baseline="0" dirty="0">
                <a:solidFill>
                  <a:schemeClr val="bg1"/>
                </a:solidFill>
                <a:latin typeface="Aptos ExtraBold" panose="020B0004020202020204" pitchFamily="34" charset="0"/>
                <a:ea typeface="Aptos ExtraBold" panose="020B0004020202020204" pitchFamily="34" charset="0"/>
                <a:cs typeface="Aptos ExtraBold" panose="020B0004020202020204" pitchFamily="34" charset="0"/>
              </a:defRPr>
            </a:lvl1pPr>
            <a:lvl2pPr marL="457063" indent="0">
              <a:buNone/>
              <a:defRPr/>
            </a:lvl2pPr>
            <a:lvl3pPr marL="914126" indent="0">
              <a:buNone/>
              <a:defRPr/>
            </a:lvl3pPr>
            <a:lvl4pPr marL="1371189" indent="0">
              <a:buNone/>
              <a:defRPr/>
            </a:lvl4pPr>
            <a:lvl5pPr marL="1828252" indent="0">
              <a:buNone/>
              <a:defRPr/>
            </a:lvl5pPr>
          </a:lstStyle>
          <a:p>
            <a:pPr lvl="0"/>
            <a:r>
              <a:rPr lang="en-US"/>
              <a:t>Subhead</a:t>
            </a:r>
          </a:p>
        </p:txBody>
      </p:sp>
      <p:sp>
        <p:nvSpPr>
          <p:cNvPr id="15" name="Text Placeholder 4">
            <a:extLst>
              <a:ext uri="{FF2B5EF4-FFF2-40B4-BE49-F238E27FC236}">
                <a16:creationId xmlns:a16="http://schemas.microsoft.com/office/drawing/2014/main" id="{080E8FE1-BBC7-0473-9E4E-429E75628D38}"/>
              </a:ext>
            </a:extLst>
          </p:cNvPr>
          <p:cNvSpPr>
            <a:spLocks noGrp="1"/>
          </p:cNvSpPr>
          <p:nvPr>
            <p:ph type="body" sz="quarter" idx="40" hasCustomPrompt="1"/>
          </p:nvPr>
        </p:nvSpPr>
        <p:spPr>
          <a:xfrm>
            <a:off x="5980083" y="1925400"/>
            <a:ext cx="2050584" cy="825132"/>
          </a:xfrm>
          <a:custGeom>
            <a:avLst/>
            <a:gdLst>
              <a:gd name="connsiteX0" fmla="*/ 0 w 2504203"/>
              <a:gd name="connsiteY0" fmla="*/ 0 h 1392720"/>
              <a:gd name="connsiteX1" fmla="*/ 1807843 w 2504203"/>
              <a:gd name="connsiteY1" fmla="*/ 0 h 1392720"/>
              <a:gd name="connsiteX2" fmla="*/ 2504203 w 2504203"/>
              <a:gd name="connsiteY2" fmla="*/ 696360 h 1392720"/>
              <a:gd name="connsiteX3" fmla="*/ 1807843 w 2504203"/>
              <a:gd name="connsiteY3" fmla="*/ 1392720 h 1392720"/>
              <a:gd name="connsiteX4" fmla="*/ 0 w 2504203"/>
              <a:gd name="connsiteY4" fmla="*/ 1392720 h 1392720"/>
              <a:gd name="connsiteX5" fmla="*/ 696360 w 2504203"/>
              <a:gd name="connsiteY5" fmla="*/ 696360 h 1392720"/>
              <a:gd name="connsiteX6" fmla="*/ 0 w 2504203"/>
              <a:gd name="connsiteY6" fmla="*/ 0 h 1392720"/>
              <a:gd name="connsiteX0" fmla="*/ 0 w 2504203"/>
              <a:gd name="connsiteY0" fmla="*/ 0 h 1392720"/>
              <a:gd name="connsiteX1" fmla="*/ 1807843 w 2504203"/>
              <a:gd name="connsiteY1" fmla="*/ 0 h 1392720"/>
              <a:gd name="connsiteX2" fmla="*/ 2504203 w 2504203"/>
              <a:gd name="connsiteY2" fmla="*/ 696360 h 1392720"/>
              <a:gd name="connsiteX3" fmla="*/ 1807843 w 2504203"/>
              <a:gd name="connsiteY3" fmla="*/ 1392720 h 1392720"/>
              <a:gd name="connsiteX4" fmla="*/ 0 w 2504203"/>
              <a:gd name="connsiteY4" fmla="*/ 1392720 h 1392720"/>
              <a:gd name="connsiteX5" fmla="*/ 279671 w 2504203"/>
              <a:gd name="connsiteY5" fmla="*/ 707935 h 1392720"/>
              <a:gd name="connsiteX6" fmla="*/ 0 w 2504203"/>
              <a:gd name="connsiteY6" fmla="*/ 0 h 1392720"/>
              <a:gd name="connsiteX0" fmla="*/ 0 w 2203261"/>
              <a:gd name="connsiteY0" fmla="*/ 0 h 1392720"/>
              <a:gd name="connsiteX1" fmla="*/ 1807843 w 2203261"/>
              <a:gd name="connsiteY1" fmla="*/ 0 h 1392720"/>
              <a:gd name="connsiteX2" fmla="*/ 2203261 w 2203261"/>
              <a:gd name="connsiteY2" fmla="*/ 707935 h 1392720"/>
              <a:gd name="connsiteX3" fmla="*/ 1807843 w 2203261"/>
              <a:gd name="connsiteY3" fmla="*/ 1392720 h 1392720"/>
              <a:gd name="connsiteX4" fmla="*/ 0 w 2203261"/>
              <a:gd name="connsiteY4" fmla="*/ 1392720 h 1392720"/>
              <a:gd name="connsiteX5" fmla="*/ 279671 w 2203261"/>
              <a:gd name="connsiteY5" fmla="*/ 707935 h 1392720"/>
              <a:gd name="connsiteX6" fmla="*/ 0 w 2203261"/>
              <a:gd name="connsiteY6" fmla="*/ 0 h 1392720"/>
              <a:gd name="connsiteX0" fmla="*/ 0 w 2102002"/>
              <a:gd name="connsiteY0" fmla="*/ 0 h 1392720"/>
              <a:gd name="connsiteX1" fmla="*/ 1807843 w 2102002"/>
              <a:gd name="connsiteY1" fmla="*/ 0 h 1392720"/>
              <a:gd name="connsiteX2" fmla="*/ 2102002 w 2102002"/>
              <a:gd name="connsiteY2" fmla="*/ 719509 h 1392720"/>
              <a:gd name="connsiteX3" fmla="*/ 1807843 w 2102002"/>
              <a:gd name="connsiteY3" fmla="*/ 1392720 h 1392720"/>
              <a:gd name="connsiteX4" fmla="*/ 0 w 2102002"/>
              <a:gd name="connsiteY4" fmla="*/ 1392720 h 1392720"/>
              <a:gd name="connsiteX5" fmla="*/ 279671 w 2102002"/>
              <a:gd name="connsiteY5" fmla="*/ 707935 h 1392720"/>
              <a:gd name="connsiteX6" fmla="*/ 0 w 2102002"/>
              <a:gd name="connsiteY6" fmla="*/ 0 h 13927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02002" h="1392720">
                <a:moveTo>
                  <a:pt x="0" y="0"/>
                </a:moveTo>
                <a:lnTo>
                  <a:pt x="1807843" y="0"/>
                </a:lnTo>
                <a:lnTo>
                  <a:pt x="2102002" y="719509"/>
                </a:lnTo>
                <a:lnTo>
                  <a:pt x="1807843" y="1392720"/>
                </a:lnTo>
                <a:lnTo>
                  <a:pt x="0" y="1392720"/>
                </a:lnTo>
                <a:lnTo>
                  <a:pt x="279671" y="707935"/>
                </a:lnTo>
                <a:lnTo>
                  <a:pt x="0" y="0"/>
                </a:lnTo>
                <a:close/>
              </a:path>
            </a:pathLst>
          </a:custGeom>
          <a:solidFill>
            <a:schemeClr val="accent3"/>
          </a:solidFill>
        </p:spPr>
        <p:txBody>
          <a:bodyPr anchor="ctr"/>
          <a:lstStyle>
            <a:lvl1pPr marL="0" indent="0" algn="ctr" defTabSz="457200" rtl="0" eaLnBrk="1" latinLnBrk="0" hangingPunct="1">
              <a:lnSpc>
                <a:spcPct val="90000"/>
              </a:lnSpc>
              <a:spcBef>
                <a:spcPts val="300"/>
              </a:spcBef>
              <a:spcAft>
                <a:spcPts val="300"/>
              </a:spcAft>
              <a:buNone/>
              <a:defRPr lang="en-US" sz="1600" b="1" i="0" kern="1200" cap="all" spc="150" baseline="0" dirty="0">
                <a:solidFill>
                  <a:schemeClr val="bg1"/>
                </a:solidFill>
                <a:latin typeface="Aptos ExtraBold" panose="020B0004020202020204" pitchFamily="34" charset="0"/>
                <a:ea typeface="Aptos ExtraBold" panose="020B0004020202020204" pitchFamily="34" charset="0"/>
                <a:cs typeface="Aptos ExtraBold" panose="020B0004020202020204" pitchFamily="34" charset="0"/>
              </a:defRPr>
            </a:lvl1pPr>
            <a:lvl2pPr marL="457063" indent="0">
              <a:buNone/>
              <a:defRPr/>
            </a:lvl2pPr>
            <a:lvl3pPr marL="914126" indent="0">
              <a:buNone/>
              <a:defRPr/>
            </a:lvl3pPr>
            <a:lvl4pPr marL="1371189" indent="0">
              <a:buNone/>
              <a:defRPr/>
            </a:lvl4pPr>
            <a:lvl5pPr marL="1828252" indent="0">
              <a:buNone/>
              <a:defRPr/>
            </a:lvl5pPr>
          </a:lstStyle>
          <a:p>
            <a:pPr lvl="0"/>
            <a:r>
              <a:rPr lang="en-US"/>
              <a:t>Subhead</a:t>
            </a:r>
          </a:p>
        </p:txBody>
      </p:sp>
      <p:sp>
        <p:nvSpPr>
          <p:cNvPr id="16" name="Text Placeholder 4">
            <a:extLst>
              <a:ext uri="{FF2B5EF4-FFF2-40B4-BE49-F238E27FC236}">
                <a16:creationId xmlns:a16="http://schemas.microsoft.com/office/drawing/2014/main" id="{0265D74F-4591-262D-03CE-9BF037B762B4}"/>
              </a:ext>
            </a:extLst>
          </p:cNvPr>
          <p:cNvSpPr>
            <a:spLocks noGrp="1"/>
          </p:cNvSpPr>
          <p:nvPr>
            <p:ph type="body" sz="quarter" idx="41" hasCustomPrompt="1"/>
          </p:nvPr>
        </p:nvSpPr>
        <p:spPr>
          <a:xfrm>
            <a:off x="7879694" y="1925400"/>
            <a:ext cx="2050584" cy="825132"/>
          </a:xfrm>
          <a:custGeom>
            <a:avLst/>
            <a:gdLst>
              <a:gd name="connsiteX0" fmla="*/ 0 w 2504203"/>
              <a:gd name="connsiteY0" fmla="*/ 0 h 1392720"/>
              <a:gd name="connsiteX1" fmla="*/ 1807843 w 2504203"/>
              <a:gd name="connsiteY1" fmla="*/ 0 h 1392720"/>
              <a:gd name="connsiteX2" fmla="*/ 2504203 w 2504203"/>
              <a:gd name="connsiteY2" fmla="*/ 696360 h 1392720"/>
              <a:gd name="connsiteX3" fmla="*/ 1807843 w 2504203"/>
              <a:gd name="connsiteY3" fmla="*/ 1392720 h 1392720"/>
              <a:gd name="connsiteX4" fmla="*/ 0 w 2504203"/>
              <a:gd name="connsiteY4" fmla="*/ 1392720 h 1392720"/>
              <a:gd name="connsiteX5" fmla="*/ 696360 w 2504203"/>
              <a:gd name="connsiteY5" fmla="*/ 696360 h 1392720"/>
              <a:gd name="connsiteX6" fmla="*/ 0 w 2504203"/>
              <a:gd name="connsiteY6" fmla="*/ 0 h 1392720"/>
              <a:gd name="connsiteX0" fmla="*/ 0 w 2504203"/>
              <a:gd name="connsiteY0" fmla="*/ 0 h 1392720"/>
              <a:gd name="connsiteX1" fmla="*/ 1807843 w 2504203"/>
              <a:gd name="connsiteY1" fmla="*/ 0 h 1392720"/>
              <a:gd name="connsiteX2" fmla="*/ 2504203 w 2504203"/>
              <a:gd name="connsiteY2" fmla="*/ 696360 h 1392720"/>
              <a:gd name="connsiteX3" fmla="*/ 1807843 w 2504203"/>
              <a:gd name="connsiteY3" fmla="*/ 1392720 h 1392720"/>
              <a:gd name="connsiteX4" fmla="*/ 0 w 2504203"/>
              <a:gd name="connsiteY4" fmla="*/ 1392720 h 1392720"/>
              <a:gd name="connsiteX5" fmla="*/ 279671 w 2504203"/>
              <a:gd name="connsiteY5" fmla="*/ 707935 h 1392720"/>
              <a:gd name="connsiteX6" fmla="*/ 0 w 2504203"/>
              <a:gd name="connsiteY6" fmla="*/ 0 h 1392720"/>
              <a:gd name="connsiteX0" fmla="*/ 0 w 2203261"/>
              <a:gd name="connsiteY0" fmla="*/ 0 h 1392720"/>
              <a:gd name="connsiteX1" fmla="*/ 1807843 w 2203261"/>
              <a:gd name="connsiteY1" fmla="*/ 0 h 1392720"/>
              <a:gd name="connsiteX2" fmla="*/ 2203261 w 2203261"/>
              <a:gd name="connsiteY2" fmla="*/ 707935 h 1392720"/>
              <a:gd name="connsiteX3" fmla="*/ 1807843 w 2203261"/>
              <a:gd name="connsiteY3" fmla="*/ 1392720 h 1392720"/>
              <a:gd name="connsiteX4" fmla="*/ 0 w 2203261"/>
              <a:gd name="connsiteY4" fmla="*/ 1392720 h 1392720"/>
              <a:gd name="connsiteX5" fmla="*/ 279671 w 2203261"/>
              <a:gd name="connsiteY5" fmla="*/ 707935 h 1392720"/>
              <a:gd name="connsiteX6" fmla="*/ 0 w 2203261"/>
              <a:gd name="connsiteY6" fmla="*/ 0 h 1392720"/>
              <a:gd name="connsiteX0" fmla="*/ 0 w 2102002"/>
              <a:gd name="connsiteY0" fmla="*/ 0 h 1392720"/>
              <a:gd name="connsiteX1" fmla="*/ 1807843 w 2102002"/>
              <a:gd name="connsiteY1" fmla="*/ 0 h 1392720"/>
              <a:gd name="connsiteX2" fmla="*/ 2102002 w 2102002"/>
              <a:gd name="connsiteY2" fmla="*/ 719509 h 1392720"/>
              <a:gd name="connsiteX3" fmla="*/ 1807843 w 2102002"/>
              <a:gd name="connsiteY3" fmla="*/ 1392720 h 1392720"/>
              <a:gd name="connsiteX4" fmla="*/ 0 w 2102002"/>
              <a:gd name="connsiteY4" fmla="*/ 1392720 h 1392720"/>
              <a:gd name="connsiteX5" fmla="*/ 279671 w 2102002"/>
              <a:gd name="connsiteY5" fmla="*/ 707935 h 1392720"/>
              <a:gd name="connsiteX6" fmla="*/ 0 w 2102002"/>
              <a:gd name="connsiteY6" fmla="*/ 0 h 13927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02002" h="1392720">
                <a:moveTo>
                  <a:pt x="0" y="0"/>
                </a:moveTo>
                <a:lnTo>
                  <a:pt x="1807843" y="0"/>
                </a:lnTo>
                <a:lnTo>
                  <a:pt x="2102002" y="719509"/>
                </a:lnTo>
                <a:lnTo>
                  <a:pt x="1807843" y="1392720"/>
                </a:lnTo>
                <a:lnTo>
                  <a:pt x="0" y="1392720"/>
                </a:lnTo>
                <a:lnTo>
                  <a:pt x="279671" y="707935"/>
                </a:lnTo>
                <a:lnTo>
                  <a:pt x="0" y="0"/>
                </a:lnTo>
                <a:close/>
              </a:path>
            </a:pathLst>
          </a:custGeom>
          <a:solidFill>
            <a:schemeClr val="accent5"/>
          </a:solidFill>
        </p:spPr>
        <p:txBody>
          <a:bodyPr anchor="ctr"/>
          <a:lstStyle>
            <a:lvl1pPr marL="0" indent="0" algn="ctr" defTabSz="457200" rtl="0" eaLnBrk="1" latinLnBrk="0" hangingPunct="1">
              <a:lnSpc>
                <a:spcPct val="90000"/>
              </a:lnSpc>
              <a:spcBef>
                <a:spcPts val="300"/>
              </a:spcBef>
              <a:spcAft>
                <a:spcPts val="300"/>
              </a:spcAft>
              <a:buNone/>
              <a:defRPr lang="en-US" sz="1600" b="1" i="0" kern="1200" cap="all" spc="150" baseline="0" dirty="0">
                <a:solidFill>
                  <a:schemeClr val="accent1"/>
                </a:solidFill>
                <a:latin typeface="Aptos ExtraBold" panose="020B0004020202020204" pitchFamily="34" charset="0"/>
                <a:ea typeface="Aptos ExtraBold" panose="020B0004020202020204" pitchFamily="34" charset="0"/>
                <a:cs typeface="Aptos ExtraBold" panose="020B0004020202020204" pitchFamily="34" charset="0"/>
              </a:defRPr>
            </a:lvl1pPr>
            <a:lvl2pPr marL="457063" indent="0">
              <a:buNone/>
              <a:defRPr/>
            </a:lvl2pPr>
            <a:lvl3pPr marL="914126" indent="0">
              <a:buNone/>
              <a:defRPr/>
            </a:lvl3pPr>
            <a:lvl4pPr marL="1371189" indent="0">
              <a:buNone/>
              <a:defRPr/>
            </a:lvl4pPr>
            <a:lvl5pPr marL="1828252" indent="0">
              <a:buNone/>
              <a:defRPr/>
            </a:lvl5pPr>
          </a:lstStyle>
          <a:p>
            <a:pPr lvl="0"/>
            <a:r>
              <a:rPr lang="en-US"/>
              <a:t>Subhead</a:t>
            </a:r>
          </a:p>
        </p:txBody>
      </p:sp>
      <p:sp>
        <p:nvSpPr>
          <p:cNvPr id="17" name="Text Placeholder 4">
            <a:extLst>
              <a:ext uri="{FF2B5EF4-FFF2-40B4-BE49-F238E27FC236}">
                <a16:creationId xmlns:a16="http://schemas.microsoft.com/office/drawing/2014/main" id="{F4B105D7-CE0D-78F3-AA42-370057FC32A5}"/>
              </a:ext>
            </a:extLst>
          </p:cNvPr>
          <p:cNvSpPr>
            <a:spLocks noGrp="1"/>
          </p:cNvSpPr>
          <p:nvPr>
            <p:ph type="body" sz="quarter" idx="46" hasCustomPrompt="1"/>
          </p:nvPr>
        </p:nvSpPr>
        <p:spPr>
          <a:xfrm>
            <a:off x="9779304" y="1925400"/>
            <a:ext cx="2050584" cy="825132"/>
          </a:xfrm>
          <a:custGeom>
            <a:avLst/>
            <a:gdLst>
              <a:gd name="connsiteX0" fmla="*/ 0 w 2504203"/>
              <a:gd name="connsiteY0" fmla="*/ 0 h 1392720"/>
              <a:gd name="connsiteX1" fmla="*/ 1807843 w 2504203"/>
              <a:gd name="connsiteY1" fmla="*/ 0 h 1392720"/>
              <a:gd name="connsiteX2" fmla="*/ 2504203 w 2504203"/>
              <a:gd name="connsiteY2" fmla="*/ 696360 h 1392720"/>
              <a:gd name="connsiteX3" fmla="*/ 1807843 w 2504203"/>
              <a:gd name="connsiteY3" fmla="*/ 1392720 h 1392720"/>
              <a:gd name="connsiteX4" fmla="*/ 0 w 2504203"/>
              <a:gd name="connsiteY4" fmla="*/ 1392720 h 1392720"/>
              <a:gd name="connsiteX5" fmla="*/ 696360 w 2504203"/>
              <a:gd name="connsiteY5" fmla="*/ 696360 h 1392720"/>
              <a:gd name="connsiteX6" fmla="*/ 0 w 2504203"/>
              <a:gd name="connsiteY6" fmla="*/ 0 h 1392720"/>
              <a:gd name="connsiteX0" fmla="*/ 0 w 2504203"/>
              <a:gd name="connsiteY0" fmla="*/ 0 h 1392720"/>
              <a:gd name="connsiteX1" fmla="*/ 1807843 w 2504203"/>
              <a:gd name="connsiteY1" fmla="*/ 0 h 1392720"/>
              <a:gd name="connsiteX2" fmla="*/ 2504203 w 2504203"/>
              <a:gd name="connsiteY2" fmla="*/ 696360 h 1392720"/>
              <a:gd name="connsiteX3" fmla="*/ 1807843 w 2504203"/>
              <a:gd name="connsiteY3" fmla="*/ 1392720 h 1392720"/>
              <a:gd name="connsiteX4" fmla="*/ 0 w 2504203"/>
              <a:gd name="connsiteY4" fmla="*/ 1392720 h 1392720"/>
              <a:gd name="connsiteX5" fmla="*/ 279671 w 2504203"/>
              <a:gd name="connsiteY5" fmla="*/ 707935 h 1392720"/>
              <a:gd name="connsiteX6" fmla="*/ 0 w 2504203"/>
              <a:gd name="connsiteY6" fmla="*/ 0 h 1392720"/>
              <a:gd name="connsiteX0" fmla="*/ 0 w 2203261"/>
              <a:gd name="connsiteY0" fmla="*/ 0 h 1392720"/>
              <a:gd name="connsiteX1" fmla="*/ 1807843 w 2203261"/>
              <a:gd name="connsiteY1" fmla="*/ 0 h 1392720"/>
              <a:gd name="connsiteX2" fmla="*/ 2203261 w 2203261"/>
              <a:gd name="connsiteY2" fmla="*/ 707935 h 1392720"/>
              <a:gd name="connsiteX3" fmla="*/ 1807843 w 2203261"/>
              <a:gd name="connsiteY3" fmla="*/ 1392720 h 1392720"/>
              <a:gd name="connsiteX4" fmla="*/ 0 w 2203261"/>
              <a:gd name="connsiteY4" fmla="*/ 1392720 h 1392720"/>
              <a:gd name="connsiteX5" fmla="*/ 279671 w 2203261"/>
              <a:gd name="connsiteY5" fmla="*/ 707935 h 1392720"/>
              <a:gd name="connsiteX6" fmla="*/ 0 w 2203261"/>
              <a:gd name="connsiteY6" fmla="*/ 0 h 1392720"/>
              <a:gd name="connsiteX0" fmla="*/ 0 w 2102002"/>
              <a:gd name="connsiteY0" fmla="*/ 0 h 1392720"/>
              <a:gd name="connsiteX1" fmla="*/ 1807843 w 2102002"/>
              <a:gd name="connsiteY1" fmla="*/ 0 h 1392720"/>
              <a:gd name="connsiteX2" fmla="*/ 2102002 w 2102002"/>
              <a:gd name="connsiteY2" fmla="*/ 719509 h 1392720"/>
              <a:gd name="connsiteX3" fmla="*/ 1807843 w 2102002"/>
              <a:gd name="connsiteY3" fmla="*/ 1392720 h 1392720"/>
              <a:gd name="connsiteX4" fmla="*/ 0 w 2102002"/>
              <a:gd name="connsiteY4" fmla="*/ 1392720 h 1392720"/>
              <a:gd name="connsiteX5" fmla="*/ 279671 w 2102002"/>
              <a:gd name="connsiteY5" fmla="*/ 707935 h 1392720"/>
              <a:gd name="connsiteX6" fmla="*/ 0 w 2102002"/>
              <a:gd name="connsiteY6" fmla="*/ 0 h 13927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02002" h="1392720">
                <a:moveTo>
                  <a:pt x="0" y="0"/>
                </a:moveTo>
                <a:lnTo>
                  <a:pt x="1807843" y="0"/>
                </a:lnTo>
                <a:lnTo>
                  <a:pt x="2102002" y="719509"/>
                </a:lnTo>
                <a:lnTo>
                  <a:pt x="1807843" y="1392720"/>
                </a:lnTo>
                <a:lnTo>
                  <a:pt x="0" y="1392720"/>
                </a:lnTo>
                <a:lnTo>
                  <a:pt x="279671" y="707935"/>
                </a:lnTo>
                <a:lnTo>
                  <a:pt x="0" y="0"/>
                </a:lnTo>
                <a:close/>
              </a:path>
            </a:pathLst>
          </a:custGeom>
          <a:solidFill>
            <a:schemeClr val="accent6"/>
          </a:solidFill>
        </p:spPr>
        <p:txBody>
          <a:bodyPr anchor="ctr"/>
          <a:lstStyle>
            <a:lvl1pPr marL="0" indent="0" algn="ctr" defTabSz="457200" rtl="0" eaLnBrk="1" latinLnBrk="0" hangingPunct="1">
              <a:lnSpc>
                <a:spcPct val="90000"/>
              </a:lnSpc>
              <a:spcBef>
                <a:spcPts val="300"/>
              </a:spcBef>
              <a:spcAft>
                <a:spcPts val="300"/>
              </a:spcAft>
              <a:buNone/>
              <a:defRPr lang="en-US" sz="1600" b="1" i="0" kern="1200" cap="all" spc="150" baseline="0" dirty="0">
                <a:solidFill>
                  <a:schemeClr val="accent1"/>
                </a:solidFill>
                <a:latin typeface="Aptos ExtraBold" panose="020B0004020202020204" pitchFamily="34" charset="0"/>
                <a:ea typeface="Aptos ExtraBold" panose="020B0004020202020204" pitchFamily="34" charset="0"/>
                <a:cs typeface="Aptos ExtraBold" panose="020B0004020202020204" pitchFamily="34" charset="0"/>
              </a:defRPr>
            </a:lvl1pPr>
            <a:lvl2pPr marL="457063" indent="0">
              <a:buNone/>
              <a:defRPr/>
            </a:lvl2pPr>
            <a:lvl3pPr marL="914126" indent="0">
              <a:buNone/>
              <a:defRPr/>
            </a:lvl3pPr>
            <a:lvl4pPr marL="1371189" indent="0">
              <a:buNone/>
              <a:defRPr/>
            </a:lvl4pPr>
            <a:lvl5pPr marL="1828252" indent="0">
              <a:buNone/>
              <a:defRPr/>
            </a:lvl5pPr>
          </a:lstStyle>
          <a:p>
            <a:pPr lvl="0"/>
            <a:r>
              <a:rPr lang="en-US"/>
              <a:t>Subhead</a:t>
            </a:r>
          </a:p>
        </p:txBody>
      </p:sp>
      <p:sp>
        <p:nvSpPr>
          <p:cNvPr id="18" name="Text Placeholder 7">
            <a:extLst>
              <a:ext uri="{FF2B5EF4-FFF2-40B4-BE49-F238E27FC236}">
                <a16:creationId xmlns:a16="http://schemas.microsoft.com/office/drawing/2014/main" id="{1337C6FC-EC9F-A47B-D24E-0D31AFEDC6CF}"/>
              </a:ext>
            </a:extLst>
          </p:cNvPr>
          <p:cNvSpPr>
            <a:spLocks noGrp="1"/>
          </p:cNvSpPr>
          <p:nvPr>
            <p:ph type="body" sz="quarter" idx="47" hasCustomPrompt="1"/>
          </p:nvPr>
        </p:nvSpPr>
        <p:spPr>
          <a:xfrm>
            <a:off x="2362200" y="3059084"/>
            <a:ext cx="1746221" cy="2960716"/>
          </a:xfrm>
        </p:spPr>
        <p:txBody>
          <a:bodyPr/>
          <a:lstStyle>
            <a:lvl1pPr marL="0" indent="0" algn="ctr">
              <a:buNone/>
              <a:defRPr sz="1600" b="0" i="0">
                <a:solidFill>
                  <a:schemeClr val="tx1"/>
                </a:solidFill>
                <a:latin typeface="Aptos" panose="020B0004020202020204" pitchFamily="34" charset="0"/>
              </a:defRPr>
            </a:lvl1pPr>
            <a:lvl2pPr marL="457063" indent="0">
              <a:buNone/>
              <a:defRPr/>
            </a:lvl2pPr>
            <a:lvl3pPr marL="914126" indent="0">
              <a:buNone/>
              <a:defRPr/>
            </a:lvl3pPr>
            <a:lvl4pPr marL="1371189" indent="0">
              <a:buNone/>
              <a:defRPr/>
            </a:lvl4pPr>
            <a:lvl5pPr marL="1828252" indent="0">
              <a:buNone/>
              <a:defRPr/>
            </a:lvl5pPr>
          </a:lstStyle>
          <a:p>
            <a:pPr lvl="0"/>
            <a:r>
              <a:rPr lang="en-US"/>
              <a:t>Body copy</a:t>
            </a:r>
          </a:p>
        </p:txBody>
      </p:sp>
      <p:sp>
        <p:nvSpPr>
          <p:cNvPr id="19" name="Text Placeholder 7">
            <a:extLst>
              <a:ext uri="{FF2B5EF4-FFF2-40B4-BE49-F238E27FC236}">
                <a16:creationId xmlns:a16="http://schemas.microsoft.com/office/drawing/2014/main" id="{2FC0C206-0149-5E98-3F07-3AC9DF4DEB09}"/>
              </a:ext>
            </a:extLst>
          </p:cNvPr>
          <p:cNvSpPr>
            <a:spLocks noGrp="1"/>
          </p:cNvSpPr>
          <p:nvPr>
            <p:ph type="body" sz="quarter" idx="48" hasCustomPrompt="1"/>
          </p:nvPr>
        </p:nvSpPr>
        <p:spPr>
          <a:xfrm>
            <a:off x="4303074" y="3059084"/>
            <a:ext cx="1676837" cy="2960716"/>
          </a:xfrm>
        </p:spPr>
        <p:txBody>
          <a:bodyPr/>
          <a:lstStyle>
            <a:lvl1pPr marL="0" indent="0" algn="ctr">
              <a:buNone/>
              <a:defRPr sz="1600" b="0" i="0">
                <a:solidFill>
                  <a:schemeClr val="tx1"/>
                </a:solidFill>
                <a:latin typeface="Aptos" panose="020B0004020202020204" pitchFamily="34" charset="0"/>
              </a:defRPr>
            </a:lvl1pPr>
            <a:lvl2pPr marL="457063" indent="0">
              <a:buNone/>
              <a:defRPr/>
            </a:lvl2pPr>
            <a:lvl3pPr marL="914126" indent="0">
              <a:buNone/>
              <a:defRPr/>
            </a:lvl3pPr>
            <a:lvl4pPr marL="1371189" indent="0">
              <a:buNone/>
              <a:defRPr/>
            </a:lvl4pPr>
            <a:lvl5pPr marL="1828252" indent="0">
              <a:buNone/>
              <a:defRPr/>
            </a:lvl5pPr>
          </a:lstStyle>
          <a:p>
            <a:pPr lvl="0"/>
            <a:r>
              <a:rPr lang="en-US"/>
              <a:t>Body copy</a:t>
            </a:r>
          </a:p>
        </p:txBody>
      </p:sp>
      <p:sp>
        <p:nvSpPr>
          <p:cNvPr id="20" name="Text Placeholder 7">
            <a:extLst>
              <a:ext uri="{FF2B5EF4-FFF2-40B4-BE49-F238E27FC236}">
                <a16:creationId xmlns:a16="http://schemas.microsoft.com/office/drawing/2014/main" id="{C88F7854-20A8-6DE6-81D5-416DB1E65E04}"/>
              </a:ext>
            </a:extLst>
          </p:cNvPr>
          <p:cNvSpPr>
            <a:spLocks noGrp="1"/>
          </p:cNvSpPr>
          <p:nvPr>
            <p:ph type="body" sz="quarter" idx="49" hasCustomPrompt="1"/>
          </p:nvPr>
        </p:nvSpPr>
        <p:spPr>
          <a:xfrm>
            <a:off x="6202707" y="3059084"/>
            <a:ext cx="1676837" cy="2960716"/>
          </a:xfrm>
        </p:spPr>
        <p:txBody>
          <a:bodyPr/>
          <a:lstStyle>
            <a:lvl1pPr marL="0" indent="0" algn="ctr">
              <a:buNone/>
              <a:defRPr sz="1600" b="0" i="0">
                <a:solidFill>
                  <a:schemeClr val="tx1"/>
                </a:solidFill>
                <a:latin typeface="Aptos" panose="020B0004020202020204" pitchFamily="34" charset="0"/>
              </a:defRPr>
            </a:lvl1pPr>
            <a:lvl2pPr marL="457063" indent="0">
              <a:buNone/>
              <a:defRPr/>
            </a:lvl2pPr>
            <a:lvl3pPr marL="914126" indent="0">
              <a:buNone/>
              <a:defRPr/>
            </a:lvl3pPr>
            <a:lvl4pPr marL="1371189" indent="0">
              <a:buNone/>
              <a:defRPr/>
            </a:lvl4pPr>
            <a:lvl5pPr marL="1828252" indent="0">
              <a:buNone/>
              <a:defRPr/>
            </a:lvl5pPr>
          </a:lstStyle>
          <a:p>
            <a:pPr lvl="0"/>
            <a:r>
              <a:rPr lang="en-US"/>
              <a:t>Body copy</a:t>
            </a:r>
          </a:p>
        </p:txBody>
      </p:sp>
      <p:sp>
        <p:nvSpPr>
          <p:cNvPr id="21" name="Text Placeholder 7">
            <a:extLst>
              <a:ext uri="{FF2B5EF4-FFF2-40B4-BE49-F238E27FC236}">
                <a16:creationId xmlns:a16="http://schemas.microsoft.com/office/drawing/2014/main" id="{0B0ADCA8-4CDA-C46A-2BD6-5DA1F95DDCC2}"/>
              </a:ext>
            </a:extLst>
          </p:cNvPr>
          <p:cNvSpPr>
            <a:spLocks noGrp="1"/>
          </p:cNvSpPr>
          <p:nvPr>
            <p:ph type="body" sz="quarter" idx="50" hasCustomPrompt="1"/>
          </p:nvPr>
        </p:nvSpPr>
        <p:spPr>
          <a:xfrm>
            <a:off x="8088270" y="3059084"/>
            <a:ext cx="1676837" cy="2960716"/>
          </a:xfrm>
        </p:spPr>
        <p:txBody>
          <a:bodyPr/>
          <a:lstStyle>
            <a:lvl1pPr marL="0" indent="0" algn="ctr">
              <a:buNone/>
              <a:defRPr sz="1600" b="0" i="0">
                <a:solidFill>
                  <a:schemeClr val="tx1"/>
                </a:solidFill>
                <a:latin typeface="Aptos" panose="020B0004020202020204" pitchFamily="34" charset="0"/>
              </a:defRPr>
            </a:lvl1pPr>
            <a:lvl2pPr marL="457063" indent="0">
              <a:buNone/>
              <a:defRPr/>
            </a:lvl2pPr>
            <a:lvl3pPr marL="914126" indent="0">
              <a:buNone/>
              <a:defRPr/>
            </a:lvl3pPr>
            <a:lvl4pPr marL="1371189" indent="0">
              <a:buNone/>
              <a:defRPr/>
            </a:lvl4pPr>
            <a:lvl5pPr marL="1828252" indent="0">
              <a:buNone/>
              <a:defRPr/>
            </a:lvl5pPr>
          </a:lstStyle>
          <a:p>
            <a:pPr lvl="0"/>
            <a:r>
              <a:rPr lang="en-US"/>
              <a:t>Body copy</a:t>
            </a:r>
          </a:p>
        </p:txBody>
      </p:sp>
      <p:sp>
        <p:nvSpPr>
          <p:cNvPr id="22" name="Text Placeholder 7">
            <a:extLst>
              <a:ext uri="{FF2B5EF4-FFF2-40B4-BE49-F238E27FC236}">
                <a16:creationId xmlns:a16="http://schemas.microsoft.com/office/drawing/2014/main" id="{811C83AC-5A20-B3EA-B74E-B8F00C66C37A}"/>
              </a:ext>
            </a:extLst>
          </p:cNvPr>
          <p:cNvSpPr>
            <a:spLocks noGrp="1"/>
          </p:cNvSpPr>
          <p:nvPr>
            <p:ph type="body" sz="quarter" idx="51" hasCustomPrompt="1"/>
          </p:nvPr>
        </p:nvSpPr>
        <p:spPr>
          <a:xfrm>
            <a:off x="9987903" y="3059084"/>
            <a:ext cx="1796728" cy="2960716"/>
          </a:xfrm>
        </p:spPr>
        <p:txBody>
          <a:bodyPr/>
          <a:lstStyle>
            <a:lvl1pPr marL="0" indent="0" algn="ctr">
              <a:buNone/>
              <a:defRPr sz="1600" b="0" i="0">
                <a:solidFill>
                  <a:schemeClr val="tx1"/>
                </a:solidFill>
                <a:latin typeface="Aptos" panose="020B0004020202020204" pitchFamily="34" charset="0"/>
              </a:defRPr>
            </a:lvl1pPr>
            <a:lvl2pPr marL="457063" indent="0">
              <a:buNone/>
              <a:defRPr/>
            </a:lvl2pPr>
            <a:lvl3pPr marL="914126" indent="0">
              <a:buNone/>
              <a:defRPr/>
            </a:lvl3pPr>
            <a:lvl4pPr marL="1371189" indent="0">
              <a:buNone/>
              <a:defRPr/>
            </a:lvl4pPr>
            <a:lvl5pPr marL="1828252" indent="0">
              <a:buNone/>
              <a:defRPr/>
            </a:lvl5pPr>
          </a:lstStyle>
          <a:p>
            <a:pPr lvl="0"/>
            <a:r>
              <a:rPr lang="en-US"/>
              <a:t>Body copy</a:t>
            </a:r>
          </a:p>
        </p:txBody>
      </p:sp>
    </p:spTree>
    <p:extLst>
      <p:ext uri="{BB962C8B-B14F-4D97-AF65-F5344CB8AC3E}">
        <p14:creationId xmlns:p14="http://schemas.microsoft.com/office/powerpoint/2010/main" val="3816519576"/>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obj">
  <p:cSld name="Title Only">
    <p:spTree>
      <p:nvGrpSpPr>
        <p:cNvPr id="1" name=""/>
        <p:cNvGrpSpPr/>
        <p:nvPr/>
      </p:nvGrpSpPr>
      <p:grpSpPr>
        <a:xfrm>
          <a:off x="0" y="0"/>
          <a:ext cx="0" cy="0"/>
          <a:chOff x="0" y="0"/>
          <a:chExt cx="0" cy="0"/>
        </a:xfrm>
      </p:grpSpPr>
      <p:sp>
        <p:nvSpPr>
          <p:cNvPr id="2" name="Holder 2"/>
          <p:cNvSpPr>
            <a:spLocks noGrp="1"/>
          </p:cNvSpPr>
          <p:nvPr>
            <p:ph type="title"/>
          </p:nvPr>
        </p:nvSpPr>
        <p:spPr>
          <a:xfrm>
            <a:off x="4397259" y="685583"/>
            <a:ext cx="7636366" cy="737253"/>
          </a:xfrm>
        </p:spPr>
        <p:txBody>
          <a:bodyPr lIns="0" tIns="0" rIns="0" bIns="0"/>
          <a:lstStyle>
            <a:lvl1pPr>
              <a:defRPr sz="4791" b="0" i="0">
                <a:solidFill>
                  <a:schemeClr val="bg1"/>
                </a:solidFill>
                <a:latin typeface="Arial"/>
                <a:cs typeface="Arial"/>
              </a:defRPr>
            </a:lvl1pPr>
          </a:lstStyle>
          <a:p>
            <a:endParaRPr/>
          </a:p>
        </p:txBody>
      </p:sp>
      <p:sp>
        <p:nvSpPr>
          <p:cNvPr id="3" name="Holder 3"/>
          <p:cNvSpPr>
            <a:spLocks noGrp="1"/>
          </p:cNvSpPr>
          <p:nvPr>
            <p:ph type="ftr" sz="quarter" idx="5"/>
          </p:nvPr>
        </p:nvSpPr>
        <p:spPr/>
        <p:txBody>
          <a:bodyPr lIns="0" tIns="0" rIns="0" bIns="0"/>
          <a:lstStyle>
            <a:lvl1pPr>
              <a:defRPr sz="606" b="0" i="0">
                <a:solidFill>
                  <a:schemeClr val="bg1"/>
                </a:solidFill>
                <a:latin typeface="Arial"/>
                <a:cs typeface="Arial"/>
              </a:defRPr>
            </a:lvl1pPr>
          </a:lstStyle>
          <a:p>
            <a:pPr marL="7701">
              <a:lnSpc>
                <a:spcPts val="670"/>
              </a:lnSpc>
            </a:pPr>
            <a:r>
              <a:rPr lang="en-US" spc="-21">
                <a:solidFill>
                  <a:srgbClr val="000000"/>
                </a:solidFill>
              </a:rPr>
              <a:t>KC</a:t>
            </a:r>
            <a:r>
              <a:rPr lang="en-US" spc="-15">
                <a:solidFill>
                  <a:srgbClr val="000000"/>
                </a:solidFill>
              </a:rPr>
              <a:t> </a:t>
            </a:r>
            <a:r>
              <a:rPr lang="en-US" spc="42">
                <a:solidFill>
                  <a:srgbClr val="000000"/>
                </a:solidFill>
              </a:rPr>
              <a:t>2026</a:t>
            </a:r>
            <a:r>
              <a:rPr lang="en-US" spc="-15">
                <a:solidFill>
                  <a:srgbClr val="000000"/>
                </a:solidFill>
              </a:rPr>
              <a:t> </a:t>
            </a:r>
            <a:r>
              <a:rPr lang="en-US" spc="-39">
                <a:solidFill>
                  <a:srgbClr val="000000"/>
                </a:solidFill>
              </a:rPr>
              <a:t>FIFA</a:t>
            </a:r>
            <a:r>
              <a:rPr lang="en-US" spc="-12">
                <a:solidFill>
                  <a:srgbClr val="000000"/>
                </a:solidFill>
              </a:rPr>
              <a:t> </a:t>
            </a:r>
            <a:r>
              <a:rPr lang="en-US" spc="-24">
                <a:solidFill>
                  <a:srgbClr val="000000"/>
                </a:solidFill>
              </a:rPr>
              <a:t>FAN</a:t>
            </a:r>
            <a:r>
              <a:rPr lang="en-US" spc="-15">
                <a:solidFill>
                  <a:srgbClr val="000000"/>
                </a:solidFill>
              </a:rPr>
              <a:t> </a:t>
            </a:r>
            <a:r>
              <a:rPr lang="en-US" spc="-18">
                <a:solidFill>
                  <a:srgbClr val="000000"/>
                </a:solidFill>
              </a:rPr>
              <a:t>FESTIVAL</a:t>
            </a:r>
          </a:p>
        </p:txBody>
      </p:sp>
      <p:sp>
        <p:nvSpPr>
          <p:cNvPr id="4" name="Holder 4"/>
          <p:cNvSpPr>
            <a:spLocks noGrp="1"/>
          </p:cNvSpPr>
          <p:nvPr>
            <p:ph type="dt" sz="half" idx="6"/>
          </p:nvPr>
        </p:nvSpPr>
        <p:spPr/>
        <p:txBody>
          <a:bodyPr lIns="0" tIns="0" rIns="0" bIns="0"/>
          <a:lstStyle>
            <a:lvl1pPr>
              <a:defRPr sz="606" b="0" i="0">
                <a:solidFill>
                  <a:schemeClr val="bg1"/>
                </a:solidFill>
                <a:latin typeface="Arial"/>
                <a:cs typeface="Arial"/>
              </a:defRPr>
            </a:lvl1pPr>
          </a:lstStyle>
          <a:p>
            <a:pPr marL="7701">
              <a:lnSpc>
                <a:spcPts val="679"/>
              </a:lnSpc>
            </a:pPr>
            <a:r>
              <a:rPr lang="en-US" spc="-6">
                <a:solidFill>
                  <a:srgbClr val="000000"/>
                </a:solidFill>
              </a:rPr>
              <a:t>FESTIVAL</a:t>
            </a:r>
            <a:r>
              <a:rPr lang="en-US" spc="-27">
                <a:solidFill>
                  <a:srgbClr val="000000"/>
                </a:solidFill>
              </a:rPr>
              <a:t> </a:t>
            </a:r>
            <a:r>
              <a:rPr lang="en-US" spc="-6">
                <a:solidFill>
                  <a:srgbClr val="000000"/>
                </a:solidFill>
              </a:rPr>
              <a:t>STRATEGIC</a:t>
            </a:r>
            <a:r>
              <a:rPr lang="en-US" spc="-27">
                <a:solidFill>
                  <a:srgbClr val="000000"/>
                </a:solidFill>
              </a:rPr>
              <a:t> </a:t>
            </a:r>
            <a:r>
              <a:rPr lang="en-US" spc="-6">
                <a:solidFill>
                  <a:srgbClr val="000000"/>
                </a:solidFill>
              </a:rPr>
              <a:t>FRAMEWORK</a:t>
            </a:r>
          </a:p>
        </p:txBody>
      </p:sp>
      <p:sp>
        <p:nvSpPr>
          <p:cNvPr id="5" name="Holder 5"/>
          <p:cNvSpPr>
            <a:spLocks noGrp="1"/>
          </p:cNvSpPr>
          <p:nvPr>
            <p:ph type="sldNum" sz="quarter" idx="7"/>
          </p:nvPr>
        </p:nvSpPr>
        <p:spPr/>
        <p:txBody>
          <a:bodyPr lIns="0" tIns="0" rIns="0" bIns="0"/>
          <a:lstStyle>
            <a:lvl1pPr>
              <a:defRPr sz="606" b="0" i="0">
                <a:solidFill>
                  <a:schemeClr val="bg1"/>
                </a:solidFill>
                <a:latin typeface="Arial"/>
                <a:cs typeface="Arial"/>
              </a:defRPr>
            </a:lvl1pPr>
          </a:lstStyle>
          <a:p>
            <a:pPr marL="21564">
              <a:lnSpc>
                <a:spcPts val="670"/>
              </a:lnSpc>
            </a:pPr>
            <a:fld id="{81D60167-4931-47E6-BA6A-407CBD079E47}" type="slidenum">
              <a:rPr lang="en-US" spc="36" smtClean="0">
                <a:solidFill>
                  <a:srgbClr val="000000"/>
                </a:solidFill>
              </a:rPr>
              <a:pPr marL="21564">
                <a:lnSpc>
                  <a:spcPts val="670"/>
                </a:lnSpc>
              </a:pPr>
              <a:t>‹#›</a:t>
            </a:fld>
            <a:endParaRPr lang="en-US" spc="36">
              <a:solidFill>
                <a:srgbClr val="000000"/>
              </a:solidFill>
            </a:endParaRPr>
          </a:p>
        </p:txBody>
      </p:sp>
    </p:spTree>
    <p:extLst>
      <p:ext uri="{BB962C8B-B14F-4D97-AF65-F5344CB8AC3E}">
        <p14:creationId xmlns:p14="http://schemas.microsoft.com/office/powerpoint/2010/main" val="2847449297"/>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showMasterSp="0" type="obj">
  <p:cSld name="Title and Content">
    <p:bg>
      <p:bgPr>
        <a:solidFill>
          <a:schemeClr val="bg1"/>
        </a:solidFill>
        <a:effectLst/>
      </p:bgPr>
    </p:bg>
    <p:spTree>
      <p:nvGrpSpPr>
        <p:cNvPr id="1" name=""/>
        <p:cNvGrpSpPr/>
        <p:nvPr/>
      </p:nvGrpSpPr>
      <p:grpSpPr>
        <a:xfrm>
          <a:off x="0" y="0"/>
          <a:ext cx="0" cy="0"/>
          <a:chOff x="0" y="0"/>
          <a:chExt cx="0" cy="0"/>
        </a:xfrm>
      </p:grpSpPr>
      <p:sp>
        <p:nvSpPr>
          <p:cNvPr id="2" name="Holder 2"/>
          <p:cNvSpPr>
            <a:spLocks noGrp="1"/>
          </p:cNvSpPr>
          <p:nvPr>
            <p:ph type="title"/>
          </p:nvPr>
        </p:nvSpPr>
        <p:spPr>
          <a:xfrm>
            <a:off x="4397259" y="685583"/>
            <a:ext cx="7636366" cy="737253"/>
          </a:xfrm>
        </p:spPr>
        <p:txBody>
          <a:bodyPr lIns="0" tIns="0" rIns="0" bIns="0"/>
          <a:lstStyle>
            <a:lvl1pPr>
              <a:defRPr sz="4791" b="0" i="0">
                <a:solidFill>
                  <a:schemeClr val="bg1"/>
                </a:solidFill>
                <a:latin typeface="Arial"/>
                <a:cs typeface="Arial"/>
              </a:defRPr>
            </a:lvl1pPr>
          </a:lstStyle>
          <a:p>
            <a:endParaRPr/>
          </a:p>
        </p:txBody>
      </p:sp>
      <p:sp>
        <p:nvSpPr>
          <p:cNvPr id="3" name="Holder 3"/>
          <p:cNvSpPr>
            <a:spLocks noGrp="1"/>
          </p:cNvSpPr>
          <p:nvPr>
            <p:ph type="body" idx="1"/>
          </p:nvPr>
        </p:nvSpPr>
        <p:spPr/>
        <p:txBody>
          <a:bodyPr lIns="0" tIns="0" rIns="0" bIns="0"/>
          <a:lstStyle>
            <a:lvl1pPr>
              <a:defRPr b="0" i="0">
                <a:solidFill>
                  <a:schemeClr val="tx1"/>
                </a:solidFill>
              </a:defRPr>
            </a:lvl1pPr>
          </a:lstStyle>
          <a:p>
            <a:endParaRPr/>
          </a:p>
        </p:txBody>
      </p:sp>
      <p:sp>
        <p:nvSpPr>
          <p:cNvPr id="4" name="Holder 4"/>
          <p:cNvSpPr>
            <a:spLocks noGrp="1"/>
          </p:cNvSpPr>
          <p:nvPr>
            <p:ph type="ftr" sz="quarter" idx="5"/>
          </p:nvPr>
        </p:nvSpPr>
        <p:spPr/>
        <p:txBody>
          <a:bodyPr lIns="0" tIns="0" rIns="0" bIns="0"/>
          <a:lstStyle>
            <a:lvl1pPr>
              <a:defRPr sz="606" b="0" i="0">
                <a:solidFill>
                  <a:schemeClr val="bg1"/>
                </a:solidFill>
                <a:latin typeface="Arial"/>
                <a:cs typeface="Arial"/>
              </a:defRPr>
            </a:lvl1pPr>
          </a:lstStyle>
          <a:p>
            <a:pPr marL="7701">
              <a:lnSpc>
                <a:spcPts val="670"/>
              </a:lnSpc>
            </a:pPr>
            <a:r>
              <a:rPr lang="en-US" spc="-21">
                <a:solidFill>
                  <a:srgbClr val="000000"/>
                </a:solidFill>
              </a:rPr>
              <a:t>KC</a:t>
            </a:r>
            <a:r>
              <a:rPr lang="en-US" spc="-15">
                <a:solidFill>
                  <a:srgbClr val="000000"/>
                </a:solidFill>
              </a:rPr>
              <a:t> </a:t>
            </a:r>
            <a:r>
              <a:rPr lang="en-US" spc="42">
                <a:solidFill>
                  <a:srgbClr val="000000"/>
                </a:solidFill>
              </a:rPr>
              <a:t>2026</a:t>
            </a:r>
            <a:r>
              <a:rPr lang="en-US" spc="-15">
                <a:solidFill>
                  <a:srgbClr val="000000"/>
                </a:solidFill>
              </a:rPr>
              <a:t> </a:t>
            </a:r>
            <a:r>
              <a:rPr lang="en-US" spc="-39">
                <a:solidFill>
                  <a:srgbClr val="000000"/>
                </a:solidFill>
              </a:rPr>
              <a:t>FIFA</a:t>
            </a:r>
            <a:r>
              <a:rPr lang="en-US" spc="-12">
                <a:solidFill>
                  <a:srgbClr val="000000"/>
                </a:solidFill>
              </a:rPr>
              <a:t> </a:t>
            </a:r>
            <a:r>
              <a:rPr lang="en-US" spc="-24">
                <a:solidFill>
                  <a:srgbClr val="000000"/>
                </a:solidFill>
              </a:rPr>
              <a:t>FAN</a:t>
            </a:r>
            <a:r>
              <a:rPr lang="en-US" spc="-15">
                <a:solidFill>
                  <a:srgbClr val="000000"/>
                </a:solidFill>
              </a:rPr>
              <a:t> </a:t>
            </a:r>
            <a:r>
              <a:rPr lang="en-US" spc="-18">
                <a:solidFill>
                  <a:srgbClr val="000000"/>
                </a:solidFill>
              </a:rPr>
              <a:t>FESTIVAL</a:t>
            </a:r>
          </a:p>
        </p:txBody>
      </p:sp>
      <p:sp>
        <p:nvSpPr>
          <p:cNvPr id="5" name="Holder 5"/>
          <p:cNvSpPr>
            <a:spLocks noGrp="1"/>
          </p:cNvSpPr>
          <p:nvPr>
            <p:ph type="dt" sz="half" idx="6"/>
          </p:nvPr>
        </p:nvSpPr>
        <p:spPr/>
        <p:txBody>
          <a:bodyPr lIns="0" tIns="0" rIns="0" bIns="0"/>
          <a:lstStyle>
            <a:lvl1pPr>
              <a:defRPr sz="606" b="0" i="0">
                <a:solidFill>
                  <a:schemeClr val="bg1"/>
                </a:solidFill>
                <a:latin typeface="Arial"/>
                <a:cs typeface="Arial"/>
              </a:defRPr>
            </a:lvl1pPr>
          </a:lstStyle>
          <a:p>
            <a:pPr marL="7701">
              <a:lnSpc>
                <a:spcPts val="679"/>
              </a:lnSpc>
            </a:pPr>
            <a:r>
              <a:rPr lang="en-US" spc="-6">
                <a:solidFill>
                  <a:srgbClr val="000000"/>
                </a:solidFill>
              </a:rPr>
              <a:t>FESTIVAL</a:t>
            </a:r>
            <a:r>
              <a:rPr lang="en-US" spc="-27">
                <a:solidFill>
                  <a:srgbClr val="000000"/>
                </a:solidFill>
              </a:rPr>
              <a:t> </a:t>
            </a:r>
            <a:r>
              <a:rPr lang="en-US" spc="-6">
                <a:solidFill>
                  <a:srgbClr val="000000"/>
                </a:solidFill>
              </a:rPr>
              <a:t>STRATEGIC</a:t>
            </a:r>
            <a:r>
              <a:rPr lang="en-US" spc="-27">
                <a:solidFill>
                  <a:srgbClr val="000000"/>
                </a:solidFill>
              </a:rPr>
              <a:t> </a:t>
            </a:r>
            <a:r>
              <a:rPr lang="en-US" spc="-6">
                <a:solidFill>
                  <a:srgbClr val="000000"/>
                </a:solidFill>
              </a:rPr>
              <a:t>FRAMEWORK</a:t>
            </a:r>
          </a:p>
        </p:txBody>
      </p:sp>
      <p:sp>
        <p:nvSpPr>
          <p:cNvPr id="6" name="Holder 6"/>
          <p:cNvSpPr>
            <a:spLocks noGrp="1"/>
          </p:cNvSpPr>
          <p:nvPr>
            <p:ph type="sldNum" sz="quarter" idx="7"/>
          </p:nvPr>
        </p:nvSpPr>
        <p:spPr/>
        <p:txBody>
          <a:bodyPr lIns="0" tIns="0" rIns="0" bIns="0"/>
          <a:lstStyle>
            <a:lvl1pPr>
              <a:defRPr sz="606" b="0" i="0">
                <a:solidFill>
                  <a:schemeClr val="bg1"/>
                </a:solidFill>
                <a:latin typeface="Arial"/>
                <a:cs typeface="Arial"/>
              </a:defRPr>
            </a:lvl1pPr>
          </a:lstStyle>
          <a:p>
            <a:pPr marL="21564">
              <a:lnSpc>
                <a:spcPts val="670"/>
              </a:lnSpc>
            </a:pPr>
            <a:fld id="{81D60167-4931-47E6-BA6A-407CBD079E47}" type="slidenum">
              <a:rPr lang="en-US" spc="36" smtClean="0">
                <a:solidFill>
                  <a:srgbClr val="000000"/>
                </a:solidFill>
              </a:rPr>
              <a:pPr marL="21564">
                <a:lnSpc>
                  <a:spcPts val="670"/>
                </a:lnSpc>
              </a:pPr>
              <a:t>‹#›</a:t>
            </a:fld>
            <a:endParaRPr lang="en-US" spc="36">
              <a:solidFill>
                <a:srgbClr val="000000"/>
              </a:solidFill>
            </a:endParaRPr>
          </a:p>
        </p:txBody>
      </p:sp>
    </p:spTree>
    <p:extLst>
      <p:ext uri="{BB962C8B-B14F-4D97-AF65-F5344CB8AC3E}">
        <p14:creationId xmlns:p14="http://schemas.microsoft.com/office/powerpoint/2010/main" val="3130726246"/>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userDrawn="1">
  <p:cSld name="Title Slide">
    <p:bg>
      <p:bgPr>
        <a:solidFill>
          <a:schemeClr val="accent1"/>
        </a:solidFill>
        <a:effectLst/>
      </p:bgPr>
    </p:bg>
    <p:spTree>
      <p:nvGrpSpPr>
        <p:cNvPr id="1" name=""/>
        <p:cNvGrpSpPr/>
        <p:nvPr/>
      </p:nvGrpSpPr>
      <p:grpSpPr>
        <a:xfrm>
          <a:off x="0" y="0"/>
          <a:ext cx="0" cy="0"/>
          <a:chOff x="0" y="0"/>
          <a:chExt cx="0" cy="0"/>
        </a:xfrm>
      </p:grpSpPr>
      <p:pic>
        <p:nvPicPr>
          <p:cNvPr id="7" name="Graphic 6">
            <a:extLst>
              <a:ext uri="{FF2B5EF4-FFF2-40B4-BE49-F238E27FC236}">
                <a16:creationId xmlns:a16="http://schemas.microsoft.com/office/drawing/2014/main" id="{6554937F-DEAE-F273-7133-193BEEFC9DAF}"/>
              </a:ext>
            </a:extLst>
          </p:cNvPr>
          <p:cNvPicPr>
            <a:picLocks noChangeAspect="1"/>
          </p:cNvPicPr>
          <p:nvPr userDrawn="1"/>
        </p:nvPicPr>
        <p:blipFill>
          <a:blip>
            <a:extLst>
              <a:ext uri="{96DAC541-7B7A-43D3-8B79-37D633B846F1}">
                <asvg:svgBlip xmlns:asvg="http://schemas.microsoft.com/office/drawing/2016/SVG/main" r:embed="rId2"/>
              </a:ext>
            </a:extLst>
          </a:blip>
          <a:srcRect l="43386" b="41844"/>
          <a:stretch/>
        </p:blipFill>
        <p:spPr>
          <a:xfrm>
            <a:off x="0" y="2947800"/>
            <a:ext cx="8915400" cy="3927673"/>
          </a:xfrm>
          <a:prstGeom prst="rect">
            <a:avLst/>
          </a:prstGeom>
        </p:spPr>
      </p:pic>
      <p:sp>
        <p:nvSpPr>
          <p:cNvPr id="8" name="Subtitle 2">
            <a:extLst>
              <a:ext uri="{FF2B5EF4-FFF2-40B4-BE49-F238E27FC236}">
                <a16:creationId xmlns:a16="http://schemas.microsoft.com/office/drawing/2014/main" id="{9324C1D3-8AB4-AAB5-7B7F-87203FD6E6B0}"/>
              </a:ext>
            </a:extLst>
          </p:cNvPr>
          <p:cNvSpPr>
            <a:spLocks noGrp="1"/>
          </p:cNvSpPr>
          <p:nvPr>
            <p:ph type="subTitle" idx="1" hasCustomPrompt="1"/>
          </p:nvPr>
        </p:nvSpPr>
        <p:spPr>
          <a:xfrm>
            <a:off x="381000" y="2055337"/>
            <a:ext cx="7517432" cy="385531"/>
          </a:xfrm>
        </p:spPr>
        <p:txBody>
          <a:bodyPr anchor="t" anchorCtr="0">
            <a:noAutofit/>
          </a:bodyPr>
          <a:lstStyle>
            <a:lvl1pPr marL="0" indent="0" algn="l">
              <a:buNone/>
              <a:defRPr sz="2400">
                <a:solidFill>
                  <a:schemeClr val="bg1"/>
                </a:solidFill>
              </a:defRPr>
            </a:lvl1pPr>
            <a:lvl2pPr marL="0" indent="0" algn="l">
              <a:buNone/>
              <a:defRPr i="1">
                <a:solidFill>
                  <a:schemeClr val="bg1"/>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pPr lvl="0"/>
            <a:r>
              <a:rPr lang="en-US"/>
              <a:t>Click to edit Subtitle</a:t>
            </a:r>
          </a:p>
        </p:txBody>
      </p:sp>
      <p:sp>
        <p:nvSpPr>
          <p:cNvPr id="9" name="Text Placeholder 10">
            <a:extLst>
              <a:ext uri="{FF2B5EF4-FFF2-40B4-BE49-F238E27FC236}">
                <a16:creationId xmlns:a16="http://schemas.microsoft.com/office/drawing/2014/main" id="{15D9225D-4117-7A9B-A2A9-FADC283FC86E}"/>
              </a:ext>
            </a:extLst>
          </p:cNvPr>
          <p:cNvSpPr>
            <a:spLocks noGrp="1"/>
          </p:cNvSpPr>
          <p:nvPr>
            <p:ph type="body" sz="quarter" idx="14" hasCustomPrompt="1"/>
          </p:nvPr>
        </p:nvSpPr>
        <p:spPr>
          <a:xfrm>
            <a:off x="381000" y="2507962"/>
            <a:ext cx="7517432" cy="466305"/>
          </a:xfrm>
        </p:spPr>
        <p:txBody>
          <a:bodyPr/>
          <a:lstStyle>
            <a:lvl1pPr marL="0" indent="0">
              <a:buNone/>
              <a:defRPr b="0" i="0">
                <a:solidFill>
                  <a:schemeClr val="bg1"/>
                </a:solidFill>
                <a:latin typeface="Aptos" panose="020B0004020202020204" pitchFamily="34" charset="0"/>
              </a:defRPr>
            </a:lvl1pPr>
            <a:lvl2pPr marL="228600" indent="0">
              <a:buNone/>
              <a:defRPr>
                <a:solidFill>
                  <a:schemeClr val="bg1"/>
                </a:solidFill>
              </a:defRPr>
            </a:lvl2pPr>
            <a:lvl3pPr marL="457200" indent="0">
              <a:buNone/>
              <a:defRPr>
                <a:solidFill>
                  <a:schemeClr val="bg1"/>
                </a:solidFill>
              </a:defRPr>
            </a:lvl3pPr>
            <a:lvl4pPr marL="685800" indent="0">
              <a:buNone/>
              <a:defRPr>
                <a:solidFill>
                  <a:schemeClr val="bg1"/>
                </a:solidFill>
              </a:defRPr>
            </a:lvl4pPr>
            <a:lvl5pPr marL="914400" indent="0">
              <a:buNone/>
              <a:defRPr>
                <a:solidFill>
                  <a:schemeClr val="bg1"/>
                </a:solidFill>
              </a:defRPr>
            </a:lvl5pPr>
          </a:lstStyle>
          <a:p>
            <a:pPr lvl="0"/>
            <a:r>
              <a:rPr lang="en-US"/>
              <a:t>Date  |  Presenter</a:t>
            </a:r>
          </a:p>
        </p:txBody>
      </p:sp>
      <p:sp>
        <p:nvSpPr>
          <p:cNvPr id="10" name="Text Placeholder 20">
            <a:extLst>
              <a:ext uri="{FF2B5EF4-FFF2-40B4-BE49-F238E27FC236}">
                <a16:creationId xmlns:a16="http://schemas.microsoft.com/office/drawing/2014/main" id="{B6BC814F-ECD2-0E8E-D191-FA9B349D98C4}"/>
              </a:ext>
            </a:extLst>
          </p:cNvPr>
          <p:cNvSpPr>
            <a:spLocks noGrp="1"/>
          </p:cNvSpPr>
          <p:nvPr>
            <p:ph type="body" sz="quarter" idx="15" hasCustomPrompt="1"/>
          </p:nvPr>
        </p:nvSpPr>
        <p:spPr>
          <a:xfrm>
            <a:off x="381000" y="398362"/>
            <a:ext cx="8534400" cy="1656975"/>
          </a:xfrm>
        </p:spPr>
        <p:txBody>
          <a:bodyPr anchor="b"/>
          <a:lstStyle>
            <a:lvl1pPr marL="0" indent="0">
              <a:lnSpc>
                <a:spcPct val="80000"/>
              </a:lnSpc>
              <a:buNone/>
              <a:defRPr lang="en-US" sz="5400" b="1" i="0" kern="1200" cap="all" baseline="0" dirty="0" smtClean="0">
                <a:solidFill>
                  <a:schemeClr val="accent6"/>
                </a:solidFill>
                <a:latin typeface="Aptos Black" panose="020B0004020202020204" pitchFamily="34" charset="0"/>
                <a:ea typeface="+mj-ea"/>
                <a:cs typeface="+mj-cs"/>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External Title Slide</a:t>
            </a:r>
          </a:p>
        </p:txBody>
      </p:sp>
      <p:sp>
        <p:nvSpPr>
          <p:cNvPr id="11" name="TextBox 10">
            <a:extLst>
              <a:ext uri="{FF2B5EF4-FFF2-40B4-BE49-F238E27FC236}">
                <a16:creationId xmlns:a16="http://schemas.microsoft.com/office/drawing/2014/main" id="{5D70D2AC-CDBB-5F23-2376-67B4EA5CA53F}"/>
              </a:ext>
            </a:extLst>
          </p:cNvPr>
          <p:cNvSpPr txBox="1"/>
          <p:nvPr userDrawn="1"/>
        </p:nvSpPr>
        <p:spPr>
          <a:xfrm>
            <a:off x="381000" y="6566356"/>
            <a:ext cx="7517432" cy="215444"/>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800" b="0" i="1" u="none" strike="noStrike" kern="1200" cap="none" spc="0" normalizeH="0" baseline="0" noProof="0">
                <a:ln>
                  <a:noFill/>
                </a:ln>
                <a:solidFill>
                  <a:schemeClr val="bg1"/>
                </a:solidFill>
                <a:effectLst/>
                <a:uLnTx/>
                <a:uFillTx/>
                <a:latin typeface="Aptos" panose="020B0004020202020204" pitchFamily="34" charset="0"/>
                <a:ea typeface="+mn-ea"/>
                <a:cs typeface="+mn-cs"/>
              </a:rPr>
              <a:t>© 2025 KC2026. All Rights Reserved. FIFA World Cup 26™, FIFA World Cup™, World Cup™ and associated trademarks and logos are the property of FIFA.</a:t>
            </a:r>
            <a:endParaRPr kumimoji="0" lang="en-GB" sz="800" b="0" i="0" u="none" strike="noStrike" kern="1200" cap="none" spc="0" normalizeH="0" baseline="0" noProof="0">
              <a:ln>
                <a:noFill/>
              </a:ln>
              <a:solidFill>
                <a:schemeClr val="bg1"/>
              </a:solidFill>
              <a:effectLst/>
              <a:uLnTx/>
              <a:uFillTx/>
              <a:latin typeface="FWC26 Normal Thin"/>
              <a:ea typeface="+mn-ea"/>
              <a:cs typeface="+mn-cs"/>
            </a:endParaRPr>
          </a:p>
        </p:txBody>
      </p:sp>
      <p:sp>
        <p:nvSpPr>
          <p:cNvPr id="14" name="Rectangle 13">
            <a:extLst>
              <a:ext uri="{FF2B5EF4-FFF2-40B4-BE49-F238E27FC236}">
                <a16:creationId xmlns:a16="http://schemas.microsoft.com/office/drawing/2014/main" id="{BA90ACFF-F660-729E-0C68-CF1D9C9A0D37}"/>
              </a:ext>
            </a:extLst>
          </p:cNvPr>
          <p:cNvSpPr>
            <a:spLocks noGrp="1" noRot="1" noMove="1" noResize="1" noEditPoints="1" noAdjustHandles="1" noChangeArrowheads="1" noChangeShapeType="1"/>
          </p:cNvSpPr>
          <p:nvPr userDrawn="1"/>
        </p:nvSpPr>
        <p:spPr>
          <a:xfrm>
            <a:off x="11266098" y="76199"/>
            <a:ext cx="724619" cy="1143001"/>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C30CD467-2673-5592-44FF-E4631E107BE1}"/>
              </a:ext>
            </a:extLst>
          </p:cNvPr>
          <p:cNvPicPr>
            <a:picLocks noChangeAspect="1"/>
          </p:cNvPicPr>
          <p:nvPr userDrawn="1"/>
        </p:nvPicPr>
        <p:blipFill>
          <a:blip r:embed="rId3"/>
          <a:srcRect l="37799" t="36701" r="39392" b="36485"/>
          <a:stretch>
            <a:fillRect/>
          </a:stretch>
        </p:blipFill>
        <p:spPr>
          <a:xfrm>
            <a:off x="9620292" y="76199"/>
            <a:ext cx="2370425" cy="3715408"/>
          </a:xfrm>
          <a:prstGeom prst="rect">
            <a:avLst/>
          </a:prstGeom>
        </p:spPr>
      </p:pic>
    </p:spTree>
    <p:extLst>
      <p:ext uri="{BB962C8B-B14F-4D97-AF65-F5344CB8AC3E}">
        <p14:creationId xmlns:p14="http://schemas.microsoft.com/office/powerpoint/2010/main" val="225698677"/>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userDrawn="1">
  <p:cSld name="Divider slide">
    <p:bg>
      <p:bgPr>
        <a:solidFill>
          <a:schemeClr val="accent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BA90ACFF-F660-729E-0C68-CF1D9C9A0D37}"/>
              </a:ext>
            </a:extLst>
          </p:cNvPr>
          <p:cNvSpPr>
            <a:spLocks noGrp="1" noRot="1" noMove="1" noResize="1" noEditPoints="1" noAdjustHandles="1" noChangeArrowheads="1" noChangeShapeType="1"/>
          </p:cNvSpPr>
          <p:nvPr userDrawn="1"/>
        </p:nvSpPr>
        <p:spPr>
          <a:xfrm>
            <a:off x="11266098" y="76199"/>
            <a:ext cx="724619" cy="1143001"/>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lide Number Placeholder 3">
            <a:extLst>
              <a:ext uri="{FF2B5EF4-FFF2-40B4-BE49-F238E27FC236}">
                <a16:creationId xmlns:a16="http://schemas.microsoft.com/office/drawing/2014/main" id="{1D406E88-78F3-DCE5-B8A2-678ECCEEA32C}"/>
              </a:ext>
            </a:extLst>
          </p:cNvPr>
          <p:cNvSpPr>
            <a:spLocks noGrp="1"/>
          </p:cNvSpPr>
          <p:nvPr>
            <p:ph type="sldNum" sz="quarter" idx="11"/>
          </p:nvPr>
        </p:nvSpPr>
        <p:spPr>
          <a:xfrm>
            <a:off x="11424000" y="6573600"/>
            <a:ext cx="384000" cy="180000"/>
          </a:xfrm>
        </p:spPr>
        <p:txBody>
          <a:bodyPr/>
          <a:lstStyle>
            <a:lvl1pPr>
              <a:defRPr>
                <a:solidFill>
                  <a:schemeClr val="bg1"/>
                </a:solidFill>
              </a:defRPr>
            </a:lvl1pPr>
          </a:lstStyle>
          <a:p>
            <a:fld id="{BCC574E5-598D-4C19-A93D-1F2ADF65AC13}" type="slidenum">
              <a:rPr lang="en-GB" smtClean="0"/>
              <a:pPr/>
              <a:t>‹#›</a:t>
            </a:fld>
            <a:endParaRPr lang="en-GB"/>
          </a:p>
        </p:txBody>
      </p:sp>
      <p:pic>
        <p:nvPicPr>
          <p:cNvPr id="4" name="Graphic 3">
            <a:extLst>
              <a:ext uri="{FF2B5EF4-FFF2-40B4-BE49-F238E27FC236}">
                <a16:creationId xmlns:a16="http://schemas.microsoft.com/office/drawing/2014/main" id="{C3662675-FE4A-CD02-7E38-A18BD44B5949}"/>
              </a:ext>
            </a:extLst>
          </p:cNvPr>
          <p:cNvPicPr>
            <a:picLocks noChangeAspect="1"/>
          </p:cNvPicPr>
          <p:nvPr userDrawn="1"/>
        </p:nvPicPr>
        <p:blipFill>
          <a:blip>
            <a:extLst>
              <a:ext uri="{96DAC541-7B7A-43D3-8B79-37D633B846F1}">
                <asvg:svgBlip xmlns:asvg="http://schemas.microsoft.com/office/drawing/2016/SVG/main" r:embed="rId2"/>
              </a:ext>
            </a:extLst>
          </a:blip>
          <a:srcRect r="42536" b="41964"/>
          <a:stretch/>
        </p:blipFill>
        <p:spPr>
          <a:xfrm>
            <a:off x="3142785" y="2938507"/>
            <a:ext cx="9049215" cy="3919493"/>
          </a:xfrm>
          <a:prstGeom prst="rect">
            <a:avLst/>
          </a:prstGeom>
        </p:spPr>
      </p:pic>
      <p:sp>
        <p:nvSpPr>
          <p:cNvPr id="5" name="Text Placeholder 20">
            <a:extLst>
              <a:ext uri="{FF2B5EF4-FFF2-40B4-BE49-F238E27FC236}">
                <a16:creationId xmlns:a16="http://schemas.microsoft.com/office/drawing/2014/main" id="{BEA1A9C8-D74C-A928-2BB6-8B0D88F30370}"/>
              </a:ext>
            </a:extLst>
          </p:cNvPr>
          <p:cNvSpPr>
            <a:spLocks noGrp="1"/>
          </p:cNvSpPr>
          <p:nvPr>
            <p:ph type="body" sz="quarter" idx="15" hasCustomPrompt="1"/>
          </p:nvPr>
        </p:nvSpPr>
        <p:spPr>
          <a:xfrm>
            <a:off x="381000" y="835024"/>
            <a:ext cx="11427000" cy="2994026"/>
          </a:xfrm>
        </p:spPr>
        <p:txBody>
          <a:bodyPr anchor="ctr"/>
          <a:lstStyle>
            <a:lvl1pPr marL="0" indent="0" algn="l">
              <a:lnSpc>
                <a:spcPct val="80000"/>
              </a:lnSpc>
              <a:buNone/>
              <a:defRPr lang="en-US" sz="5400" b="1" i="0" kern="1200" cap="all" baseline="0" dirty="0" smtClean="0">
                <a:solidFill>
                  <a:schemeClr val="bg1"/>
                </a:solidFill>
                <a:latin typeface="Aptos Black" panose="020B0004020202020204" pitchFamily="34" charset="0"/>
                <a:ea typeface="+mj-ea"/>
                <a:cs typeface="+mj-cs"/>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Divider Slide</a:t>
            </a:r>
          </a:p>
        </p:txBody>
      </p:sp>
      <p:sp>
        <p:nvSpPr>
          <p:cNvPr id="6" name="TextBox 5">
            <a:extLst>
              <a:ext uri="{FF2B5EF4-FFF2-40B4-BE49-F238E27FC236}">
                <a16:creationId xmlns:a16="http://schemas.microsoft.com/office/drawing/2014/main" id="{CB94634E-2FA4-CA3F-D294-F6A74EE32F81}"/>
              </a:ext>
            </a:extLst>
          </p:cNvPr>
          <p:cNvSpPr txBox="1"/>
          <p:nvPr userDrawn="1"/>
        </p:nvSpPr>
        <p:spPr>
          <a:xfrm>
            <a:off x="381000" y="6566356"/>
            <a:ext cx="7517432" cy="215444"/>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800" b="0" i="1" u="none" strike="noStrike" kern="1200" cap="none" spc="0" normalizeH="0" baseline="0" noProof="0">
                <a:ln>
                  <a:noFill/>
                </a:ln>
                <a:solidFill>
                  <a:schemeClr val="bg1"/>
                </a:solidFill>
                <a:effectLst/>
                <a:uLnTx/>
                <a:uFillTx/>
                <a:latin typeface="Aptos" panose="020B0004020202020204" pitchFamily="34" charset="0"/>
                <a:ea typeface="+mn-ea"/>
                <a:cs typeface="+mn-cs"/>
              </a:rPr>
              <a:t>© 2025 KC2026. All Rights Reserved. FIFA World Cup 26™, FIFA World Cup™, World Cup™ and associated trademarks and logos are the property of FIFA.</a:t>
            </a:r>
            <a:endParaRPr kumimoji="0" lang="en-GB" sz="800" b="0" i="0" u="none" strike="noStrike" kern="1200" cap="none" spc="0" normalizeH="0" baseline="0" noProof="0">
              <a:ln>
                <a:noFill/>
              </a:ln>
              <a:solidFill>
                <a:schemeClr val="bg1"/>
              </a:solidFill>
              <a:effectLst/>
              <a:uLnTx/>
              <a:uFillTx/>
              <a:latin typeface="FWC26 Normal Thin"/>
              <a:ea typeface="+mn-ea"/>
              <a:cs typeface="+mn-cs"/>
            </a:endParaRPr>
          </a:p>
        </p:txBody>
      </p:sp>
      <p:pic>
        <p:nvPicPr>
          <p:cNvPr id="2" name="Picture 1">
            <a:extLst>
              <a:ext uri="{FF2B5EF4-FFF2-40B4-BE49-F238E27FC236}">
                <a16:creationId xmlns:a16="http://schemas.microsoft.com/office/drawing/2014/main" id="{1D19EBEF-B9FB-32E9-0BCC-8D411BF879EA}"/>
              </a:ext>
            </a:extLst>
          </p:cNvPr>
          <p:cNvPicPr>
            <a:picLocks noChangeAspect="1"/>
          </p:cNvPicPr>
          <p:nvPr userDrawn="1"/>
        </p:nvPicPr>
        <p:blipFill>
          <a:blip r:embed="rId3"/>
          <a:stretch>
            <a:fillRect/>
          </a:stretch>
        </p:blipFill>
        <p:spPr>
          <a:xfrm>
            <a:off x="10870330" y="-304800"/>
            <a:ext cx="1491339" cy="1988452"/>
          </a:xfrm>
          <a:prstGeom prst="rect">
            <a:avLst/>
          </a:prstGeom>
        </p:spPr>
      </p:pic>
    </p:spTree>
    <p:extLst>
      <p:ext uri="{BB962C8B-B14F-4D97-AF65-F5344CB8AC3E}">
        <p14:creationId xmlns:p14="http://schemas.microsoft.com/office/powerpoint/2010/main" val="1443349207"/>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preserve="1" userDrawn="1">
  <p:cSld name="1_Divider slide">
    <p:bg>
      <p:bgPr>
        <a:solidFill>
          <a:schemeClr val="accent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BA90ACFF-F660-729E-0C68-CF1D9C9A0D37}"/>
              </a:ext>
            </a:extLst>
          </p:cNvPr>
          <p:cNvSpPr>
            <a:spLocks noGrp="1" noRot="1" noMove="1" noResize="1" noEditPoints="1" noAdjustHandles="1" noChangeArrowheads="1" noChangeShapeType="1"/>
          </p:cNvSpPr>
          <p:nvPr userDrawn="1"/>
        </p:nvSpPr>
        <p:spPr>
          <a:xfrm>
            <a:off x="11266098" y="76199"/>
            <a:ext cx="724619" cy="1143001"/>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lide Number Placeholder 3">
            <a:extLst>
              <a:ext uri="{FF2B5EF4-FFF2-40B4-BE49-F238E27FC236}">
                <a16:creationId xmlns:a16="http://schemas.microsoft.com/office/drawing/2014/main" id="{1D406E88-78F3-DCE5-B8A2-678ECCEEA32C}"/>
              </a:ext>
            </a:extLst>
          </p:cNvPr>
          <p:cNvSpPr>
            <a:spLocks noGrp="1"/>
          </p:cNvSpPr>
          <p:nvPr>
            <p:ph type="sldNum" sz="quarter" idx="11"/>
          </p:nvPr>
        </p:nvSpPr>
        <p:spPr>
          <a:xfrm>
            <a:off x="11424000" y="6573600"/>
            <a:ext cx="384000" cy="180000"/>
          </a:xfrm>
        </p:spPr>
        <p:txBody>
          <a:bodyPr/>
          <a:lstStyle>
            <a:lvl1pPr>
              <a:defRPr>
                <a:solidFill>
                  <a:schemeClr val="bg1"/>
                </a:solidFill>
              </a:defRPr>
            </a:lvl1pPr>
          </a:lstStyle>
          <a:p>
            <a:fld id="{BCC574E5-598D-4C19-A93D-1F2ADF65AC13}" type="slidenum">
              <a:rPr lang="en-GB" smtClean="0"/>
              <a:pPr/>
              <a:t>‹#›</a:t>
            </a:fld>
            <a:endParaRPr lang="en-GB"/>
          </a:p>
        </p:txBody>
      </p:sp>
      <p:sp>
        <p:nvSpPr>
          <p:cNvPr id="6" name="TextBox 5">
            <a:extLst>
              <a:ext uri="{FF2B5EF4-FFF2-40B4-BE49-F238E27FC236}">
                <a16:creationId xmlns:a16="http://schemas.microsoft.com/office/drawing/2014/main" id="{CB94634E-2FA4-CA3F-D294-F6A74EE32F81}"/>
              </a:ext>
            </a:extLst>
          </p:cNvPr>
          <p:cNvSpPr txBox="1"/>
          <p:nvPr userDrawn="1"/>
        </p:nvSpPr>
        <p:spPr>
          <a:xfrm>
            <a:off x="381000" y="6566356"/>
            <a:ext cx="7517432" cy="215444"/>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800" b="0" i="1" u="none" strike="noStrike" kern="1200" cap="none" spc="0" normalizeH="0" baseline="0" noProof="0">
                <a:ln>
                  <a:noFill/>
                </a:ln>
                <a:solidFill>
                  <a:schemeClr val="bg1"/>
                </a:solidFill>
                <a:effectLst/>
                <a:uLnTx/>
                <a:uFillTx/>
                <a:latin typeface="Aptos" panose="020B0004020202020204" pitchFamily="34" charset="0"/>
                <a:ea typeface="+mn-ea"/>
                <a:cs typeface="+mn-cs"/>
              </a:rPr>
              <a:t>© 2025 KC2026. All Rights Reserved. FIFA World Cup 26™, FIFA World Cup™, World Cup™ and associated trademarks and logos are the property of FIFA.</a:t>
            </a:r>
            <a:endParaRPr kumimoji="0" lang="en-GB" sz="800" b="0" i="0" u="none" strike="noStrike" kern="1200" cap="none" spc="0" normalizeH="0" baseline="0" noProof="0">
              <a:ln>
                <a:noFill/>
              </a:ln>
              <a:solidFill>
                <a:schemeClr val="bg1"/>
              </a:solidFill>
              <a:effectLst/>
              <a:uLnTx/>
              <a:uFillTx/>
              <a:latin typeface="FWC26 Normal Thin"/>
              <a:ea typeface="+mn-ea"/>
              <a:cs typeface="+mn-cs"/>
            </a:endParaRPr>
          </a:p>
        </p:txBody>
      </p:sp>
      <p:pic>
        <p:nvPicPr>
          <p:cNvPr id="9" name="Picture 8">
            <a:extLst>
              <a:ext uri="{FF2B5EF4-FFF2-40B4-BE49-F238E27FC236}">
                <a16:creationId xmlns:a16="http://schemas.microsoft.com/office/drawing/2014/main" id="{EA0C8F6C-B8CA-171A-E1E0-6512A0B8C330}"/>
              </a:ext>
            </a:extLst>
          </p:cNvPr>
          <p:cNvPicPr>
            <a:picLocks noChangeAspect="1"/>
          </p:cNvPicPr>
          <p:nvPr userDrawn="1"/>
        </p:nvPicPr>
        <p:blipFill>
          <a:blip r:embed="rId2"/>
          <a:stretch>
            <a:fillRect/>
          </a:stretch>
        </p:blipFill>
        <p:spPr>
          <a:xfrm>
            <a:off x="10870330" y="-304800"/>
            <a:ext cx="1491339" cy="1988452"/>
          </a:xfrm>
          <a:prstGeom prst="rect">
            <a:avLst/>
          </a:prstGeom>
        </p:spPr>
      </p:pic>
    </p:spTree>
    <p:extLst>
      <p:ext uri="{BB962C8B-B14F-4D97-AF65-F5344CB8AC3E}">
        <p14:creationId xmlns:p14="http://schemas.microsoft.com/office/powerpoint/2010/main" val="2379286123"/>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userDrawn="1">
  <p:cSld name="104_Custom Layout">
    <p:bg>
      <p:bgPr>
        <a:solidFill>
          <a:schemeClr val="accent1"/>
        </a:solidFill>
        <a:effectLst/>
      </p:bgPr>
    </p:bg>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01131B15-97AF-D2C4-410A-55A3AD6DA822}"/>
              </a:ext>
            </a:extLst>
          </p:cNvPr>
          <p:cNvSpPr>
            <a:spLocks noGrp="1"/>
          </p:cNvSpPr>
          <p:nvPr>
            <p:ph type="sldNum" sz="quarter" idx="11"/>
          </p:nvPr>
        </p:nvSpPr>
        <p:spPr/>
        <p:txBody>
          <a:bodyPr/>
          <a:lstStyle>
            <a:lvl1pPr>
              <a:defRPr>
                <a:solidFill>
                  <a:schemeClr val="bg1"/>
                </a:solidFill>
              </a:defRPr>
            </a:lvl1pPr>
          </a:lstStyle>
          <a:p>
            <a:fld id="{BCC574E5-598D-4C19-A93D-1F2ADF65AC13}" type="slidenum">
              <a:rPr lang="en-GB" smtClean="0"/>
              <a:pPr/>
              <a:t>‹#›</a:t>
            </a:fld>
            <a:endParaRPr lang="en-GB"/>
          </a:p>
        </p:txBody>
      </p:sp>
      <p:sp>
        <p:nvSpPr>
          <p:cNvPr id="15" name="Title 4">
            <a:extLst>
              <a:ext uri="{FF2B5EF4-FFF2-40B4-BE49-F238E27FC236}">
                <a16:creationId xmlns:a16="http://schemas.microsoft.com/office/drawing/2014/main" id="{1488C646-0AAE-17D0-4E8D-4EAE2B9B7879}"/>
              </a:ext>
            </a:extLst>
          </p:cNvPr>
          <p:cNvSpPr txBox="1">
            <a:spLocks/>
          </p:cNvSpPr>
          <p:nvPr userDrawn="1"/>
        </p:nvSpPr>
        <p:spPr>
          <a:xfrm>
            <a:off x="2142638" y="1298255"/>
            <a:ext cx="7941782" cy="809713"/>
          </a:xfrm>
          <a:prstGeom prst="rect">
            <a:avLst/>
          </a:prstGeom>
        </p:spPr>
        <p:txBody>
          <a:bodyPr vert="horz" lIns="0" tIns="0" rIns="0" bIns="0" rtlCol="0" anchor="b">
            <a:noAutofit/>
          </a:bodyPr>
          <a:lstStyle>
            <a:lvl1pPr algn="l" defTabSz="914400" rtl="0" eaLnBrk="1" latinLnBrk="0" hangingPunct="1">
              <a:lnSpc>
                <a:spcPct val="80000"/>
              </a:lnSpc>
              <a:spcBef>
                <a:spcPct val="0"/>
              </a:spcBef>
              <a:buNone/>
              <a:defRPr sz="3600" b="1" i="0" kern="1200" cap="all" baseline="0">
                <a:solidFill>
                  <a:schemeClr val="accent6"/>
                </a:solidFill>
                <a:latin typeface="Aptos Black" panose="020B0004020202020204" pitchFamily="34" charset="0"/>
                <a:ea typeface="+mj-ea"/>
                <a:cs typeface="+mj-cs"/>
              </a:defRPr>
            </a:lvl1pPr>
          </a:lstStyle>
          <a:p>
            <a:pPr marL="0" marR="0" lvl="0" indent="0" algn="ctr" defTabSz="914400" rtl="0" eaLnBrk="1" fontAlgn="auto" latinLnBrk="0" hangingPunct="1">
              <a:lnSpc>
                <a:spcPct val="80000"/>
              </a:lnSpc>
              <a:spcBef>
                <a:spcPct val="0"/>
              </a:spcBef>
              <a:spcAft>
                <a:spcPts val="0"/>
              </a:spcAft>
              <a:buClrTx/>
              <a:buSzTx/>
              <a:buFontTx/>
              <a:buNone/>
              <a:tabLst/>
              <a:defRPr/>
            </a:pPr>
            <a:r>
              <a:rPr kumimoji="0" lang="en-US" sz="6000" b="1" i="0" u="none" strike="noStrike" kern="1200" cap="all" spc="0" normalizeH="0" baseline="0" noProof="0">
                <a:ln>
                  <a:noFill/>
                </a:ln>
                <a:solidFill>
                  <a:srgbClr val="EEFF42"/>
                </a:solidFill>
                <a:effectLst/>
                <a:uLnTx/>
                <a:uFillTx/>
                <a:latin typeface="Aptos Black"/>
                <a:ea typeface="+mj-ea"/>
                <a:cs typeface="+mj-cs"/>
              </a:rPr>
              <a:t>Follow the journey to 2026</a:t>
            </a:r>
            <a:endParaRPr kumimoji="0" lang="en-US" sz="3600" b="1" i="0" u="none" strike="noStrike" kern="1200" cap="all" spc="0" normalizeH="0" baseline="0" noProof="0">
              <a:ln>
                <a:noFill/>
              </a:ln>
              <a:solidFill>
                <a:srgbClr val="EEFF42"/>
              </a:solidFill>
              <a:effectLst/>
              <a:uLnTx/>
              <a:uFillTx/>
              <a:latin typeface="Aptos Black" panose="020B0004020202020204" pitchFamily="34" charset="0"/>
              <a:ea typeface="+mj-ea"/>
              <a:cs typeface="+mj-cs"/>
            </a:endParaRPr>
          </a:p>
        </p:txBody>
      </p:sp>
      <p:sp>
        <p:nvSpPr>
          <p:cNvPr id="16" name="TextBox 15">
            <a:extLst>
              <a:ext uri="{FF2B5EF4-FFF2-40B4-BE49-F238E27FC236}">
                <a16:creationId xmlns:a16="http://schemas.microsoft.com/office/drawing/2014/main" id="{E332ECB1-1E8A-D1D9-5216-00B8B210DE99}"/>
              </a:ext>
            </a:extLst>
          </p:cNvPr>
          <p:cNvSpPr txBox="1"/>
          <p:nvPr userDrawn="1"/>
        </p:nvSpPr>
        <p:spPr>
          <a:xfrm>
            <a:off x="8373786" y="5682514"/>
            <a:ext cx="3561723"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a:solidFill>
                  <a:srgbClr val="FFFFFF"/>
                </a:solidFill>
                <a:latin typeface="Aptos Black"/>
                <a:hlinkClick r:id="rId2">
                  <a:extLst>
                    <a:ext uri="{A12FA001-AC4F-418D-AE19-62706E023703}">
                      <ahyp:hlinkClr xmlns:ahyp="http://schemas.microsoft.com/office/drawing/2018/hyperlinkcolor" val="tx"/>
                    </a:ext>
                  </a:extLst>
                </a:hlinkClick>
              </a:rPr>
              <a:t>@KANSAS CITY FWC 26</a:t>
            </a:r>
            <a:endParaRPr lang="en-US" sz="2400">
              <a:solidFill>
                <a:srgbClr val="FFFFFF"/>
              </a:solidFill>
              <a:latin typeface="Aptos Black"/>
            </a:endParaRPr>
          </a:p>
        </p:txBody>
      </p:sp>
      <p:pic>
        <p:nvPicPr>
          <p:cNvPr id="17" name="Picture 16" descr="A black and white circle with a letter in it&#10;&#10;Description automatically generated">
            <a:extLst>
              <a:ext uri="{FF2B5EF4-FFF2-40B4-BE49-F238E27FC236}">
                <a16:creationId xmlns:a16="http://schemas.microsoft.com/office/drawing/2014/main" id="{2FFD6308-75A2-B24E-59FF-F13CECD15674}"/>
              </a:ext>
            </a:extLst>
          </p:cNvPr>
          <p:cNvPicPr>
            <a:picLocks noChangeAspect="1"/>
          </p:cNvPicPr>
          <p:nvPr userDrawn="1"/>
        </p:nvPicPr>
        <p:blipFill>
          <a:blip r:embed="rId3"/>
          <a:stretch>
            <a:fillRect/>
          </a:stretch>
        </p:blipFill>
        <p:spPr>
          <a:xfrm>
            <a:off x="9703409" y="4588206"/>
            <a:ext cx="895555" cy="894988"/>
          </a:xfrm>
          <a:prstGeom prst="rect">
            <a:avLst/>
          </a:prstGeom>
        </p:spPr>
      </p:pic>
      <p:sp>
        <p:nvSpPr>
          <p:cNvPr id="18" name="Text Placeholder 5">
            <a:extLst>
              <a:ext uri="{FF2B5EF4-FFF2-40B4-BE49-F238E27FC236}">
                <a16:creationId xmlns:a16="http://schemas.microsoft.com/office/drawing/2014/main" id="{F6C17326-1E6F-B840-CDCB-1D8C5B81D2C6}"/>
              </a:ext>
            </a:extLst>
          </p:cNvPr>
          <p:cNvSpPr txBox="1">
            <a:spLocks/>
          </p:cNvSpPr>
          <p:nvPr userDrawn="1"/>
        </p:nvSpPr>
        <p:spPr>
          <a:xfrm>
            <a:off x="245495" y="3555015"/>
            <a:ext cx="3271063" cy="1433316"/>
          </a:xfrm>
          <a:prstGeom prst="rect">
            <a:avLst/>
          </a:prstGeom>
        </p:spPr>
        <p:txBody>
          <a:bodyPr vert="horz" lIns="0" tIns="0" rIns="0" bIns="0" rtlCol="0" anchor="t">
            <a:noAutofit/>
          </a:bodyPr>
          <a:lstStyle>
            <a:lvl1pPr marL="0" indent="0" algn="l" defTabSz="914400" rtl="0" eaLnBrk="1" latinLnBrk="0" hangingPunct="1">
              <a:lnSpc>
                <a:spcPct val="80000"/>
              </a:lnSpc>
              <a:spcBef>
                <a:spcPts val="600"/>
              </a:spcBef>
              <a:spcAft>
                <a:spcPts val="600"/>
              </a:spcAft>
              <a:buClr>
                <a:schemeClr val="accent2"/>
              </a:buClr>
              <a:buFont typeface="Arial" panose="020B0604020202020204" pitchFamily="34" charset="0"/>
              <a:buNone/>
              <a:tabLst/>
              <a:defRPr lang="en-US" sz="2000" b="1" i="0" kern="1200" cap="all" spc="0" baseline="0" dirty="0">
                <a:solidFill>
                  <a:schemeClr val="bg1"/>
                </a:solidFill>
                <a:latin typeface="Aptos Black" panose="020B0004020202020204" pitchFamily="34" charset="0"/>
                <a:ea typeface="Aptos Black" panose="020B0004020202020204" pitchFamily="34" charset="0"/>
                <a:cs typeface="Aptos Black" panose="020B0004020202020204" pitchFamily="34" charset="0"/>
              </a:defRPr>
            </a:lvl1pPr>
            <a:lvl2pPr marL="457063" indent="0" algn="l" defTabSz="914400" rtl="0" eaLnBrk="1" latinLnBrk="0" hangingPunct="1">
              <a:lnSpc>
                <a:spcPct val="110000"/>
              </a:lnSpc>
              <a:spcBef>
                <a:spcPts val="600"/>
              </a:spcBef>
              <a:spcAft>
                <a:spcPts val="600"/>
              </a:spcAft>
              <a:buClr>
                <a:schemeClr val="accent2"/>
              </a:buClr>
              <a:buSzPct val="100000"/>
              <a:buFont typeface="Arial" panose="020B0604020202020204" pitchFamily="34" charset="0"/>
              <a:buNone/>
              <a:defRPr sz="1600" b="0" i="0" kern="1200">
                <a:solidFill>
                  <a:schemeClr val="tx1"/>
                </a:solidFill>
                <a:latin typeface="Aptos" panose="020B0004020202020204" pitchFamily="34" charset="0"/>
                <a:ea typeface="+mn-ea"/>
                <a:cs typeface="+mn-cs"/>
              </a:defRPr>
            </a:lvl2pPr>
            <a:lvl3pPr marL="914126" indent="0" algn="l" defTabSz="914400" rtl="0" eaLnBrk="1" latinLnBrk="0" hangingPunct="1">
              <a:lnSpc>
                <a:spcPct val="110000"/>
              </a:lnSpc>
              <a:spcBef>
                <a:spcPts val="600"/>
              </a:spcBef>
              <a:spcAft>
                <a:spcPts val="600"/>
              </a:spcAft>
              <a:buClr>
                <a:schemeClr val="accent2"/>
              </a:buClr>
              <a:buFont typeface="Arial" panose="020B0604020202020204" pitchFamily="34" charset="0"/>
              <a:buNone/>
              <a:defRPr sz="1600" b="0" i="0" kern="1200">
                <a:solidFill>
                  <a:schemeClr val="tx1"/>
                </a:solidFill>
                <a:latin typeface="Aptos" panose="020B0004020202020204" pitchFamily="34" charset="0"/>
                <a:ea typeface="+mn-ea"/>
                <a:cs typeface="+mn-cs"/>
              </a:defRPr>
            </a:lvl3pPr>
            <a:lvl4pPr marL="1371189" indent="0" algn="l" defTabSz="914400" rtl="0" eaLnBrk="1" latinLnBrk="0" hangingPunct="1">
              <a:lnSpc>
                <a:spcPct val="110000"/>
              </a:lnSpc>
              <a:spcBef>
                <a:spcPts val="600"/>
              </a:spcBef>
              <a:spcAft>
                <a:spcPts val="600"/>
              </a:spcAft>
              <a:buClr>
                <a:schemeClr val="accent2"/>
              </a:buClr>
              <a:buFont typeface="Arial" panose="020B0604020202020204" pitchFamily="34" charset="0"/>
              <a:buNone/>
              <a:defRPr sz="1600" b="0" i="0" kern="1200">
                <a:solidFill>
                  <a:schemeClr val="tx1"/>
                </a:solidFill>
                <a:latin typeface="Aptos" panose="020B0004020202020204" pitchFamily="34" charset="0"/>
                <a:ea typeface="+mn-ea"/>
                <a:cs typeface="+mn-cs"/>
              </a:defRPr>
            </a:lvl4pPr>
            <a:lvl5pPr marL="1828252" indent="0" algn="l" defTabSz="914400" rtl="0" eaLnBrk="1" latinLnBrk="0" hangingPunct="1">
              <a:lnSpc>
                <a:spcPct val="110000"/>
              </a:lnSpc>
              <a:spcBef>
                <a:spcPts val="600"/>
              </a:spcBef>
              <a:spcAft>
                <a:spcPts val="600"/>
              </a:spcAft>
              <a:buClr>
                <a:schemeClr val="accent2"/>
              </a:buClr>
              <a:buFont typeface="Arial" panose="020B0604020202020204" pitchFamily="34" charset="0"/>
              <a:buNone/>
              <a:defRPr sz="1600" b="0" i="0" kern="1200">
                <a:solidFill>
                  <a:schemeClr val="tx1"/>
                </a:solidFill>
                <a:latin typeface="Aptos" panose="020B0004020202020204" pitchFamily="34" charset="0"/>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marR="0" lvl="0" indent="0" algn="ctr" defTabSz="914400" rtl="0" eaLnBrk="1" fontAlgn="auto" latinLnBrk="0" hangingPunct="1">
              <a:lnSpc>
                <a:spcPct val="80000"/>
              </a:lnSpc>
              <a:spcBef>
                <a:spcPts val="600"/>
              </a:spcBef>
              <a:spcAft>
                <a:spcPts val="600"/>
              </a:spcAft>
              <a:buClr>
                <a:srgbClr val="FF1644"/>
              </a:buClr>
              <a:buSzTx/>
              <a:buFont typeface="Arial" panose="020B0604020202020204" pitchFamily="34" charset="0"/>
              <a:buNone/>
              <a:tabLst/>
              <a:defRPr/>
            </a:pPr>
            <a:r>
              <a:rPr kumimoji="0" lang="en-US" sz="2400" b="1" i="0" u="none" strike="noStrike" kern="1200" cap="all" spc="0" normalizeH="0" baseline="0" noProof="0">
                <a:ln>
                  <a:noFill/>
                </a:ln>
                <a:solidFill>
                  <a:srgbClr val="FFFFFF"/>
                </a:solidFill>
                <a:effectLst/>
                <a:uLnTx/>
                <a:uFillTx/>
                <a:latin typeface="Aptos Black"/>
                <a:hlinkClick r:id="rId4">
                  <a:extLst>
                    <a:ext uri="{A12FA001-AC4F-418D-AE19-62706E023703}">
                      <ahyp:hlinkClr xmlns:ahyp="http://schemas.microsoft.com/office/drawing/2018/hyperlinkcolor" val="tx"/>
                    </a:ext>
                  </a:extLst>
                </a:hlinkClick>
              </a:rPr>
              <a:t>@fwc26kansascity</a:t>
            </a:r>
            <a:endParaRPr kumimoji="0" lang="en-US" sz="2400" b="1" i="0" u="none" strike="noStrike" kern="1200" cap="all" spc="0" normalizeH="0" baseline="0" noProof="0">
              <a:ln>
                <a:noFill/>
              </a:ln>
              <a:solidFill>
                <a:srgbClr val="FFFFFF"/>
              </a:solidFill>
              <a:effectLst/>
              <a:uLnTx/>
              <a:uFillTx/>
              <a:latin typeface="Aptos Black" panose="020B0004020202020204" pitchFamily="34" charset="0"/>
              <a:hlinkClick r:id="rId4">
                <a:extLst>
                  <a:ext uri="{A12FA001-AC4F-418D-AE19-62706E023703}">
                    <ahyp:hlinkClr xmlns:ahyp="http://schemas.microsoft.com/office/drawing/2018/hyperlinkcolor" val="tx"/>
                  </a:ext>
                </a:extLst>
              </a:hlinkClick>
            </a:endParaRPr>
          </a:p>
        </p:txBody>
      </p:sp>
      <p:sp>
        <p:nvSpPr>
          <p:cNvPr id="19" name="Text Placeholder 5">
            <a:extLst>
              <a:ext uri="{FF2B5EF4-FFF2-40B4-BE49-F238E27FC236}">
                <a16:creationId xmlns:a16="http://schemas.microsoft.com/office/drawing/2014/main" id="{7FD9B6F4-5F21-F936-264D-BDB9BC085DA8}"/>
              </a:ext>
            </a:extLst>
          </p:cNvPr>
          <p:cNvSpPr txBox="1">
            <a:spLocks/>
          </p:cNvSpPr>
          <p:nvPr userDrawn="1"/>
        </p:nvSpPr>
        <p:spPr>
          <a:xfrm>
            <a:off x="506228" y="5449350"/>
            <a:ext cx="2644292" cy="830567"/>
          </a:xfrm>
          <a:prstGeom prst="rect">
            <a:avLst/>
          </a:prstGeom>
        </p:spPr>
        <p:txBody>
          <a:bodyPr vert="horz" lIns="0" tIns="0" rIns="0" bIns="0" rtlCol="0" anchor="t">
            <a:noAutofit/>
          </a:bodyPr>
          <a:lstStyle>
            <a:lvl1pPr marL="0" indent="0" algn="l" defTabSz="914400" rtl="0" eaLnBrk="1" latinLnBrk="0" hangingPunct="1">
              <a:lnSpc>
                <a:spcPct val="80000"/>
              </a:lnSpc>
              <a:spcBef>
                <a:spcPts val="600"/>
              </a:spcBef>
              <a:spcAft>
                <a:spcPts val="600"/>
              </a:spcAft>
              <a:buClr>
                <a:schemeClr val="accent2"/>
              </a:buClr>
              <a:buFont typeface="Arial" panose="020B0604020202020204" pitchFamily="34" charset="0"/>
              <a:buNone/>
              <a:tabLst/>
              <a:defRPr lang="en-US" sz="2000" b="1" i="0" kern="1200" cap="all" spc="0" baseline="0" dirty="0">
                <a:solidFill>
                  <a:schemeClr val="bg1"/>
                </a:solidFill>
                <a:latin typeface="Aptos Black" panose="020B0004020202020204" pitchFamily="34" charset="0"/>
                <a:ea typeface="Aptos Black" panose="020B0004020202020204" pitchFamily="34" charset="0"/>
                <a:cs typeface="Aptos Black" panose="020B0004020202020204" pitchFamily="34" charset="0"/>
              </a:defRPr>
            </a:lvl1pPr>
            <a:lvl2pPr marL="457063" indent="0" algn="l" defTabSz="914400" rtl="0" eaLnBrk="1" latinLnBrk="0" hangingPunct="1">
              <a:lnSpc>
                <a:spcPct val="110000"/>
              </a:lnSpc>
              <a:spcBef>
                <a:spcPts val="600"/>
              </a:spcBef>
              <a:spcAft>
                <a:spcPts val="600"/>
              </a:spcAft>
              <a:buClr>
                <a:schemeClr val="accent2"/>
              </a:buClr>
              <a:buSzPct val="100000"/>
              <a:buFont typeface="Arial" panose="020B0604020202020204" pitchFamily="34" charset="0"/>
              <a:buNone/>
              <a:defRPr sz="1600" b="0" i="0" kern="1200">
                <a:solidFill>
                  <a:schemeClr val="tx1"/>
                </a:solidFill>
                <a:latin typeface="Aptos" panose="020B0004020202020204" pitchFamily="34" charset="0"/>
                <a:ea typeface="+mn-ea"/>
                <a:cs typeface="+mn-cs"/>
              </a:defRPr>
            </a:lvl2pPr>
            <a:lvl3pPr marL="914126" indent="0" algn="l" defTabSz="914400" rtl="0" eaLnBrk="1" latinLnBrk="0" hangingPunct="1">
              <a:lnSpc>
                <a:spcPct val="110000"/>
              </a:lnSpc>
              <a:spcBef>
                <a:spcPts val="600"/>
              </a:spcBef>
              <a:spcAft>
                <a:spcPts val="600"/>
              </a:spcAft>
              <a:buClr>
                <a:schemeClr val="accent2"/>
              </a:buClr>
              <a:buFont typeface="Arial" panose="020B0604020202020204" pitchFamily="34" charset="0"/>
              <a:buNone/>
              <a:defRPr sz="1600" b="0" i="0" kern="1200">
                <a:solidFill>
                  <a:schemeClr val="tx1"/>
                </a:solidFill>
                <a:latin typeface="Aptos" panose="020B0004020202020204" pitchFamily="34" charset="0"/>
                <a:ea typeface="+mn-ea"/>
                <a:cs typeface="+mn-cs"/>
              </a:defRPr>
            </a:lvl3pPr>
            <a:lvl4pPr marL="1371189" indent="0" algn="l" defTabSz="914400" rtl="0" eaLnBrk="1" latinLnBrk="0" hangingPunct="1">
              <a:lnSpc>
                <a:spcPct val="110000"/>
              </a:lnSpc>
              <a:spcBef>
                <a:spcPts val="600"/>
              </a:spcBef>
              <a:spcAft>
                <a:spcPts val="600"/>
              </a:spcAft>
              <a:buClr>
                <a:schemeClr val="accent2"/>
              </a:buClr>
              <a:buFont typeface="Arial" panose="020B0604020202020204" pitchFamily="34" charset="0"/>
              <a:buNone/>
              <a:defRPr sz="1600" b="0" i="0" kern="1200">
                <a:solidFill>
                  <a:schemeClr val="tx1"/>
                </a:solidFill>
                <a:latin typeface="Aptos" panose="020B0004020202020204" pitchFamily="34" charset="0"/>
                <a:ea typeface="+mn-ea"/>
                <a:cs typeface="+mn-cs"/>
              </a:defRPr>
            </a:lvl4pPr>
            <a:lvl5pPr marL="1828252" indent="0" algn="l" defTabSz="914400" rtl="0" eaLnBrk="1" latinLnBrk="0" hangingPunct="1">
              <a:lnSpc>
                <a:spcPct val="110000"/>
              </a:lnSpc>
              <a:spcBef>
                <a:spcPts val="600"/>
              </a:spcBef>
              <a:spcAft>
                <a:spcPts val="600"/>
              </a:spcAft>
              <a:buClr>
                <a:schemeClr val="accent2"/>
              </a:buClr>
              <a:buFont typeface="Arial" panose="020B0604020202020204" pitchFamily="34" charset="0"/>
              <a:buNone/>
              <a:defRPr sz="1600" b="0" i="0" kern="1200">
                <a:solidFill>
                  <a:schemeClr val="tx1"/>
                </a:solidFill>
                <a:latin typeface="Aptos" panose="020B0004020202020204" pitchFamily="34" charset="0"/>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ts val="600"/>
              </a:spcBef>
              <a:spcAft>
                <a:spcPts val="600"/>
              </a:spcAft>
              <a:buClr>
                <a:srgbClr val="FF1644"/>
              </a:buClr>
              <a:buSzTx/>
              <a:buFont typeface="Arial" panose="020B0604020202020204" pitchFamily="34" charset="0"/>
              <a:buNone/>
              <a:tabLst/>
              <a:defRPr/>
            </a:pPr>
            <a:r>
              <a:rPr kumimoji="0" lang="en-US" sz="2400" b="1" i="0" u="none" strike="noStrike" kern="1200" cap="all" spc="0" normalizeH="0" baseline="0" noProof="0">
                <a:ln>
                  <a:noFill/>
                </a:ln>
                <a:solidFill>
                  <a:srgbClr val="FFFFFF"/>
                </a:solidFill>
                <a:effectLst/>
                <a:uLnTx/>
                <a:uFillTx/>
                <a:latin typeface="Aptos Black"/>
                <a:hlinkClick r:id="rId5">
                  <a:extLst>
                    <a:ext uri="{A12FA001-AC4F-418D-AE19-62706E023703}">
                      <ahyp:hlinkClr xmlns:ahyp="http://schemas.microsoft.com/office/drawing/2018/hyperlinkcolor" val="tx"/>
                    </a:ext>
                  </a:extLst>
                </a:hlinkClick>
              </a:rPr>
              <a:t>@Kansas city world cup 2026</a:t>
            </a:r>
            <a:endParaRPr kumimoji="0" lang="en-US" sz="2400" b="1" i="0" u="none" strike="noStrike" kern="1200" cap="all" spc="0" normalizeH="0" baseline="0" noProof="0">
              <a:ln>
                <a:noFill/>
              </a:ln>
              <a:solidFill>
                <a:srgbClr val="FFFFFF"/>
              </a:solidFill>
              <a:effectLst/>
              <a:uLnTx/>
              <a:uFillTx/>
              <a:latin typeface="Aptos Black" panose="020B0004020202020204" pitchFamily="34" charset="0"/>
              <a:hlinkClick r:id="rId5">
                <a:extLst>
                  <a:ext uri="{A12FA001-AC4F-418D-AE19-62706E023703}">
                    <ahyp:hlinkClr xmlns:ahyp="http://schemas.microsoft.com/office/drawing/2018/hyperlinkcolor" val="tx"/>
                  </a:ext>
                </a:extLst>
              </a:hlinkClick>
            </a:endParaRPr>
          </a:p>
        </p:txBody>
      </p:sp>
      <p:pic>
        <p:nvPicPr>
          <p:cNvPr id="20" name="Picture 19" descr="A black letter f in a white circle&#10;&#10;Description automatically generated">
            <a:extLst>
              <a:ext uri="{FF2B5EF4-FFF2-40B4-BE49-F238E27FC236}">
                <a16:creationId xmlns:a16="http://schemas.microsoft.com/office/drawing/2014/main" id="{E92E4C2E-2BCB-17D3-F718-48838ACEE5FD}"/>
              </a:ext>
            </a:extLst>
          </p:cNvPr>
          <p:cNvPicPr>
            <a:picLocks noChangeAspect="1"/>
          </p:cNvPicPr>
          <p:nvPr userDrawn="1"/>
        </p:nvPicPr>
        <p:blipFill>
          <a:blip r:embed="rId6"/>
          <a:srcRect l="-11268" t="-10446" r="-11972" b="-13304"/>
          <a:stretch/>
        </p:blipFill>
        <p:spPr>
          <a:xfrm>
            <a:off x="1324913" y="4218009"/>
            <a:ext cx="1013228" cy="1064804"/>
          </a:xfrm>
          <a:prstGeom prst="rect">
            <a:avLst/>
          </a:prstGeom>
        </p:spPr>
      </p:pic>
      <p:pic>
        <p:nvPicPr>
          <p:cNvPr id="21" name="Picture 20" descr="A black and white logo&#10;&#10;Description automatically generated">
            <a:extLst>
              <a:ext uri="{FF2B5EF4-FFF2-40B4-BE49-F238E27FC236}">
                <a16:creationId xmlns:a16="http://schemas.microsoft.com/office/drawing/2014/main" id="{F44E7BEF-ECBA-9953-C173-99CB39A723C7}"/>
              </a:ext>
            </a:extLst>
          </p:cNvPr>
          <p:cNvPicPr>
            <a:picLocks noChangeAspect="1"/>
          </p:cNvPicPr>
          <p:nvPr userDrawn="1"/>
        </p:nvPicPr>
        <p:blipFill>
          <a:blip r:embed="rId7"/>
          <a:srcRect l="-9859" t="-10326" r="-8803" b="-11588"/>
          <a:stretch/>
        </p:blipFill>
        <p:spPr>
          <a:xfrm>
            <a:off x="1352170" y="2257904"/>
            <a:ext cx="1048634" cy="1086149"/>
          </a:xfrm>
          <a:prstGeom prst="rect">
            <a:avLst/>
          </a:prstGeom>
        </p:spPr>
      </p:pic>
      <p:sp>
        <p:nvSpPr>
          <p:cNvPr id="22" name="Text Placeholder 5">
            <a:extLst>
              <a:ext uri="{FF2B5EF4-FFF2-40B4-BE49-F238E27FC236}">
                <a16:creationId xmlns:a16="http://schemas.microsoft.com/office/drawing/2014/main" id="{8949E798-8B6E-73D7-1218-F416E0A94582}"/>
              </a:ext>
            </a:extLst>
          </p:cNvPr>
          <p:cNvSpPr txBox="1">
            <a:spLocks/>
          </p:cNvSpPr>
          <p:nvPr userDrawn="1"/>
        </p:nvSpPr>
        <p:spPr>
          <a:xfrm>
            <a:off x="8543038" y="3492245"/>
            <a:ext cx="3262113" cy="689326"/>
          </a:xfrm>
          <a:prstGeom prst="rect">
            <a:avLst/>
          </a:prstGeom>
        </p:spPr>
        <p:txBody>
          <a:bodyPr vert="horz" lIns="0" tIns="0" rIns="0" bIns="0" rtlCol="0" anchor="t">
            <a:noAutofit/>
          </a:bodyPr>
          <a:lstStyle>
            <a:lvl1pPr marL="0" indent="0" algn="l" defTabSz="914400" rtl="0" eaLnBrk="1" latinLnBrk="0" hangingPunct="1">
              <a:lnSpc>
                <a:spcPct val="80000"/>
              </a:lnSpc>
              <a:spcBef>
                <a:spcPts val="600"/>
              </a:spcBef>
              <a:spcAft>
                <a:spcPts val="600"/>
              </a:spcAft>
              <a:buClr>
                <a:schemeClr val="accent2"/>
              </a:buClr>
              <a:buFont typeface="Arial" panose="020B0604020202020204" pitchFamily="34" charset="0"/>
              <a:buNone/>
              <a:tabLst/>
              <a:defRPr lang="en-US" sz="2000" b="1" i="0" kern="1200" cap="all" spc="0" baseline="0" dirty="0">
                <a:solidFill>
                  <a:schemeClr val="bg1"/>
                </a:solidFill>
                <a:latin typeface="Aptos Black" panose="020B0004020202020204" pitchFamily="34" charset="0"/>
                <a:ea typeface="Aptos Black" panose="020B0004020202020204" pitchFamily="34" charset="0"/>
                <a:cs typeface="Aptos Black" panose="020B0004020202020204" pitchFamily="34" charset="0"/>
              </a:defRPr>
            </a:lvl1pPr>
            <a:lvl2pPr marL="457063" indent="0" algn="l" defTabSz="914400" rtl="0" eaLnBrk="1" latinLnBrk="0" hangingPunct="1">
              <a:lnSpc>
                <a:spcPct val="110000"/>
              </a:lnSpc>
              <a:spcBef>
                <a:spcPts val="600"/>
              </a:spcBef>
              <a:spcAft>
                <a:spcPts val="600"/>
              </a:spcAft>
              <a:buClr>
                <a:schemeClr val="accent2"/>
              </a:buClr>
              <a:buSzPct val="100000"/>
              <a:buFont typeface="Arial" panose="020B0604020202020204" pitchFamily="34" charset="0"/>
              <a:buNone/>
              <a:defRPr sz="1600" b="0" i="0" kern="1200">
                <a:solidFill>
                  <a:schemeClr val="tx1"/>
                </a:solidFill>
                <a:latin typeface="Aptos" panose="020B0004020202020204" pitchFamily="34" charset="0"/>
                <a:ea typeface="+mn-ea"/>
                <a:cs typeface="+mn-cs"/>
              </a:defRPr>
            </a:lvl2pPr>
            <a:lvl3pPr marL="914126" indent="0" algn="l" defTabSz="914400" rtl="0" eaLnBrk="1" latinLnBrk="0" hangingPunct="1">
              <a:lnSpc>
                <a:spcPct val="110000"/>
              </a:lnSpc>
              <a:spcBef>
                <a:spcPts val="600"/>
              </a:spcBef>
              <a:spcAft>
                <a:spcPts val="600"/>
              </a:spcAft>
              <a:buClr>
                <a:schemeClr val="accent2"/>
              </a:buClr>
              <a:buFont typeface="Arial" panose="020B0604020202020204" pitchFamily="34" charset="0"/>
              <a:buNone/>
              <a:defRPr sz="1600" b="0" i="0" kern="1200">
                <a:solidFill>
                  <a:schemeClr val="tx1"/>
                </a:solidFill>
                <a:latin typeface="Aptos" panose="020B0004020202020204" pitchFamily="34" charset="0"/>
                <a:ea typeface="+mn-ea"/>
                <a:cs typeface="+mn-cs"/>
              </a:defRPr>
            </a:lvl3pPr>
            <a:lvl4pPr marL="1371189" indent="0" algn="l" defTabSz="914400" rtl="0" eaLnBrk="1" latinLnBrk="0" hangingPunct="1">
              <a:lnSpc>
                <a:spcPct val="110000"/>
              </a:lnSpc>
              <a:spcBef>
                <a:spcPts val="600"/>
              </a:spcBef>
              <a:spcAft>
                <a:spcPts val="600"/>
              </a:spcAft>
              <a:buClr>
                <a:schemeClr val="accent2"/>
              </a:buClr>
              <a:buFont typeface="Arial" panose="020B0604020202020204" pitchFamily="34" charset="0"/>
              <a:buNone/>
              <a:defRPr sz="1600" b="0" i="0" kern="1200">
                <a:solidFill>
                  <a:schemeClr val="tx1"/>
                </a:solidFill>
                <a:latin typeface="Aptos" panose="020B0004020202020204" pitchFamily="34" charset="0"/>
                <a:ea typeface="+mn-ea"/>
                <a:cs typeface="+mn-cs"/>
              </a:defRPr>
            </a:lvl4pPr>
            <a:lvl5pPr marL="1828252" indent="0" algn="l" defTabSz="914400" rtl="0" eaLnBrk="1" latinLnBrk="0" hangingPunct="1">
              <a:lnSpc>
                <a:spcPct val="110000"/>
              </a:lnSpc>
              <a:spcBef>
                <a:spcPts val="600"/>
              </a:spcBef>
              <a:spcAft>
                <a:spcPts val="600"/>
              </a:spcAft>
              <a:buClr>
                <a:schemeClr val="accent2"/>
              </a:buClr>
              <a:buFont typeface="Arial" panose="020B0604020202020204" pitchFamily="34" charset="0"/>
              <a:buNone/>
              <a:defRPr sz="1600" b="0" i="0" kern="1200">
                <a:solidFill>
                  <a:schemeClr val="tx1"/>
                </a:solidFill>
                <a:latin typeface="Aptos" panose="020B0004020202020204" pitchFamily="34" charset="0"/>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marR="0" lvl="0" indent="0" algn="ctr" defTabSz="914400" rtl="0" eaLnBrk="1" fontAlgn="auto" latinLnBrk="0" hangingPunct="1">
              <a:lnSpc>
                <a:spcPct val="80000"/>
              </a:lnSpc>
              <a:spcBef>
                <a:spcPts val="600"/>
              </a:spcBef>
              <a:spcAft>
                <a:spcPts val="600"/>
              </a:spcAft>
              <a:buClr>
                <a:srgbClr val="FF1644"/>
              </a:buClr>
              <a:buSzTx/>
              <a:buFont typeface="Arial" panose="020B0604020202020204" pitchFamily="34" charset="0"/>
              <a:buNone/>
              <a:tabLst/>
              <a:defRPr/>
            </a:pPr>
            <a:r>
              <a:rPr kumimoji="0" lang="en-US" sz="2400" b="1" i="0" u="none" strike="noStrike" kern="1200" cap="all" spc="0" normalizeH="0" baseline="0" noProof="0">
                <a:ln>
                  <a:noFill/>
                </a:ln>
                <a:solidFill>
                  <a:srgbClr val="FFFFFF"/>
                </a:solidFill>
                <a:effectLst/>
                <a:uLnTx/>
                <a:uFillTx/>
                <a:latin typeface="Aptos Black"/>
                <a:hlinkClick r:id="rId8">
                  <a:extLst>
                    <a:ext uri="{A12FA001-AC4F-418D-AE19-62706E023703}">
                      <ahyp:hlinkClr xmlns:ahyp="http://schemas.microsoft.com/office/drawing/2018/hyperlinkcolor" val="tx"/>
                    </a:ext>
                  </a:extLst>
                </a:hlinkClick>
              </a:rPr>
              <a:t>@fwc26kansascity</a:t>
            </a:r>
            <a:endParaRPr kumimoji="0" lang="en-US" sz="2400" b="1" i="0" u="none" strike="noStrike" kern="1200" cap="all" spc="0" normalizeH="0" baseline="0" noProof="0">
              <a:ln>
                <a:noFill/>
              </a:ln>
              <a:solidFill>
                <a:srgbClr val="FFFFFF"/>
              </a:solidFill>
              <a:effectLst/>
              <a:uLnTx/>
              <a:uFillTx/>
              <a:latin typeface="Aptos Black" panose="020B0004020202020204" pitchFamily="34" charset="0"/>
              <a:hlinkClick r:id="rId8">
                <a:extLst>
                  <a:ext uri="{A12FA001-AC4F-418D-AE19-62706E023703}">
                    <ahyp:hlinkClr xmlns:ahyp="http://schemas.microsoft.com/office/drawing/2018/hyperlinkcolor" val="tx"/>
                  </a:ext>
                </a:extLst>
              </a:hlinkClick>
            </a:endParaRPr>
          </a:p>
        </p:txBody>
      </p:sp>
      <p:pic>
        <p:nvPicPr>
          <p:cNvPr id="23" name="Picture 22" descr="A black and white circle with a letter x in it&#10;&#10;Description automatically generated">
            <a:extLst>
              <a:ext uri="{FF2B5EF4-FFF2-40B4-BE49-F238E27FC236}">
                <a16:creationId xmlns:a16="http://schemas.microsoft.com/office/drawing/2014/main" id="{9BE2182B-5570-14EB-1C62-F45AB37B6A61}"/>
              </a:ext>
            </a:extLst>
          </p:cNvPr>
          <p:cNvPicPr>
            <a:picLocks noChangeAspect="1"/>
          </p:cNvPicPr>
          <p:nvPr userDrawn="1"/>
        </p:nvPicPr>
        <p:blipFill>
          <a:blip r:embed="rId9"/>
          <a:stretch>
            <a:fillRect/>
          </a:stretch>
        </p:blipFill>
        <p:spPr>
          <a:xfrm>
            <a:off x="9672091" y="2407289"/>
            <a:ext cx="827977" cy="864478"/>
          </a:xfrm>
          <a:prstGeom prst="rect">
            <a:avLst/>
          </a:prstGeom>
        </p:spPr>
      </p:pic>
      <p:pic>
        <p:nvPicPr>
          <p:cNvPr id="24" name="Picture 23">
            <a:extLst>
              <a:ext uri="{FF2B5EF4-FFF2-40B4-BE49-F238E27FC236}">
                <a16:creationId xmlns:a16="http://schemas.microsoft.com/office/drawing/2014/main" id="{C2EEDA7B-DC69-907C-1712-D2B32F81B0D9}"/>
              </a:ext>
            </a:extLst>
          </p:cNvPr>
          <p:cNvPicPr>
            <a:picLocks noChangeAspect="1"/>
          </p:cNvPicPr>
          <p:nvPr userDrawn="1"/>
        </p:nvPicPr>
        <p:blipFill>
          <a:blip r:embed="rId10"/>
          <a:stretch>
            <a:fillRect/>
          </a:stretch>
        </p:blipFill>
        <p:spPr>
          <a:xfrm>
            <a:off x="4226764" y="2340920"/>
            <a:ext cx="3237338" cy="3343187"/>
          </a:xfrm>
          <a:prstGeom prst="rect">
            <a:avLst/>
          </a:prstGeom>
        </p:spPr>
      </p:pic>
      <p:pic>
        <p:nvPicPr>
          <p:cNvPr id="25" name="Picture 24">
            <a:extLst>
              <a:ext uri="{FF2B5EF4-FFF2-40B4-BE49-F238E27FC236}">
                <a16:creationId xmlns:a16="http://schemas.microsoft.com/office/drawing/2014/main" id="{76C8366B-DA78-DE29-F26A-3F8F2CC3F48A}"/>
              </a:ext>
            </a:extLst>
          </p:cNvPr>
          <p:cNvPicPr>
            <a:picLocks noChangeAspect="1"/>
          </p:cNvPicPr>
          <p:nvPr userDrawn="1"/>
        </p:nvPicPr>
        <p:blipFill>
          <a:blip r:embed="rId11"/>
          <a:stretch>
            <a:fillRect/>
          </a:stretch>
        </p:blipFill>
        <p:spPr>
          <a:xfrm>
            <a:off x="10870330" y="-304800"/>
            <a:ext cx="1491339" cy="1988452"/>
          </a:xfrm>
          <a:prstGeom prst="rect">
            <a:avLst/>
          </a:prstGeom>
        </p:spPr>
      </p:pic>
    </p:spTree>
    <p:extLst>
      <p:ext uri="{BB962C8B-B14F-4D97-AF65-F5344CB8AC3E}">
        <p14:creationId xmlns:p14="http://schemas.microsoft.com/office/powerpoint/2010/main" val="2998109348"/>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preserve="1" userDrawn="1">
  <p:cSld name="Countdown">
    <p:bg>
      <p:bgPr>
        <a:solidFill>
          <a:schemeClr val="accent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BA90ACFF-F660-729E-0C68-CF1D9C9A0D37}"/>
              </a:ext>
            </a:extLst>
          </p:cNvPr>
          <p:cNvSpPr>
            <a:spLocks noGrp="1" noRot="1" noMove="1" noResize="1" noEditPoints="1" noAdjustHandles="1" noChangeArrowheads="1" noChangeShapeType="1"/>
          </p:cNvSpPr>
          <p:nvPr userDrawn="1"/>
        </p:nvSpPr>
        <p:spPr>
          <a:xfrm>
            <a:off x="11266098" y="76199"/>
            <a:ext cx="724619" cy="1143001"/>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Slide Number Placeholder 3">
            <a:extLst>
              <a:ext uri="{FF2B5EF4-FFF2-40B4-BE49-F238E27FC236}">
                <a16:creationId xmlns:a16="http://schemas.microsoft.com/office/drawing/2014/main" id="{FEF4C72A-68CD-811A-8B1D-86A7C65FD247}"/>
              </a:ext>
            </a:extLst>
          </p:cNvPr>
          <p:cNvSpPr>
            <a:spLocks noGrp="1"/>
          </p:cNvSpPr>
          <p:nvPr>
            <p:ph type="sldNum" sz="quarter" idx="11"/>
          </p:nvPr>
        </p:nvSpPr>
        <p:spPr>
          <a:xfrm>
            <a:off x="11424000" y="6573600"/>
            <a:ext cx="384000" cy="180000"/>
          </a:xfrm>
        </p:spPr>
        <p:txBody>
          <a:bodyPr/>
          <a:lstStyle>
            <a:lvl1pPr>
              <a:defRPr>
                <a:solidFill>
                  <a:schemeClr val="bg1"/>
                </a:solidFill>
              </a:defRPr>
            </a:lvl1pPr>
          </a:lstStyle>
          <a:p>
            <a:fld id="{BCC574E5-598D-4C19-A93D-1F2ADF65AC13}" type="slidenum">
              <a:rPr lang="en-GB" smtClean="0"/>
              <a:pPr/>
              <a:t>‹#›</a:t>
            </a:fld>
            <a:endParaRPr lang="en-GB"/>
          </a:p>
        </p:txBody>
      </p:sp>
      <p:pic>
        <p:nvPicPr>
          <p:cNvPr id="7" name="Graphic 6">
            <a:extLst>
              <a:ext uri="{FF2B5EF4-FFF2-40B4-BE49-F238E27FC236}">
                <a16:creationId xmlns:a16="http://schemas.microsoft.com/office/drawing/2014/main" id="{E9A2CCB8-86A7-F9E3-BE2A-FF2ADA94B05F}"/>
              </a:ext>
            </a:extLst>
          </p:cNvPr>
          <p:cNvPicPr>
            <a:picLocks noChangeAspect="1"/>
          </p:cNvPicPr>
          <p:nvPr userDrawn="1"/>
        </p:nvPicPr>
        <p:blipFill>
          <a:blip>
            <a:extLst>
              <a:ext uri="{96DAC541-7B7A-43D3-8B79-37D633B846F1}">
                <asvg:svgBlip xmlns:asvg="http://schemas.microsoft.com/office/drawing/2016/SVG/main" r:embed="rId2"/>
              </a:ext>
            </a:extLst>
          </a:blip>
          <a:srcRect r="42536" b="41964"/>
          <a:stretch/>
        </p:blipFill>
        <p:spPr>
          <a:xfrm>
            <a:off x="3142785" y="2938507"/>
            <a:ext cx="9049215" cy="3919493"/>
          </a:xfrm>
          <a:prstGeom prst="rect">
            <a:avLst/>
          </a:prstGeom>
        </p:spPr>
      </p:pic>
      <p:sp>
        <p:nvSpPr>
          <p:cNvPr id="8" name="TextBox 7">
            <a:extLst>
              <a:ext uri="{FF2B5EF4-FFF2-40B4-BE49-F238E27FC236}">
                <a16:creationId xmlns:a16="http://schemas.microsoft.com/office/drawing/2014/main" id="{CD2D9D91-EA97-DAB5-1721-4857210531CD}"/>
              </a:ext>
            </a:extLst>
          </p:cNvPr>
          <p:cNvSpPr txBox="1"/>
          <p:nvPr userDrawn="1"/>
        </p:nvSpPr>
        <p:spPr>
          <a:xfrm>
            <a:off x="2362200" y="4045403"/>
            <a:ext cx="7467600" cy="1446550"/>
          </a:xfrm>
          <a:prstGeom prst="rect">
            <a:avLst/>
          </a:prstGeom>
          <a:noFill/>
        </p:spPr>
        <p:txBody>
          <a:bodyPr wrap="square" rtlCol="0">
            <a:spAutoFit/>
          </a:bodyPr>
          <a:lstStyle/>
          <a:p>
            <a:pPr algn="ctr"/>
            <a:r>
              <a:rPr lang="en-US" sz="8800" b="1">
                <a:solidFill>
                  <a:schemeClr val="bg1"/>
                </a:solidFill>
                <a:latin typeface="Aptos Black" panose="020B0004020202020204" pitchFamily="34" charset="0"/>
              </a:rPr>
              <a:t>DAYS TO GO</a:t>
            </a:r>
          </a:p>
        </p:txBody>
      </p:sp>
      <p:sp>
        <p:nvSpPr>
          <p:cNvPr id="10" name="Text Placeholder 7">
            <a:extLst>
              <a:ext uri="{FF2B5EF4-FFF2-40B4-BE49-F238E27FC236}">
                <a16:creationId xmlns:a16="http://schemas.microsoft.com/office/drawing/2014/main" id="{E3B930A7-7500-6EEA-7B7C-9A21ECE67C68}"/>
              </a:ext>
            </a:extLst>
          </p:cNvPr>
          <p:cNvSpPr>
            <a:spLocks noGrp="1"/>
          </p:cNvSpPr>
          <p:nvPr>
            <p:ph type="body" sz="quarter" idx="12" hasCustomPrompt="1"/>
          </p:nvPr>
        </p:nvSpPr>
        <p:spPr>
          <a:xfrm>
            <a:off x="2357051" y="384089"/>
            <a:ext cx="7467600" cy="4000500"/>
          </a:xfrm>
        </p:spPr>
        <p:txBody>
          <a:bodyPr/>
          <a:lstStyle>
            <a:lvl1pPr marL="0" indent="0" algn="ctr">
              <a:buNone/>
              <a:defRPr sz="30000" b="1" i="0">
                <a:solidFill>
                  <a:schemeClr val="accent6"/>
                </a:solidFill>
                <a:latin typeface="Aptos Black" panose="020B0004020202020204" pitchFamily="34" charset="0"/>
              </a:defRPr>
            </a:lvl1pPr>
          </a:lstStyle>
          <a:p>
            <a:pPr lvl="0"/>
            <a:r>
              <a:rPr lang="en-US"/>
              <a:t>000</a:t>
            </a:r>
          </a:p>
        </p:txBody>
      </p:sp>
      <p:sp>
        <p:nvSpPr>
          <p:cNvPr id="11" name="Footer Placeholder 1">
            <a:extLst>
              <a:ext uri="{FF2B5EF4-FFF2-40B4-BE49-F238E27FC236}">
                <a16:creationId xmlns:a16="http://schemas.microsoft.com/office/drawing/2014/main" id="{01D3D52D-0296-57CD-E28A-8CE95F7FC43E}"/>
              </a:ext>
            </a:extLst>
          </p:cNvPr>
          <p:cNvSpPr>
            <a:spLocks noGrp="1"/>
          </p:cNvSpPr>
          <p:nvPr>
            <p:ph type="ftr" sz="quarter" idx="10"/>
          </p:nvPr>
        </p:nvSpPr>
        <p:spPr>
          <a:xfrm>
            <a:off x="407368" y="6573600"/>
            <a:ext cx="10872632" cy="180000"/>
          </a:xfrm>
        </p:spPr>
        <p:txBody>
          <a:bodyPr/>
          <a:lstStyle/>
          <a:p>
            <a:pPr algn="l"/>
            <a:endParaRPr lang="en-GB">
              <a:solidFill>
                <a:schemeClr val="bg1"/>
              </a:solidFill>
            </a:endParaRPr>
          </a:p>
        </p:txBody>
      </p:sp>
      <p:pic>
        <p:nvPicPr>
          <p:cNvPr id="3" name="Picture 2">
            <a:extLst>
              <a:ext uri="{FF2B5EF4-FFF2-40B4-BE49-F238E27FC236}">
                <a16:creationId xmlns:a16="http://schemas.microsoft.com/office/drawing/2014/main" id="{513ACF39-88C1-6339-BBAE-66DF5B2F2400}"/>
              </a:ext>
            </a:extLst>
          </p:cNvPr>
          <p:cNvPicPr>
            <a:picLocks noChangeAspect="1"/>
          </p:cNvPicPr>
          <p:nvPr userDrawn="1"/>
        </p:nvPicPr>
        <p:blipFill>
          <a:blip r:embed="rId3"/>
          <a:stretch>
            <a:fillRect/>
          </a:stretch>
        </p:blipFill>
        <p:spPr>
          <a:xfrm>
            <a:off x="10870330" y="-304800"/>
            <a:ext cx="1491339" cy="1988452"/>
          </a:xfrm>
          <a:prstGeom prst="rect">
            <a:avLst/>
          </a:prstGeom>
        </p:spPr>
      </p:pic>
    </p:spTree>
    <p:extLst>
      <p:ext uri="{BB962C8B-B14F-4D97-AF65-F5344CB8AC3E}">
        <p14:creationId xmlns:p14="http://schemas.microsoft.com/office/powerpoint/2010/main" val="2885332217"/>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preserve="1" userDrawn="1">
  <p:cSld name="Closing Slide">
    <p:bg>
      <p:bgPr>
        <a:solidFill>
          <a:schemeClr val="accent1"/>
        </a:solidFill>
        <a:effectLst/>
      </p:bgPr>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413A1B7B-7E6F-EEAB-CA07-C0E883DC4B3F}"/>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9" name="Footer Placeholder 2">
            <a:extLst>
              <a:ext uri="{FF2B5EF4-FFF2-40B4-BE49-F238E27FC236}">
                <a16:creationId xmlns:a16="http://schemas.microsoft.com/office/drawing/2014/main" id="{4ECC479D-D74A-C4F7-B3FC-34AFA247403A}"/>
              </a:ext>
            </a:extLst>
          </p:cNvPr>
          <p:cNvSpPr>
            <a:spLocks noGrp="1"/>
          </p:cNvSpPr>
          <p:nvPr>
            <p:ph type="ftr" sz="quarter" idx="10"/>
          </p:nvPr>
        </p:nvSpPr>
        <p:spPr>
          <a:xfrm>
            <a:off x="407368" y="6573600"/>
            <a:ext cx="10872632" cy="180000"/>
          </a:xfrm>
        </p:spPr>
        <p:txBody>
          <a:bodyPr/>
          <a:lstStyle>
            <a:lvl1pPr>
              <a:defRPr>
                <a:solidFill>
                  <a:schemeClr val="bg1"/>
                </a:solidFill>
              </a:defRPr>
            </a:lvl1pPr>
          </a:lstStyle>
          <a:p>
            <a:pPr algn="l"/>
            <a:endParaRPr lang="en-GB"/>
          </a:p>
        </p:txBody>
      </p:sp>
    </p:spTree>
    <p:extLst>
      <p:ext uri="{BB962C8B-B14F-4D97-AF65-F5344CB8AC3E}">
        <p14:creationId xmlns:p14="http://schemas.microsoft.com/office/powerpoint/2010/main" val="4148197037"/>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65.xml><?xml version="1.0" encoding="utf-8"?>
<p:sldLayout xmlns:a="http://schemas.openxmlformats.org/drawingml/2006/main" xmlns:r="http://schemas.openxmlformats.org/officeDocument/2006/relationships" xmlns:p="http://schemas.openxmlformats.org/presentationml/2006/main" preserve="1" userDrawn="1">
  <p:cSld name="Just headlin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9E9F6A-B42D-FA76-29A9-3E768C230779}"/>
              </a:ext>
            </a:extLst>
          </p:cNvPr>
          <p:cNvSpPr>
            <a:spLocks noGrp="1"/>
          </p:cNvSpPr>
          <p:nvPr>
            <p:ph type="title"/>
          </p:nvPr>
        </p:nvSpPr>
        <p:spPr/>
        <p:txBody>
          <a:bodyPr/>
          <a:lstStyle/>
          <a:p>
            <a:r>
              <a:rPr lang="en-US"/>
              <a:t>Click to edit Master title style</a:t>
            </a:r>
          </a:p>
        </p:txBody>
      </p:sp>
      <p:sp>
        <p:nvSpPr>
          <p:cNvPr id="3" name="Footer Placeholder 2">
            <a:extLst>
              <a:ext uri="{FF2B5EF4-FFF2-40B4-BE49-F238E27FC236}">
                <a16:creationId xmlns:a16="http://schemas.microsoft.com/office/drawing/2014/main" id="{A586AC00-CBEA-5E9E-E5E1-E7F3326FC126}"/>
              </a:ext>
            </a:extLst>
          </p:cNvPr>
          <p:cNvSpPr>
            <a:spLocks noGrp="1"/>
          </p:cNvSpPr>
          <p:nvPr>
            <p:ph type="ftr" sz="quarter" idx="10"/>
          </p:nvPr>
        </p:nvSpPr>
        <p:spPr/>
        <p:txBody>
          <a:bodyPr/>
          <a:lstStyle/>
          <a:p>
            <a:pPr algn="l"/>
            <a:endParaRPr lang="en-GB"/>
          </a:p>
        </p:txBody>
      </p:sp>
      <p:sp>
        <p:nvSpPr>
          <p:cNvPr id="4" name="Slide Number Placeholder 3">
            <a:extLst>
              <a:ext uri="{FF2B5EF4-FFF2-40B4-BE49-F238E27FC236}">
                <a16:creationId xmlns:a16="http://schemas.microsoft.com/office/drawing/2014/main" id="{A7469A4B-0B1C-3B20-DDC9-6D9A696CF2F9}"/>
              </a:ext>
            </a:extLst>
          </p:cNvPr>
          <p:cNvSpPr>
            <a:spLocks noGrp="1"/>
          </p:cNvSpPr>
          <p:nvPr>
            <p:ph type="sldNum" sz="quarter" idx="11"/>
          </p:nvPr>
        </p:nvSpPr>
        <p:spPr/>
        <p:txBody>
          <a:bodyPr/>
          <a:lstStyle/>
          <a:p>
            <a:fld id="{BCC574E5-598D-4C19-A93D-1F2ADF65AC13}" type="slidenum">
              <a:rPr lang="en-GB" smtClean="0"/>
              <a:pPr/>
              <a:t>‹#›</a:t>
            </a:fld>
            <a:endParaRPr lang="en-GB"/>
          </a:p>
        </p:txBody>
      </p:sp>
      <p:pic>
        <p:nvPicPr>
          <p:cNvPr id="5" name="Picture 4">
            <a:extLst>
              <a:ext uri="{FF2B5EF4-FFF2-40B4-BE49-F238E27FC236}">
                <a16:creationId xmlns:a16="http://schemas.microsoft.com/office/drawing/2014/main" id="{9B25AE57-3536-0774-B091-8D3D4477E903}"/>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11388337" y="265707"/>
            <a:ext cx="531777" cy="857250"/>
          </a:xfrm>
          <a:prstGeom prst="rect">
            <a:avLst/>
          </a:prstGeom>
        </p:spPr>
      </p:pic>
    </p:spTree>
    <p:extLst>
      <p:ext uri="{BB962C8B-B14F-4D97-AF65-F5344CB8AC3E}">
        <p14:creationId xmlns:p14="http://schemas.microsoft.com/office/powerpoint/2010/main" val="3294245929"/>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preserve="1" userDrawn="1">
  <p:cSld name="1_Just headlin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9E9F6A-B42D-FA76-29A9-3E768C230779}"/>
              </a:ext>
            </a:extLst>
          </p:cNvPr>
          <p:cNvSpPr>
            <a:spLocks noGrp="1"/>
          </p:cNvSpPr>
          <p:nvPr>
            <p:ph type="title"/>
          </p:nvPr>
        </p:nvSpPr>
        <p:spPr>
          <a:xfrm>
            <a:off x="1390650" y="351432"/>
            <a:ext cx="9410700" cy="685800"/>
          </a:xfrm>
        </p:spPr>
        <p:txBody>
          <a:bodyPr/>
          <a:lstStyle>
            <a:lvl1pPr algn="ctr">
              <a:defRPr/>
            </a:lvl1pPr>
          </a:lstStyle>
          <a:p>
            <a:r>
              <a:rPr lang="en-US"/>
              <a:t>Click to edit Master title style</a:t>
            </a:r>
          </a:p>
        </p:txBody>
      </p:sp>
      <p:sp>
        <p:nvSpPr>
          <p:cNvPr id="3" name="Footer Placeholder 2">
            <a:extLst>
              <a:ext uri="{FF2B5EF4-FFF2-40B4-BE49-F238E27FC236}">
                <a16:creationId xmlns:a16="http://schemas.microsoft.com/office/drawing/2014/main" id="{A586AC00-CBEA-5E9E-E5E1-E7F3326FC126}"/>
              </a:ext>
            </a:extLst>
          </p:cNvPr>
          <p:cNvSpPr>
            <a:spLocks noGrp="1"/>
          </p:cNvSpPr>
          <p:nvPr>
            <p:ph type="ftr" sz="quarter" idx="10"/>
          </p:nvPr>
        </p:nvSpPr>
        <p:spPr/>
        <p:txBody>
          <a:bodyPr/>
          <a:lstStyle/>
          <a:p>
            <a:pPr algn="l"/>
            <a:endParaRPr lang="en-GB"/>
          </a:p>
        </p:txBody>
      </p:sp>
      <p:sp>
        <p:nvSpPr>
          <p:cNvPr id="4" name="Slide Number Placeholder 3">
            <a:extLst>
              <a:ext uri="{FF2B5EF4-FFF2-40B4-BE49-F238E27FC236}">
                <a16:creationId xmlns:a16="http://schemas.microsoft.com/office/drawing/2014/main" id="{A7469A4B-0B1C-3B20-DDC9-6D9A696CF2F9}"/>
              </a:ext>
            </a:extLst>
          </p:cNvPr>
          <p:cNvSpPr>
            <a:spLocks noGrp="1"/>
          </p:cNvSpPr>
          <p:nvPr>
            <p:ph type="sldNum" sz="quarter" idx="11"/>
          </p:nvPr>
        </p:nvSpPr>
        <p:spPr/>
        <p:txBody>
          <a:bodyPr/>
          <a:lstStyle/>
          <a:p>
            <a:fld id="{BCC574E5-598D-4C19-A93D-1F2ADF65AC13}" type="slidenum">
              <a:rPr lang="en-GB" smtClean="0"/>
              <a:pPr/>
              <a:t>‹#›</a:t>
            </a:fld>
            <a:endParaRPr lang="en-GB"/>
          </a:p>
        </p:txBody>
      </p:sp>
      <p:pic>
        <p:nvPicPr>
          <p:cNvPr id="5" name="Picture 4">
            <a:extLst>
              <a:ext uri="{FF2B5EF4-FFF2-40B4-BE49-F238E27FC236}">
                <a16:creationId xmlns:a16="http://schemas.microsoft.com/office/drawing/2014/main" id="{9B25AE57-3536-0774-B091-8D3D4477E903}"/>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11388337" y="265707"/>
            <a:ext cx="531777" cy="857250"/>
          </a:xfrm>
          <a:prstGeom prst="rect">
            <a:avLst/>
          </a:prstGeom>
        </p:spPr>
      </p:pic>
    </p:spTree>
    <p:extLst>
      <p:ext uri="{BB962C8B-B14F-4D97-AF65-F5344CB8AC3E}">
        <p14:creationId xmlns:p14="http://schemas.microsoft.com/office/powerpoint/2010/main" val="1182342273"/>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preserve="1" userDrawn="1">
  <p:cSld name="Sidebar - Just headline">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8761EC03-82EE-08AA-3E90-1D3DB3B8A557}"/>
              </a:ext>
            </a:extLst>
          </p:cNvPr>
          <p:cNvSpPr/>
          <p:nvPr userDrawn="1"/>
        </p:nvSpPr>
        <p:spPr>
          <a:xfrm>
            <a:off x="10972800" y="0"/>
            <a:ext cx="1219200" cy="6858000"/>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Graphic 6">
            <a:extLst>
              <a:ext uri="{FF2B5EF4-FFF2-40B4-BE49-F238E27FC236}">
                <a16:creationId xmlns:a16="http://schemas.microsoft.com/office/drawing/2014/main" id="{AA3D1769-007A-0908-9AAC-ADB93BAD32BF}"/>
              </a:ext>
            </a:extLst>
          </p:cNvPr>
          <p:cNvPicPr>
            <a:picLocks noChangeAspect="1"/>
          </p:cNvPicPr>
          <p:nvPr userDrawn="1"/>
        </p:nvPicPr>
        <p:blipFill>
          <a:blip>
            <a:extLst>
              <a:ext uri="{96DAC541-7B7A-43D3-8B79-37D633B846F1}">
                <asvg:svgBlip xmlns:asvg="http://schemas.microsoft.com/office/drawing/2016/SVG/main" r:embed="rId2"/>
              </a:ext>
            </a:extLst>
          </a:blip>
          <a:srcRect l="34319" t="34216" r="-3401" b="51747"/>
          <a:stretch/>
        </p:blipFill>
        <p:spPr>
          <a:xfrm rot="16200000">
            <a:off x="8625089" y="3291089"/>
            <a:ext cx="5914622" cy="1219200"/>
          </a:xfrm>
          <a:prstGeom prst="rect">
            <a:avLst/>
          </a:prstGeom>
        </p:spPr>
      </p:pic>
      <p:sp>
        <p:nvSpPr>
          <p:cNvPr id="2" name="Title 1">
            <a:extLst>
              <a:ext uri="{FF2B5EF4-FFF2-40B4-BE49-F238E27FC236}">
                <a16:creationId xmlns:a16="http://schemas.microsoft.com/office/drawing/2014/main" id="{3E9E9F6A-B42D-FA76-29A9-3E768C230779}"/>
              </a:ext>
            </a:extLst>
          </p:cNvPr>
          <p:cNvSpPr>
            <a:spLocks noGrp="1"/>
          </p:cNvSpPr>
          <p:nvPr>
            <p:ph type="title"/>
          </p:nvPr>
        </p:nvSpPr>
        <p:spPr/>
        <p:txBody>
          <a:bodyPr/>
          <a:lstStyle/>
          <a:p>
            <a:r>
              <a:rPr lang="en-US"/>
              <a:t>Click to edit Master title style</a:t>
            </a:r>
          </a:p>
        </p:txBody>
      </p:sp>
      <p:sp>
        <p:nvSpPr>
          <p:cNvPr id="3" name="Footer Placeholder 2">
            <a:extLst>
              <a:ext uri="{FF2B5EF4-FFF2-40B4-BE49-F238E27FC236}">
                <a16:creationId xmlns:a16="http://schemas.microsoft.com/office/drawing/2014/main" id="{A586AC00-CBEA-5E9E-E5E1-E7F3326FC126}"/>
              </a:ext>
            </a:extLst>
          </p:cNvPr>
          <p:cNvSpPr>
            <a:spLocks noGrp="1"/>
          </p:cNvSpPr>
          <p:nvPr>
            <p:ph type="ftr" sz="quarter" idx="10"/>
          </p:nvPr>
        </p:nvSpPr>
        <p:spPr/>
        <p:txBody>
          <a:bodyPr/>
          <a:lstStyle/>
          <a:p>
            <a:pPr algn="l"/>
            <a:endParaRPr lang="en-GB"/>
          </a:p>
        </p:txBody>
      </p:sp>
      <p:sp>
        <p:nvSpPr>
          <p:cNvPr id="4" name="Slide Number Placeholder 3">
            <a:extLst>
              <a:ext uri="{FF2B5EF4-FFF2-40B4-BE49-F238E27FC236}">
                <a16:creationId xmlns:a16="http://schemas.microsoft.com/office/drawing/2014/main" id="{A7469A4B-0B1C-3B20-DDC9-6D9A696CF2F9}"/>
              </a:ext>
            </a:extLst>
          </p:cNvPr>
          <p:cNvSpPr>
            <a:spLocks noGrp="1"/>
          </p:cNvSpPr>
          <p:nvPr>
            <p:ph type="sldNum" sz="quarter" idx="11"/>
          </p:nvPr>
        </p:nvSpPr>
        <p:spPr/>
        <p:txBody>
          <a:bodyPr/>
          <a:lstStyle>
            <a:lvl1pPr>
              <a:defRPr>
                <a:solidFill>
                  <a:schemeClr val="bg1"/>
                </a:solidFill>
              </a:defRPr>
            </a:lvl1pPr>
          </a:lstStyle>
          <a:p>
            <a:fld id="{BCC574E5-598D-4C19-A93D-1F2ADF65AC13}" type="slidenum">
              <a:rPr lang="en-GB" smtClean="0"/>
              <a:pPr/>
              <a:t>‹#›</a:t>
            </a:fld>
            <a:endParaRPr lang="en-GB"/>
          </a:p>
        </p:txBody>
      </p:sp>
      <p:pic>
        <p:nvPicPr>
          <p:cNvPr id="5" name="Picture 4">
            <a:extLst>
              <a:ext uri="{FF2B5EF4-FFF2-40B4-BE49-F238E27FC236}">
                <a16:creationId xmlns:a16="http://schemas.microsoft.com/office/drawing/2014/main" id="{9B25AE57-3536-0774-B091-8D3D4477E903}"/>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11388337" y="265707"/>
            <a:ext cx="531777" cy="857250"/>
          </a:xfrm>
          <a:prstGeom prst="rect">
            <a:avLst/>
          </a:prstGeom>
        </p:spPr>
      </p:pic>
    </p:spTree>
    <p:extLst>
      <p:ext uri="{BB962C8B-B14F-4D97-AF65-F5344CB8AC3E}">
        <p14:creationId xmlns:p14="http://schemas.microsoft.com/office/powerpoint/2010/main" val="118944458"/>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preserve="1" userDrawn="1">
  <p:cSld name="Sidebar - Text - Side Sub">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8761EC03-82EE-08AA-3E90-1D3DB3B8A557}"/>
              </a:ext>
            </a:extLst>
          </p:cNvPr>
          <p:cNvSpPr/>
          <p:nvPr userDrawn="1"/>
        </p:nvSpPr>
        <p:spPr>
          <a:xfrm>
            <a:off x="10972800" y="0"/>
            <a:ext cx="1219200" cy="6858000"/>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Graphic 6">
            <a:extLst>
              <a:ext uri="{FF2B5EF4-FFF2-40B4-BE49-F238E27FC236}">
                <a16:creationId xmlns:a16="http://schemas.microsoft.com/office/drawing/2014/main" id="{AA3D1769-007A-0908-9AAC-ADB93BAD32BF}"/>
              </a:ext>
            </a:extLst>
          </p:cNvPr>
          <p:cNvPicPr>
            <a:picLocks noChangeAspect="1"/>
          </p:cNvPicPr>
          <p:nvPr userDrawn="1"/>
        </p:nvPicPr>
        <p:blipFill>
          <a:blip>
            <a:extLst>
              <a:ext uri="{96DAC541-7B7A-43D3-8B79-37D633B846F1}">
                <asvg:svgBlip xmlns:asvg="http://schemas.microsoft.com/office/drawing/2016/SVG/main" r:embed="rId2"/>
              </a:ext>
            </a:extLst>
          </a:blip>
          <a:srcRect l="34319" t="34216" r="-3401" b="51747"/>
          <a:stretch/>
        </p:blipFill>
        <p:spPr>
          <a:xfrm rot="16200000">
            <a:off x="8625089" y="3291089"/>
            <a:ext cx="5914622" cy="1219200"/>
          </a:xfrm>
          <a:prstGeom prst="rect">
            <a:avLst/>
          </a:prstGeom>
        </p:spPr>
      </p:pic>
      <p:sp>
        <p:nvSpPr>
          <p:cNvPr id="3" name="Footer Placeholder 2">
            <a:extLst>
              <a:ext uri="{FF2B5EF4-FFF2-40B4-BE49-F238E27FC236}">
                <a16:creationId xmlns:a16="http://schemas.microsoft.com/office/drawing/2014/main" id="{A586AC00-CBEA-5E9E-E5E1-E7F3326FC126}"/>
              </a:ext>
            </a:extLst>
          </p:cNvPr>
          <p:cNvSpPr>
            <a:spLocks noGrp="1"/>
          </p:cNvSpPr>
          <p:nvPr>
            <p:ph type="ftr" sz="quarter" idx="10"/>
          </p:nvPr>
        </p:nvSpPr>
        <p:spPr/>
        <p:txBody>
          <a:bodyPr/>
          <a:lstStyle/>
          <a:p>
            <a:pPr algn="l"/>
            <a:endParaRPr lang="en-GB"/>
          </a:p>
        </p:txBody>
      </p:sp>
      <p:sp>
        <p:nvSpPr>
          <p:cNvPr id="4" name="Slide Number Placeholder 3">
            <a:extLst>
              <a:ext uri="{FF2B5EF4-FFF2-40B4-BE49-F238E27FC236}">
                <a16:creationId xmlns:a16="http://schemas.microsoft.com/office/drawing/2014/main" id="{A7469A4B-0B1C-3B20-DDC9-6D9A696CF2F9}"/>
              </a:ext>
            </a:extLst>
          </p:cNvPr>
          <p:cNvSpPr>
            <a:spLocks noGrp="1"/>
          </p:cNvSpPr>
          <p:nvPr>
            <p:ph type="sldNum" sz="quarter" idx="11"/>
          </p:nvPr>
        </p:nvSpPr>
        <p:spPr/>
        <p:txBody>
          <a:bodyPr/>
          <a:lstStyle>
            <a:lvl1pPr>
              <a:defRPr>
                <a:solidFill>
                  <a:schemeClr val="bg1"/>
                </a:solidFill>
              </a:defRPr>
            </a:lvl1pPr>
          </a:lstStyle>
          <a:p>
            <a:fld id="{BCC574E5-598D-4C19-A93D-1F2ADF65AC13}" type="slidenum">
              <a:rPr lang="en-GB" smtClean="0"/>
              <a:pPr/>
              <a:t>‹#›</a:t>
            </a:fld>
            <a:endParaRPr lang="en-GB"/>
          </a:p>
        </p:txBody>
      </p:sp>
      <p:pic>
        <p:nvPicPr>
          <p:cNvPr id="5" name="Picture 4">
            <a:extLst>
              <a:ext uri="{FF2B5EF4-FFF2-40B4-BE49-F238E27FC236}">
                <a16:creationId xmlns:a16="http://schemas.microsoft.com/office/drawing/2014/main" id="{9B25AE57-3536-0774-B091-8D3D4477E903}"/>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11388337" y="265707"/>
            <a:ext cx="531777" cy="857250"/>
          </a:xfrm>
          <a:prstGeom prst="rect">
            <a:avLst/>
          </a:prstGeom>
        </p:spPr>
      </p:pic>
      <p:sp>
        <p:nvSpPr>
          <p:cNvPr id="8" name="Text Placeholder 9">
            <a:extLst>
              <a:ext uri="{FF2B5EF4-FFF2-40B4-BE49-F238E27FC236}">
                <a16:creationId xmlns:a16="http://schemas.microsoft.com/office/drawing/2014/main" id="{FE315D93-26D7-81B3-1401-2EEC5F8BD1FA}"/>
              </a:ext>
            </a:extLst>
          </p:cNvPr>
          <p:cNvSpPr>
            <a:spLocks noGrp="1"/>
          </p:cNvSpPr>
          <p:nvPr>
            <p:ph type="body" sz="quarter" idx="18" hasCustomPrompt="1"/>
          </p:nvPr>
        </p:nvSpPr>
        <p:spPr>
          <a:xfrm>
            <a:off x="381000" y="368121"/>
            <a:ext cx="2743200" cy="5943600"/>
          </a:xfrm>
        </p:spPr>
        <p:txBody>
          <a:bodyPr anchor="ctr"/>
          <a:lstStyle>
            <a:lvl1pPr marL="0" indent="0" algn="r">
              <a:lnSpc>
                <a:spcPct val="80000"/>
              </a:lnSpc>
              <a:spcBef>
                <a:spcPts val="400"/>
              </a:spcBef>
              <a:buNone/>
              <a:defRPr sz="2800" b="1" i="0" cap="all" spc="0" baseline="0">
                <a:solidFill>
                  <a:schemeClr val="accent1"/>
                </a:solidFill>
                <a:latin typeface="Aptos Black" panose="020B0004020202020204" pitchFamily="34" charset="0"/>
              </a:defRPr>
            </a:lvl1pPr>
            <a:lvl2pPr marL="274183" indent="0">
              <a:buNone/>
              <a:defRPr/>
            </a:lvl2pPr>
            <a:lvl3pPr marL="548366" indent="0">
              <a:buNone/>
              <a:defRPr/>
            </a:lvl3pPr>
            <a:lvl4pPr marL="822549" indent="0">
              <a:buNone/>
              <a:defRPr/>
            </a:lvl4pPr>
            <a:lvl5pPr marL="1096732" indent="0">
              <a:buNone/>
              <a:defRPr/>
            </a:lvl5pPr>
          </a:lstStyle>
          <a:p>
            <a:pPr lvl="0"/>
            <a:r>
              <a:rPr lang="en-US"/>
              <a:t>Subhead</a:t>
            </a:r>
          </a:p>
        </p:txBody>
      </p:sp>
      <p:sp>
        <p:nvSpPr>
          <p:cNvPr id="9" name="Text Placeholder 4">
            <a:extLst>
              <a:ext uri="{FF2B5EF4-FFF2-40B4-BE49-F238E27FC236}">
                <a16:creationId xmlns:a16="http://schemas.microsoft.com/office/drawing/2014/main" id="{ADC1275C-FF0A-CF8A-C33F-237B326C5D2D}"/>
              </a:ext>
            </a:extLst>
          </p:cNvPr>
          <p:cNvSpPr>
            <a:spLocks noGrp="1"/>
          </p:cNvSpPr>
          <p:nvPr>
            <p:ph type="body" sz="quarter" idx="41"/>
          </p:nvPr>
        </p:nvSpPr>
        <p:spPr>
          <a:xfrm>
            <a:off x="3290268" y="381000"/>
            <a:ext cx="7479332" cy="5943600"/>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751017766"/>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preserve="1" userDrawn="1">
  <p:cSld name="Sidebar - text - top hea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8761EC03-82EE-08AA-3E90-1D3DB3B8A557}"/>
              </a:ext>
            </a:extLst>
          </p:cNvPr>
          <p:cNvSpPr/>
          <p:nvPr userDrawn="1"/>
        </p:nvSpPr>
        <p:spPr>
          <a:xfrm>
            <a:off x="10972800" y="0"/>
            <a:ext cx="1219200" cy="6858000"/>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Graphic 6">
            <a:extLst>
              <a:ext uri="{FF2B5EF4-FFF2-40B4-BE49-F238E27FC236}">
                <a16:creationId xmlns:a16="http://schemas.microsoft.com/office/drawing/2014/main" id="{AA3D1769-007A-0908-9AAC-ADB93BAD32BF}"/>
              </a:ext>
            </a:extLst>
          </p:cNvPr>
          <p:cNvPicPr>
            <a:picLocks noChangeAspect="1"/>
          </p:cNvPicPr>
          <p:nvPr userDrawn="1"/>
        </p:nvPicPr>
        <p:blipFill>
          <a:blip>
            <a:extLst>
              <a:ext uri="{96DAC541-7B7A-43D3-8B79-37D633B846F1}">
                <asvg:svgBlip xmlns:asvg="http://schemas.microsoft.com/office/drawing/2016/SVG/main" r:embed="rId2"/>
              </a:ext>
            </a:extLst>
          </a:blip>
          <a:srcRect l="34319" t="34216" r="-3401" b="51747"/>
          <a:stretch/>
        </p:blipFill>
        <p:spPr>
          <a:xfrm rot="16200000">
            <a:off x="8625089" y="3291089"/>
            <a:ext cx="5914622" cy="1219200"/>
          </a:xfrm>
          <a:prstGeom prst="rect">
            <a:avLst/>
          </a:prstGeom>
        </p:spPr>
      </p:pic>
      <p:sp>
        <p:nvSpPr>
          <p:cNvPr id="2" name="Title 1">
            <a:extLst>
              <a:ext uri="{FF2B5EF4-FFF2-40B4-BE49-F238E27FC236}">
                <a16:creationId xmlns:a16="http://schemas.microsoft.com/office/drawing/2014/main" id="{3E9E9F6A-B42D-FA76-29A9-3E768C230779}"/>
              </a:ext>
            </a:extLst>
          </p:cNvPr>
          <p:cNvSpPr>
            <a:spLocks noGrp="1"/>
          </p:cNvSpPr>
          <p:nvPr>
            <p:ph type="title"/>
          </p:nvPr>
        </p:nvSpPr>
        <p:spPr/>
        <p:txBody>
          <a:bodyPr/>
          <a:lstStyle/>
          <a:p>
            <a:r>
              <a:rPr lang="en-US"/>
              <a:t>Click to edit Master title style</a:t>
            </a:r>
          </a:p>
        </p:txBody>
      </p:sp>
      <p:sp>
        <p:nvSpPr>
          <p:cNvPr id="3" name="Footer Placeholder 2">
            <a:extLst>
              <a:ext uri="{FF2B5EF4-FFF2-40B4-BE49-F238E27FC236}">
                <a16:creationId xmlns:a16="http://schemas.microsoft.com/office/drawing/2014/main" id="{A586AC00-CBEA-5E9E-E5E1-E7F3326FC126}"/>
              </a:ext>
            </a:extLst>
          </p:cNvPr>
          <p:cNvSpPr>
            <a:spLocks noGrp="1"/>
          </p:cNvSpPr>
          <p:nvPr>
            <p:ph type="ftr" sz="quarter" idx="10"/>
          </p:nvPr>
        </p:nvSpPr>
        <p:spPr/>
        <p:txBody>
          <a:bodyPr/>
          <a:lstStyle/>
          <a:p>
            <a:pPr algn="l"/>
            <a:endParaRPr lang="en-GB"/>
          </a:p>
        </p:txBody>
      </p:sp>
      <p:sp>
        <p:nvSpPr>
          <p:cNvPr id="4" name="Slide Number Placeholder 3">
            <a:extLst>
              <a:ext uri="{FF2B5EF4-FFF2-40B4-BE49-F238E27FC236}">
                <a16:creationId xmlns:a16="http://schemas.microsoft.com/office/drawing/2014/main" id="{A7469A4B-0B1C-3B20-DDC9-6D9A696CF2F9}"/>
              </a:ext>
            </a:extLst>
          </p:cNvPr>
          <p:cNvSpPr>
            <a:spLocks noGrp="1"/>
          </p:cNvSpPr>
          <p:nvPr>
            <p:ph type="sldNum" sz="quarter" idx="11"/>
          </p:nvPr>
        </p:nvSpPr>
        <p:spPr/>
        <p:txBody>
          <a:bodyPr/>
          <a:lstStyle>
            <a:lvl1pPr>
              <a:defRPr>
                <a:solidFill>
                  <a:schemeClr val="bg1"/>
                </a:solidFill>
              </a:defRPr>
            </a:lvl1pPr>
          </a:lstStyle>
          <a:p>
            <a:fld id="{BCC574E5-598D-4C19-A93D-1F2ADF65AC13}" type="slidenum">
              <a:rPr lang="en-GB" smtClean="0"/>
              <a:pPr/>
              <a:t>‹#›</a:t>
            </a:fld>
            <a:endParaRPr lang="en-GB"/>
          </a:p>
        </p:txBody>
      </p:sp>
      <p:pic>
        <p:nvPicPr>
          <p:cNvPr id="5" name="Picture 4">
            <a:extLst>
              <a:ext uri="{FF2B5EF4-FFF2-40B4-BE49-F238E27FC236}">
                <a16:creationId xmlns:a16="http://schemas.microsoft.com/office/drawing/2014/main" id="{9B25AE57-3536-0774-B091-8D3D4477E903}"/>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11388337" y="265707"/>
            <a:ext cx="531777" cy="857250"/>
          </a:xfrm>
          <a:prstGeom prst="rect">
            <a:avLst/>
          </a:prstGeom>
        </p:spPr>
      </p:pic>
      <p:sp>
        <p:nvSpPr>
          <p:cNvPr id="8" name="Text Placeholder 4">
            <a:extLst>
              <a:ext uri="{FF2B5EF4-FFF2-40B4-BE49-F238E27FC236}">
                <a16:creationId xmlns:a16="http://schemas.microsoft.com/office/drawing/2014/main" id="{D7F9D8CD-FC1D-087D-3020-C8C26E48F2BA}"/>
              </a:ext>
            </a:extLst>
          </p:cNvPr>
          <p:cNvSpPr>
            <a:spLocks noGrp="1"/>
          </p:cNvSpPr>
          <p:nvPr>
            <p:ph type="body" sz="quarter" idx="41"/>
          </p:nvPr>
        </p:nvSpPr>
        <p:spPr>
          <a:xfrm>
            <a:off x="407368" y="1354666"/>
            <a:ext cx="10362232" cy="4969933"/>
          </a:xfrm>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691829072"/>
      </p:ext>
    </p:extLst>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preserve="1" userDrawn="1">
  <p:cSld name="Top banner - blank">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89A8D2E7-38D1-0320-3237-945D8B917A22}"/>
              </a:ext>
            </a:extLst>
          </p:cNvPr>
          <p:cNvSpPr/>
          <p:nvPr userDrawn="1"/>
        </p:nvSpPr>
        <p:spPr>
          <a:xfrm>
            <a:off x="-1" y="0"/>
            <a:ext cx="12192000" cy="13716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b="0" i="0">
              <a:latin typeface="Aptos" panose="020B0004020202020204" pitchFamily="34" charset="0"/>
            </a:endParaRPr>
          </a:p>
        </p:txBody>
      </p:sp>
      <p:pic>
        <p:nvPicPr>
          <p:cNvPr id="7" name="Graphic 6">
            <a:extLst>
              <a:ext uri="{FF2B5EF4-FFF2-40B4-BE49-F238E27FC236}">
                <a16:creationId xmlns:a16="http://schemas.microsoft.com/office/drawing/2014/main" id="{D6E7A569-537F-C0D6-0CE2-DD63B0DDD074}"/>
              </a:ext>
            </a:extLst>
          </p:cNvPr>
          <p:cNvPicPr>
            <a:picLocks noChangeAspect="1"/>
          </p:cNvPicPr>
          <p:nvPr userDrawn="1"/>
        </p:nvPicPr>
        <p:blipFill>
          <a:blip>
            <a:extLst>
              <a:ext uri="{96DAC541-7B7A-43D3-8B79-37D633B846F1}">
                <asvg:svgBlip xmlns:asvg="http://schemas.microsoft.com/office/drawing/2016/SVG/main" r:embed="rId2"/>
              </a:ext>
            </a:extLst>
          </a:blip>
          <a:srcRect l="23384" t="-2066" r="7300" b="80431"/>
          <a:stretch/>
        </p:blipFill>
        <p:spPr>
          <a:xfrm>
            <a:off x="-1" y="162952"/>
            <a:ext cx="9029701" cy="1208648"/>
          </a:xfrm>
          <a:prstGeom prst="rect">
            <a:avLst/>
          </a:prstGeom>
        </p:spPr>
      </p:pic>
      <p:sp>
        <p:nvSpPr>
          <p:cNvPr id="8" name="Text Placeholder 8">
            <a:extLst>
              <a:ext uri="{FF2B5EF4-FFF2-40B4-BE49-F238E27FC236}">
                <a16:creationId xmlns:a16="http://schemas.microsoft.com/office/drawing/2014/main" id="{33CC6B48-894F-7566-CCEA-DA4105AD77A7}"/>
              </a:ext>
            </a:extLst>
          </p:cNvPr>
          <p:cNvSpPr>
            <a:spLocks noGrp="1"/>
          </p:cNvSpPr>
          <p:nvPr>
            <p:ph type="body" sz="quarter" idx="13" hasCustomPrompt="1"/>
          </p:nvPr>
        </p:nvSpPr>
        <p:spPr>
          <a:xfrm>
            <a:off x="1524000" y="385961"/>
            <a:ext cx="9144000" cy="676806"/>
          </a:xfrm>
        </p:spPr>
        <p:txBody>
          <a:bodyPr anchor="b">
            <a:noAutofit/>
          </a:bodyPr>
          <a:lstStyle>
            <a:lvl1pPr marL="0" indent="0" algn="ctr">
              <a:lnSpc>
                <a:spcPct val="80000"/>
              </a:lnSpc>
              <a:spcBef>
                <a:spcPts val="0"/>
              </a:spcBef>
              <a:spcAft>
                <a:spcPts val="0"/>
              </a:spcAft>
              <a:buNone/>
              <a:defRPr lang="en-US" sz="3600" b="1" i="0" kern="1200" cap="all" spc="0" baseline="0" dirty="0">
                <a:solidFill>
                  <a:schemeClr val="bg1"/>
                </a:solidFill>
                <a:latin typeface="Aptos Black" panose="020B0004020202020204" pitchFamily="34" charset="0"/>
                <a:ea typeface="Aptos Black" panose="020B0004020202020204" pitchFamily="34" charset="0"/>
                <a:cs typeface="Aptos Black" panose="020B0004020202020204" pitchFamily="34" charset="0"/>
              </a:defRPr>
            </a:lvl1pPr>
          </a:lstStyle>
          <a:p>
            <a:pPr lvl="0"/>
            <a:r>
              <a:rPr lang="en-US"/>
              <a:t>Headline</a:t>
            </a:r>
          </a:p>
        </p:txBody>
      </p:sp>
      <p:sp>
        <p:nvSpPr>
          <p:cNvPr id="3" name="Footer Placeholder 2">
            <a:extLst>
              <a:ext uri="{FF2B5EF4-FFF2-40B4-BE49-F238E27FC236}">
                <a16:creationId xmlns:a16="http://schemas.microsoft.com/office/drawing/2014/main" id="{A586AC00-CBEA-5E9E-E5E1-E7F3326FC126}"/>
              </a:ext>
            </a:extLst>
          </p:cNvPr>
          <p:cNvSpPr>
            <a:spLocks noGrp="1"/>
          </p:cNvSpPr>
          <p:nvPr>
            <p:ph type="ftr" sz="quarter" idx="10"/>
          </p:nvPr>
        </p:nvSpPr>
        <p:spPr/>
        <p:txBody>
          <a:bodyPr/>
          <a:lstStyle/>
          <a:p>
            <a:pPr algn="l"/>
            <a:endParaRPr lang="en-GB"/>
          </a:p>
        </p:txBody>
      </p:sp>
      <p:sp>
        <p:nvSpPr>
          <p:cNvPr id="4" name="Slide Number Placeholder 3">
            <a:extLst>
              <a:ext uri="{FF2B5EF4-FFF2-40B4-BE49-F238E27FC236}">
                <a16:creationId xmlns:a16="http://schemas.microsoft.com/office/drawing/2014/main" id="{A7469A4B-0B1C-3B20-DDC9-6D9A696CF2F9}"/>
              </a:ext>
            </a:extLst>
          </p:cNvPr>
          <p:cNvSpPr>
            <a:spLocks noGrp="1"/>
          </p:cNvSpPr>
          <p:nvPr>
            <p:ph type="sldNum" sz="quarter" idx="11"/>
          </p:nvPr>
        </p:nvSpPr>
        <p:spPr/>
        <p:txBody>
          <a:bodyPr/>
          <a:lstStyle/>
          <a:p>
            <a:fld id="{BCC574E5-598D-4C19-A93D-1F2ADF65AC13}" type="slidenum">
              <a:rPr lang="en-GB" smtClean="0"/>
              <a:pPr/>
              <a:t>‹#›</a:t>
            </a:fld>
            <a:endParaRPr lang="en-GB"/>
          </a:p>
        </p:txBody>
      </p:sp>
      <p:pic>
        <p:nvPicPr>
          <p:cNvPr id="5" name="Picture 4">
            <a:extLst>
              <a:ext uri="{FF2B5EF4-FFF2-40B4-BE49-F238E27FC236}">
                <a16:creationId xmlns:a16="http://schemas.microsoft.com/office/drawing/2014/main" id="{9B25AE57-3536-0774-B091-8D3D4477E903}"/>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11388337" y="265707"/>
            <a:ext cx="531777" cy="857250"/>
          </a:xfrm>
          <a:prstGeom prst="rect">
            <a:avLst/>
          </a:prstGeom>
        </p:spPr>
      </p:pic>
    </p:spTree>
    <p:extLst>
      <p:ext uri="{BB962C8B-B14F-4D97-AF65-F5344CB8AC3E}">
        <p14:creationId xmlns:p14="http://schemas.microsoft.com/office/powerpoint/2010/main" val="3838918605"/>
      </p:ext>
    </p:extLst>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preserve="1" userDrawn="1">
  <p:cSld name="Top banner - sidebar sub">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89A8D2E7-38D1-0320-3237-945D8B917A22}"/>
              </a:ext>
            </a:extLst>
          </p:cNvPr>
          <p:cNvSpPr/>
          <p:nvPr userDrawn="1"/>
        </p:nvSpPr>
        <p:spPr>
          <a:xfrm>
            <a:off x="-1" y="0"/>
            <a:ext cx="12192000" cy="13716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b="0" i="0">
              <a:latin typeface="Aptos" panose="020B0004020202020204" pitchFamily="34" charset="0"/>
            </a:endParaRPr>
          </a:p>
        </p:txBody>
      </p:sp>
      <p:pic>
        <p:nvPicPr>
          <p:cNvPr id="7" name="Graphic 6">
            <a:extLst>
              <a:ext uri="{FF2B5EF4-FFF2-40B4-BE49-F238E27FC236}">
                <a16:creationId xmlns:a16="http://schemas.microsoft.com/office/drawing/2014/main" id="{D6E7A569-537F-C0D6-0CE2-DD63B0DDD074}"/>
              </a:ext>
            </a:extLst>
          </p:cNvPr>
          <p:cNvPicPr>
            <a:picLocks noChangeAspect="1"/>
          </p:cNvPicPr>
          <p:nvPr userDrawn="1"/>
        </p:nvPicPr>
        <p:blipFill>
          <a:blip>
            <a:extLst>
              <a:ext uri="{96DAC541-7B7A-43D3-8B79-37D633B846F1}">
                <asvg:svgBlip xmlns:asvg="http://schemas.microsoft.com/office/drawing/2016/SVG/main" r:embed="rId2"/>
              </a:ext>
            </a:extLst>
          </a:blip>
          <a:srcRect l="23384" t="-2066" r="7300" b="80431"/>
          <a:stretch/>
        </p:blipFill>
        <p:spPr>
          <a:xfrm>
            <a:off x="-1" y="162952"/>
            <a:ext cx="9029701" cy="1208648"/>
          </a:xfrm>
          <a:prstGeom prst="rect">
            <a:avLst/>
          </a:prstGeom>
        </p:spPr>
      </p:pic>
      <p:sp>
        <p:nvSpPr>
          <p:cNvPr id="8" name="Text Placeholder 8">
            <a:extLst>
              <a:ext uri="{FF2B5EF4-FFF2-40B4-BE49-F238E27FC236}">
                <a16:creationId xmlns:a16="http://schemas.microsoft.com/office/drawing/2014/main" id="{33CC6B48-894F-7566-CCEA-DA4105AD77A7}"/>
              </a:ext>
            </a:extLst>
          </p:cNvPr>
          <p:cNvSpPr>
            <a:spLocks noGrp="1"/>
          </p:cNvSpPr>
          <p:nvPr>
            <p:ph type="body" sz="quarter" idx="13" hasCustomPrompt="1"/>
          </p:nvPr>
        </p:nvSpPr>
        <p:spPr>
          <a:xfrm>
            <a:off x="1524000" y="385961"/>
            <a:ext cx="9144000" cy="676806"/>
          </a:xfrm>
        </p:spPr>
        <p:txBody>
          <a:bodyPr anchor="b">
            <a:noAutofit/>
          </a:bodyPr>
          <a:lstStyle>
            <a:lvl1pPr marL="0" indent="0" algn="ctr">
              <a:lnSpc>
                <a:spcPct val="80000"/>
              </a:lnSpc>
              <a:spcBef>
                <a:spcPts val="0"/>
              </a:spcBef>
              <a:spcAft>
                <a:spcPts val="0"/>
              </a:spcAft>
              <a:buNone/>
              <a:defRPr lang="en-US" sz="3600" b="1" i="0" kern="1200" cap="all" spc="0" baseline="0" dirty="0">
                <a:solidFill>
                  <a:schemeClr val="bg1"/>
                </a:solidFill>
                <a:latin typeface="Aptos Black" panose="020B0004020202020204" pitchFamily="34" charset="0"/>
                <a:ea typeface="Aptos Black" panose="020B0004020202020204" pitchFamily="34" charset="0"/>
                <a:cs typeface="Aptos Black" panose="020B0004020202020204" pitchFamily="34" charset="0"/>
              </a:defRPr>
            </a:lvl1pPr>
          </a:lstStyle>
          <a:p>
            <a:pPr lvl="0"/>
            <a:r>
              <a:rPr lang="en-US"/>
              <a:t>Headline</a:t>
            </a:r>
          </a:p>
        </p:txBody>
      </p:sp>
      <p:sp>
        <p:nvSpPr>
          <p:cNvPr id="3" name="Footer Placeholder 2">
            <a:extLst>
              <a:ext uri="{FF2B5EF4-FFF2-40B4-BE49-F238E27FC236}">
                <a16:creationId xmlns:a16="http://schemas.microsoft.com/office/drawing/2014/main" id="{A586AC00-CBEA-5E9E-E5E1-E7F3326FC126}"/>
              </a:ext>
            </a:extLst>
          </p:cNvPr>
          <p:cNvSpPr>
            <a:spLocks noGrp="1"/>
          </p:cNvSpPr>
          <p:nvPr>
            <p:ph type="ftr" sz="quarter" idx="10"/>
          </p:nvPr>
        </p:nvSpPr>
        <p:spPr/>
        <p:txBody>
          <a:bodyPr/>
          <a:lstStyle/>
          <a:p>
            <a:pPr algn="l"/>
            <a:endParaRPr lang="en-GB"/>
          </a:p>
        </p:txBody>
      </p:sp>
      <p:sp>
        <p:nvSpPr>
          <p:cNvPr id="4" name="Slide Number Placeholder 3">
            <a:extLst>
              <a:ext uri="{FF2B5EF4-FFF2-40B4-BE49-F238E27FC236}">
                <a16:creationId xmlns:a16="http://schemas.microsoft.com/office/drawing/2014/main" id="{A7469A4B-0B1C-3B20-DDC9-6D9A696CF2F9}"/>
              </a:ext>
            </a:extLst>
          </p:cNvPr>
          <p:cNvSpPr>
            <a:spLocks noGrp="1"/>
          </p:cNvSpPr>
          <p:nvPr>
            <p:ph type="sldNum" sz="quarter" idx="11"/>
          </p:nvPr>
        </p:nvSpPr>
        <p:spPr/>
        <p:txBody>
          <a:bodyPr/>
          <a:lstStyle/>
          <a:p>
            <a:fld id="{BCC574E5-598D-4C19-A93D-1F2ADF65AC13}" type="slidenum">
              <a:rPr lang="en-GB" smtClean="0"/>
              <a:pPr/>
              <a:t>‹#›</a:t>
            </a:fld>
            <a:endParaRPr lang="en-GB"/>
          </a:p>
        </p:txBody>
      </p:sp>
      <p:pic>
        <p:nvPicPr>
          <p:cNvPr id="5" name="Picture 4">
            <a:extLst>
              <a:ext uri="{FF2B5EF4-FFF2-40B4-BE49-F238E27FC236}">
                <a16:creationId xmlns:a16="http://schemas.microsoft.com/office/drawing/2014/main" id="{9B25AE57-3536-0774-B091-8D3D4477E903}"/>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11388337" y="265707"/>
            <a:ext cx="531777" cy="857250"/>
          </a:xfrm>
          <a:prstGeom prst="rect">
            <a:avLst/>
          </a:prstGeom>
        </p:spPr>
      </p:pic>
      <p:sp>
        <p:nvSpPr>
          <p:cNvPr id="2" name="Text Placeholder 9">
            <a:extLst>
              <a:ext uri="{FF2B5EF4-FFF2-40B4-BE49-F238E27FC236}">
                <a16:creationId xmlns:a16="http://schemas.microsoft.com/office/drawing/2014/main" id="{861C1429-C524-1FB9-8F3B-54E36F30D589}"/>
              </a:ext>
            </a:extLst>
          </p:cNvPr>
          <p:cNvSpPr>
            <a:spLocks noGrp="1"/>
          </p:cNvSpPr>
          <p:nvPr>
            <p:ph type="body" sz="quarter" idx="18" hasCustomPrompt="1"/>
          </p:nvPr>
        </p:nvSpPr>
        <p:spPr>
          <a:xfrm>
            <a:off x="381000" y="1543053"/>
            <a:ext cx="3733800" cy="4768668"/>
          </a:xfrm>
        </p:spPr>
        <p:txBody>
          <a:bodyPr anchor="ctr"/>
          <a:lstStyle>
            <a:lvl1pPr marL="0" indent="0" algn="r">
              <a:lnSpc>
                <a:spcPct val="80000"/>
              </a:lnSpc>
              <a:spcBef>
                <a:spcPts val="400"/>
              </a:spcBef>
              <a:buNone/>
              <a:defRPr sz="2800" b="1" i="0" cap="all" spc="0" baseline="0">
                <a:solidFill>
                  <a:schemeClr val="accent1"/>
                </a:solidFill>
                <a:latin typeface="Aptos Black" panose="020B0004020202020204" pitchFamily="34" charset="0"/>
              </a:defRPr>
            </a:lvl1pPr>
            <a:lvl2pPr marL="274183" indent="0">
              <a:buNone/>
              <a:defRPr/>
            </a:lvl2pPr>
            <a:lvl3pPr marL="548366" indent="0">
              <a:buNone/>
              <a:defRPr/>
            </a:lvl3pPr>
            <a:lvl4pPr marL="822549" indent="0">
              <a:buNone/>
              <a:defRPr/>
            </a:lvl4pPr>
            <a:lvl5pPr marL="1096732" indent="0">
              <a:buNone/>
              <a:defRPr/>
            </a:lvl5pPr>
          </a:lstStyle>
          <a:p>
            <a:pPr lvl="0"/>
            <a:r>
              <a:rPr lang="en-US"/>
              <a:t>Subhead</a:t>
            </a:r>
          </a:p>
        </p:txBody>
      </p:sp>
      <p:sp>
        <p:nvSpPr>
          <p:cNvPr id="9" name="Text Placeholder 4">
            <a:extLst>
              <a:ext uri="{FF2B5EF4-FFF2-40B4-BE49-F238E27FC236}">
                <a16:creationId xmlns:a16="http://schemas.microsoft.com/office/drawing/2014/main" id="{0026A0F9-42C6-0F7A-45E8-780ECFC61EF2}"/>
              </a:ext>
            </a:extLst>
          </p:cNvPr>
          <p:cNvSpPr>
            <a:spLocks noGrp="1"/>
          </p:cNvSpPr>
          <p:nvPr>
            <p:ph type="body" sz="quarter" idx="41"/>
          </p:nvPr>
        </p:nvSpPr>
        <p:spPr>
          <a:xfrm>
            <a:off x="4267200" y="1555932"/>
            <a:ext cx="7540800" cy="4768668"/>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816190766"/>
      </p:ext>
    </p:extLst>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preserve="1" userDrawn="1">
  <p:cSld name="Top banner - text">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89A8D2E7-38D1-0320-3237-945D8B917A22}"/>
              </a:ext>
            </a:extLst>
          </p:cNvPr>
          <p:cNvSpPr/>
          <p:nvPr userDrawn="1"/>
        </p:nvSpPr>
        <p:spPr>
          <a:xfrm>
            <a:off x="-1" y="0"/>
            <a:ext cx="12192000" cy="13716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b="0" i="0">
              <a:latin typeface="Aptos" panose="020B0004020202020204" pitchFamily="34" charset="0"/>
            </a:endParaRPr>
          </a:p>
        </p:txBody>
      </p:sp>
      <p:pic>
        <p:nvPicPr>
          <p:cNvPr id="7" name="Graphic 6">
            <a:extLst>
              <a:ext uri="{FF2B5EF4-FFF2-40B4-BE49-F238E27FC236}">
                <a16:creationId xmlns:a16="http://schemas.microsoft.com/office/drawing/2014/main" id="{D6E7A569-537F-C0D6-0CE2-DD63B0DDD074}"/>
              </a:ext>
            </a:extLst>
          </p:cNvPr>
          <p:cNvPicPr>
            <a:picLocks noChangeAspect="1"/>
          </p:cNvPicPr>
          <p:nvPr userDrawn="1"/>
        </p:nvPicPr>
        <p:blipFill>
          <a:blip>
            <a:extLst>
              <a:ext uri="{96DAC541-7B7A-43D3-8B79-37D633B846F1}">
                <asvg:svgBlip xmlns:asvg="http://schemas.microsoft.com/office/drawing/2016/SVG/main" r:embed="rId2"/>
              </a:ext>
            </a:extLst>
          </a:blip>
          <a:srcRect l="23384" t="-2066" r="7300" b="80431"/>
          <a:stretch/>
        </p:blipFill>
        <p:spPr>
          <a:xfrm>
            <a:off x="-1" y="162952"/>
            <a:ext cx="9029701" cy="1208648"/>
          </a:xfrm>
          <a:prstGeom prst="rect">
            <a:avLst/>
          </a:prstGeom>
        </p:spPr>
      </p:pic>
      <p:sp>
        <p:nvSpPr>
          <p:cNvPr id="8" name="Text Placeholder 8">
            <a:extLst>
              <a:ext uri="{FF2B5EF4-FFF2-40B4-BE49-F238E27FC236}">
                <a16:creationId xmlns:a16="http://schemas.microsoft.com/office/drawing/2014/main" id="{33CC6B48-894F-7566-CCEA-DA4105AD77A7}"/>
              </a:ext>
            </a:extLst>
          </p:cNvPr>
          <p:cNvSpPr>
            <a:spLocks noGrp="1"/>
          </p:cNvSpPr>
          <p:nvPr>
            <p:ph type="body" sz="quarter" idx="13" hasCustomPrompt="1"/>
          </p:nvPr>
        </p:nvSpPr>
        <p:spPr>
          <a:xfrm>
            <a:off x="1524000" y="385961"/>
            <a:ext cx="9144000" cy="676806"/>
          </a:xfrm>
        </p:spPr>
        <p:txBody>
          <a:bodyPr anchor="b">
            <a:noAutofit/>
          </a:bodyPr>
          <a:lstStyle>
            <a:lvl1pPr marL="0" indent="0" algn="ctr">
              <a:lnSpc>
                <a:spcPct val="80000"/>
              </a:lnSpc>
              <a:spcBef>
                <a:spcPts val="0"/>
              </a:spcBef>
              <a:spcAft>
                <a:spcPts val="0"/>
              </a:spcAft>
              <a:buNone/>
              <a:defRPr lang="en-US" sz="3600" b="1" i="0" kern="1200" cap="all" spc="0" baseline="0" dirty="0">
                <a:solidFill>
                  <a:schemeClr val="bg1"/>
                </a:solidFill>
                <a:latin typeface="Aptos Black" panose="020B0004020202020204" pitchFamily="34" charset="0"/>
                <a:ea typeface="Aptos Black" panose="020B0004020202020204" pitchFamily="34" charset="0"/>
                <a:cs typeface="Aptos Black" panose="020B0004020202020204" pitchFamily="34" charset="0"/>
              </a:defRPr>
            </a:lvl1pPr>
          </a:lstStyle>
          <a:p>
            <a:pPr lvl="0"/>
            <a:r>
              <a:rPr lang="en-US"/>
              <a:t>Headline</a:t>
            </a:r>
          </a:p>
        </p:txBody>
      </p:sp>
      <p:sp>
        <p:nvSpPr>
          <p:cNvPr id="3" name="Footer Placeholder 2">
            <a:extLst>
              <a:ext uri="{FF2B5EF4-FFF2-40B4-BE49-F238E27FC236}">
                <a16:creationId xmlns:a16="http://schemas.microsoft.com/office/drawing/2014/main" id="{A586AC00-CBEA-5E9E-E5E1-E7F3326FC126}"/>
              </a:ext>
            </a:extLst>
          </p:cNvPr>
          <p:cNvSpPr>
            <a:spLocks noGrp="1"/>
          </p:cNvSpPr>
          <p:nvPr>
            <p:ph type="ftr" sz="quarter" idx="10"/>
          </p:nvPr>
        </p:nvSpPr>
        <p:spPr/>
        <p:txBody>
          <a:bodyPr/>
          <a:lstStyle/>
          <a:p>
            <a:pPr algn="l"/>
            <a:endParaRPr lang="en-GB"/>
          </a:p>
        </p:txBody>
      </p:sp>
      <p:sp>
        <p:nvSpPr>
          <p:cNvPr id="4" name="Slide Number Placeholder 3">
            <a:extLst>
              <a:ext uri="{FF2B5EF4-FFF2-40B4-BE49-F238E27FC236}">
                <a16:creationId xmlns:a16="http://schemas.microsoft.com/office/drawing/2014/main" id="{A7469A4B-0B1C-3B20-DDC9-6D9A696CF2F9}"/>
              </a:ext>
            </a:extLst>
          </p:cNvPr>
          <p:cNvSpPr>
            <a:spLocks noGrp="1"/>
          </p:cNvSpPr>
          <p:nvPr>
            <p:ph type="sldNum" sz="quarter" idx="11"/>
          </p:nvPr>
        </p:nvSpPr>
        <p:spPr/>
        <p:txBody>
          <a:bodyPr/>
          <a:lstStyle/>
          <a:p>
            <a:fld id="{BCC574E5-598D-4C19-A93D-1F2ADF65AC13}" type="slidenum">
              <a:rPr lang="en-GB" smtClean="0"/>
              <a:pPr/>
              <a:t>‹#›</a:t>
            </a:fld>
            <a:endParaRPr lang="en-GB"/>
          </a:p>
        </p:txBody>
      </p:sp>
      <p:pic>
        <p:nvPicPr>
          <p:cNvPr id="5" name="Picture 4">
            <a:extLst>
              <a:ext uri="{FF2B5EF4-FFF2-40B4-BE49-F238E27FC236}">
                <a16:creationId xmlns:a16="http://schemas.microsoft.com/office/drawing/2014/main" id="{9B25AE57-3536-0774-B091-8D3D4477E903}"/>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11388337" y="265707"/>
            <a:ext cx="531777" cy="857250"/>
          </a:xfrm>
          <a:prstGeom prst="rect">
            <a:avLst/>
          </a:prstGeom>
        </p:spPr>
      </p:pic>
      <p:sp>
        <p:nvSpPr>
          <p:cNvPr id="2" name="Text Placeholder 8">
            <a:extLst>
              <a:ext uri="{FF2B5EF4-FFF2-40B4-BE49-F238E27FC236}">
                <a16:creationId xmlns:a16="http://schemas.microsoft.com/office/drawing/2014/main" id="{575DBEC7-4AAC-8A55-C3AF-4CAF9CC0E436}"/>
              </a:ext>
            </a:extLst>
          </p:cNvPr>
          <p:cNvSpPr>
            <a:spLocks noGrp="1"/>
          </p:cNvSpPr>
          <p:nvPr>
            <p:ph type="body" sz="quarter" idx="14" hasCustomPrompt="1"/>
          </p:nvPr>
        </p:nvSpPr>
        <p:spPr>
          <a:xfrm>
            <a:off x="1485900" y="1485900"/>
            <a:ext cx="9220200" cy="350132"/>
          </a:xfrm>
        </p:spPr>
        <p:txBody>
          <a:bodyPr anchor="t">
            <a:noAutofit/>
          </a:bodyPr>
          <a:lstStyle>
            <a:lvl1pPr marL="0" indent="0" algn="ctr">
              <a:lnSpc>
                <a:spcPct val="80000"/>
              </a:lnSpc>
              <a:buNone/>
              <a:defRPr lang="en-US" sz="2000" b="1" i="0" kern="1200" cap="all" spc="0" baseline="0" dirty="0">
                <a:solidFill>
                  <a:schemeClr val="tx2"/>
                </a:solidFill>
                <a:latin typeface="Aptos Black" panose="020B0004020202020204" pitchFamily="34" charset="0"/>
                <a:ea typeface="Aptos Black" panose="020B0004020202020204" pitchFamily="34" charset="0"/>
                <a:cs typeface="Aptos Black" panose="020B0004020202020204" pitchFamily="34" charset="0"/>
              </a:defRPr>
            </a:lvl1pPr>
          </a:lstStyle>
          <a:p>
            <a:pPr lvl="0"/>
            <a:r>
              <a:rPr lang="en-US"/>
              <a:t>Subhead</a:t>
            </a:r>
          </a:p>
        </p:txBody>
      </p:sp>
      <p:sp>
        <p:nvSpPr>
          <p:cNvPr id="9" name="Text Placeholder 2">
            <a:extLst>
              <a:ext uri="{FF2B5EF4-FFF2-40B4-BE49-F238E27FC236}">
                <a16:creationId xmlns:a16="http://schemas.microsoft.com/office/drawing/2014/main" id="{A2C1247F-C11C-2B26-9803-CA3E9B6553A0}"/>
              </a:ext>
            </a:extLst>
          </p:cNvPr>
          <p:cNvSpPr>
            <a:spLocks noGrp="1"/>
          </p:cNvSpPr>
          <p:nvPr>
            <p:ph idx="1"/>
          </p:nvPr>
        </p:nvSpPr>
        <p:spPr>
          <a:xfrm>
            <a:off x="1523999" y="1950332"/>
            <a:ext cx="9144001" cy="4358988"/>
          </a:xfrm>
          <a:prstGeom prst="rect">
            <a:avLst/>
          </a:prstGeom>
        </p:spPr>
        <p:txBody>
          <a:bodyPr vert="horz" lIns="0" tIns="0" rIns="0" bIns="0" rtlCol="0">
            <a:noAutofit/>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3302794011"/>
      </p:ext>
    </p:extLst>
  </p:cSld>
  <p:clrMapOvr>
    <a:masterClrMapping/>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preserve="1" userDrawn="1">
  <p:cSld name="Timeline - 4 steps">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89A8D2E7-38D1-0320-3237-945D8B917A22}"/>
              </a:ext>
            </a:extLst>
          </p:cNvPr>
          <p:cNvSpPr/>
          <p:nvPr userDrawn="1"/>
        </p:nvSpPr>
        <p:spPr>
          <a:xfrm>
            <a:off x="-1" y="0"/>
            <a:ext cx="12192000" cy="13716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b="0" i="0">
              <a:latin typeface="Aptos" panose="020B0004020202020204" pitchFamily="34" charset="0"/>
            </a:endParaRPr>
          </a:p>
        </p:txBody>
      </p:sp>
      <p:pic>
        <p:nvPicPr>
          <p:cNvPr id="7" name="Graphic 6">
            <a:extLst>
              <a:ext uri="{FF2B5EF4-FFF2-40B4-BE49-F238E27FC236}">
                <a16:creationId xmlns:a16="http://schemas.microsoft.com/office/drawing/2014/main" id="{D6E7A569-537F-C0D6-0CE2-DD63B0DDD074}"/>
              </a:ext>
            </a:extLst>
          </p:cNvPr>
          <p:cNvPicPr>
            <a:picLocks noChangeAspect="1"/>
          </p:cNvPicPr>
          <p:nvPr userDrawn="1"/>
        </p:nvPicPr>
        <p:blipFill>
          <a:blip>
            <a:extLst>
              <a:ext uri="{96DAC541-7B7A-43D3-8B79-37D633B846F1}">
                <asvg:svgBlip xmlns:asvg="http://schemas.microsoft.com/office/drawing/2016/SVG/main" r:embed="rId2"/>
              </a:ext>
            </a:extLst>
          </a:blip>
          <a:srcRect l="23384" t="-2066" r="7300" b="80431"/>
          <a:stretch/>
        </p:blipFill>
        <p:spPr>
          <a:xfrm>
            <a:off x="-1" y="162952"/>
            <a:ext cx="9029701" cy="1208648"/>
          </a:xfrm>
          <a:prstGeom prst="rect">
            <a:avLst/>
          </a:prstGeom>
        </p:spPr>
      </p:pic>
      <p:sp>
        <p:nvSpPr>
          <p:cNvPr id="8" name="Text Placeholder 8">
            <a:extLst>
              <a:ext uri="{FF2B5EF4-FFF2-40B4-BE49-F238E27FC236}">
                <a16:creationId xmlns:a16="http://schemas.microsoft.com/office/drawing/2014/main" id="{33CC6B48-894F-7566-CCEA-DA4105AD77A7}"/>
              </a:ext>
            </a:extLst>
          </p:cNvPr>
          <p:cNvSpPr>
            <a:spLocks noGrp="1"/>
          </p:cNvSpPr>
          <p:nvPr>
            <p:ph type="body" sz="quarter" idx="13" hasCustomPrompt="1"/>
          </p:nvPr>
        </p:nvSpPr>
        <p:spPr>
          <a:xfrm>
            <a:off x="1524000" y="385961"/>
            <a:ext cx="9144000" cy="676806"/>
          </a:xfrm>
        </p:spPr>
        <p:txBody>
          <a:bodyPr anchor="b">
            <a:noAutofit/>
          </a:bodyPr>
          <a:lstStyle>
            <a:lvl1pPr marL="0" indent="0" algn="ctr">
              <a:lnSpc>
                <a:spcPct val="80000"/>
              </a:lnSpc>
              <a:spcBef>
                <a:spcPts val="0"/>
              </a:spcBef>
              <a:spcAft>
                <a:spcPts val="0"/>
              </a:spcAft>
              <a:buNone/>
              <a:defRPr lang="en-US" sz="3600" b="1" i="0" kern="1200" cap="all" spc="0" baseline="0" dirty="0">
                <a:solidFill>
                  <a:schemeClr val="bg1"/>
                </a:solidFill>
                <a:latin typeface="Aptos Black" panose="020B0004020202020204" pitchFamily="34" charset="0"/>
                <a:ea typeface="Aptos Black" panose="020B0004020202020204" pitchFamily="34" charset="0"/>
                <a:cs typeface="Aptos Black" panose="020B0004020202020204" pitchFamily="34" charset="0"/>
              </a:defRPr>
            </a:lvl1pPr>
          </a:lstStyle>
          <a:p>
            <a:pPr lvl="0"/>
            <a:r>
              <a:rPr lang="en-US"/>
              <a:t>Headline</a:t>
            </a:r>
          </a:p>
        </p:txBody>
      </p:sp>
      <p:sp>
        <p:nvSpPr>
          <p:cNvPr id="3" name="Footer Placeholder 2">
            <a:extLst>
              <a:ext uri="{FF2B5EF4-FFF2-40B4-BE49-F238E27FC236}">
                <a16:creationId xmlns:a16="http://schemas.microsoft.com/office/drawing/2014/main" id="{A586AC00-CBEA-5E9E-E5E1-E7F3326FC126}"/>
              </a:ext>
            </a:extLst>
          </p:cNvPr>
          <p:cNvSpPr>
            <a:spLocks noGrp="1"/>
          </p:cNvSpPr>
          <p:nvPr>
            <p:ph type="ftr" sz="quarter" idx="10"/>
          </p:nvPr>
        </p:nvSpPr>
        <p:spPr/>
        <p:txBody>
          <a:bodyPr/>
          <a:lstStyle/>
          <a:p>
            <a:pPr algn="l"/>
            <a:endParaRPr lang="en-GB"/>
          </a:p>
        </p:txBody>
      </p:sp>
      <p:sp>
        <p:nvSpPr>
          <p:cNvPr id="4" name="Slide Number Placeholder 3">
            <a:extLst>
              <a:ext uri="{FF2B5EF4-FFF2-40B4-BE49-F238E27FC236}">
                <a16:creationId xmlns:a16="http://schemas.microsoft.com/office/drawing/2014/main" id="{A7469A4B-0B1C-3B20-DDC9-6D9A696CF2F9}"/>
              </a:ext>
            </a:extLst>
          </p:cNvPr>
          <p:cNvSpPr>
            <a:spLocks noGrp="1"/>
          </p:cNvSpPr>
          <p:nvPr>
            <p:ph type="sldNum" sz="quarter" idx="11"/>
          </p:nvPr>
        </p:nvSpPr>
        <p:spPr/>
        <p:txBody>
          <a:bodyPr/>
          <a:lstStyle/>
          <a:p>
            <a:fld id="{BCC574E5-598D-4C19-A93D-1F2ADF65AC13}" type="slidenum">
              <a:rPr lang="en-GB" smtClean="0"/>
              <a:pPr/>
              <a:t>‹#›</a:t>
            </a:fld>
            <a:endParaRPr lang="en-GB"/>
          </a:p>
        </p:txBody>
      </p:sp>
      <p:pic>
        <p:nvPicPr>
          <p:cNvPr id="5" name="Picture 4">
            <a:extLst>
              <a:ext uri="{FF2B5EF4-FFF2-40B4-BE49-F238E27FC236}">
                <a16:creationId xmlns:a16="http://schemas.microsoft.com/office/drawing/2014/main" id="{9B25AE57-3536-0774-B091-8D3D4477E903}"/>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11388337" y="265707"/>
            <a:ext cx="531777" cy="857250"/>
          </a:xfrm>
          <a:prstGeom prst="rect">
            <a:avLst/>
          </a:prstGeom>
        </p:spPr>
      </p:pic>
      <p:sp>
        <p:nvSpPr>
          <p:cNvPr id="2" name="Text Placeholder 7">
            <a:extLst>
              <a:ext uri="{FF2B5EF4-FFF2-40B4-BE49-F238E27FC236}">
                <a16:creationId xmlns:a16="http://schemas.microsoft.com/office/drawing/2014/main" id="{9DCFE379-60FA-9CE2-B8A3-119AD6464C4B}"/>
              </a:ext>
            </a:extLst>
          </p:cNvPr>
          <p:cNvSpPr>
            <a:spLocks noGrp="1"/>
          </p:cNvSpPr>
          <p:nvPr>
            <p:ph type="body" sz="quarter" idx="25" hasCustomPrompt="1"/>
          </p:nvPr>
        </p:nvSpPr>
        <p:spPr>
          <a:xfrm>
            <a:off x="448854" y="3042458"/>
            <a:ext cx="2675345" cy="2977342"/>
          </a:xfrm>
        </p:spPr>
        <p:txBody>
          <a:bodyPr/>
          <a:lstStyle>
            <a:lvl1pPr marL="0" indent="0" algn="ctr">
              <a:buNone/>
              <a:defRPr sz="1600" b="0" i="0">
                <a:solidFill>
                  <a:schemeClr val="tx1"/>
                </a:solidFill>
                <a:latin typeface="Aptos" panose="020B0004020202020204" pitchFamily="34" charset="0"/>
              </a:defRPr>
            </a:lvl1pPr>
            <a:lvl2pPr marL="457063" indent="0">
              <a:buNone/>
              <a:defRPr/>
            </a:lvl2pPr>
            <a:lvl3pPr marL="914126" indent="0">
              <a:buNone/>
              <a:defRPr/>
            </a:lvl3pPr>
            <a:lvl4pPr marL="1371189" indent="0">
              <a:buNone/>
              <a:defRPr/>
            </a:lvl4pPr>
            <a:lvl5pPr marL="1828252" indent="0">
              <a:buNone/>
              <a:defRPr/>
            </a:lvl5pPr>
          </a:lstStyle>
          <a:p>
            <a:pPr lvl="0"/>
            <a:r>
              <a:rPr lang="en-US"/>
              <a:t>Body copy</a:t>
            </a:r>
          </a:p>
        </p:txBody>
      </p:sp>
      <p:sp>
        <p:nvSpPr>
          <p:cNvPr id="9" name="Text Placeholder 4">
            <a:extLst>
              <a:ext uri="{FF2B5EF4-FFF2-40B4-BE49-F238E27FC236}">
                <a16:creationId xmlns:a16="http://schemas.microsoft.com/office/drawing/2014/main" id="{AF4EFF5B-56DA-9BEC-8CC2-60CAA238296A}"/>
              </a:ext>
            </a:extLst>
          </p:cNvPr>
          <p:cNvSpPr>
            <a:spLocks noGrp="1"/>
          </p:cNvSpPr>
          <p:nvPr>
            <p:ph type="body" sz="quarter" idx="37" hasCustomPrompt="1"/>
          </p:nvPr>
        </p:nvSpPr>
        <p:spPr>
          <a:xfrm>
            <a:off x="167876" y="1926385"/>
            <a:ext cx="3125465" cy="825132"/>
          </a:xfrm>
          <a:custGeom>
            <a:avLst/>
            <a:gdLst>
              <a:gd name="connsiteX0" fmla="*/ 0 w 2504203"/>
              <a:gd name="connsiteY0" fmla="*/ 0 h 1392720"/>
              <a:gd name="connsiteX1" fmla="*/ 1807843 w 2504203"/>
              <a:gd name="connsiteY1" fmla="*/ 0 h 1392720"/>
              <a:gd name="connsiteX2" fmla="*/ 2504203 w 2504203"/>
              <a:gd name="connsiteY2" fmla="*/ 696360 h 1392720"/>
              <a:gd name="connsiteX3" fmla="*/ 1807843 w 2504203"/>
              <a:gd name="connsiteY3" fmla="*/ 1392720 h 1392720"/>
              <a:gd name="connsiteX4" fmla="*/ 0 w 2504203"/>
              <a:gd name="connsiteY4" fmla="*/ 1392720 h 1392720"/>
              <a:gd name="connsiteX5" fmla="*/ 696360 w 2504203"/>
              <a:gd name="connsiteY5" fmla="*/ 696360 h 1392720"/>
              <a:gd name="connsiteX6" fmla="*/ 0 w 2504203"/>
              <a:gd name="connsiteY6" fmla="*/ 0 h 1392720"/>
              <a:gd name="connsiteX0" fmla="*/ 0 w 2504203"/>
              <a:gd name="connsiteY0" fmla="*/ 0 h 1392720"/>
              <a:gd name="connsiteX1" fmla="*/ 1807843 w 2504203"/>
              <a:gd name="connsiteY1" fmla="*/ 0 h 1392720"/>
              <a:gd name="connsiteX2" fmla="*/ 2504203 w 2504203"/>
              <a:gd name="connsiteY2" fmla="*/ 696360 h 1392720"/>
              <a:gd name="connsiteX3" fmla="*/ 1807843 w 2504203"/>
              <a:gd name="connsiteY3" fmla="*/ 1392720 h 1392720"/>
              <a:gd name="connsiteX4" fmla="*/ 0 w 2504203"/>
              <a:gd name="connsiteY4" fmla="*/ 1392720 h 1392720"/>
              <a:gd name="connsiteX5" fmla="*/ 279671 w 2504203"/>
              <a:gd name="connsiteY5" fmla="*/ 707935 h 1392720"/>
              <a:gd name="connsiteX6" fmla="*/ 0 w 2504203"/>
              <a:gd name="connsiteY6" fmla="*/ 0 h 1392720"/>
              <a:gd name="connsiteX0" fmla="*/ 0 w 2203261"/>
              <a:gd name="connsiteY0" fmla="*/ 0 h 1392720"/>
              <a:gd name="connsiteX1" fmla="*/ 1807843 w 2203261"/>
              <a:gd name="connsiteY1" fmla="*/ 0 h 1392720"/>
              <a:gd name="connsiteX2" fmla="*/ 2203261 w 2203261"/>
              <a:gd name="connsiteY2" fmla="*/ 707935 h 1392720"/>
              <a:gd name="connsiteX3" fmla="*/ 1807843 w 2203261"/>
              <a:gd name="connsiteY3" fmla="*/ 1392720 h 1392720"/>
              <a:gd name="connsiteX4" fmla="*/ 0 w 2203261"/>
              <a:gd name="connsiteY4" fmla="*/ 1392720 h 1392720"/>
              <a:gd name="connsiteX5" fmla="*/ 279671 w 2203261"/>
              <a:gd name="connsiteY5" fmla="*/ 707935 h 1392720"/>
              <a:gd name="connsiteX6" fmla="*/ 0 w 2203261"/>
              <a:gd name="connsiteY6" fmla="*/ 0 h 1392720"/>
              <a:gd name="connsiteX0" fmla="*/ 0 w 2102002"/>
              <a:gd name="connsiteY0" fmla="*/ 0 h 1392720"/>
              <a:gd name="connsiteX1" fmla="*/ 1807843 w 2102002"/>
              <a:gd name="connsiteY1" fmla="*/ 0 h 1392720"/>
              <a:gd name="connsiteX2" fmla="*/ 2102002 w 2102002"/>
              <a:gd name="connsiteY2" fmla="*/ 719509 h 1392720"/>
              <a:gd name="connsiteX3" fmla="*/ 1807843 w 2102002"/>
              <a:gd name="connsiteY3" fmla="*/ 1392720 h 1392720"/>
              <a:gd name="connsiteX4" fmla="*/ 0 w 2102002"/>
              <a:gd name="connsiteY4" fmla="*/ 1392720 h 1392720"/>
              <a:gd name="connsiteX5" fmla="*/ 279671 w 2102002"/>
              <a:gd name="connsiteY5" fmla="*/ 707935 h 1392720"/>
              <a:gd name="connsiteX6" fmla="*/ 0 w 2102002"/>
              <a:gd name="connsiteY6" fmla="*/ 0 h 13927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02002" h="1392720">
                <a:moveTo>
                  <a:pt x="0" y="0"/>
                </a:moveTo>
                <a:lnTo>
                  <a:pt x="1807843" y="0"/>
                </a:lnTo>
                <a:lnTo>
                  <a:pt x="2102002" y="719509"/>
                </a:lnTo>
                <a:lnTo>
                  <a:pt x="1807843" y="1392720"/>
                </a:lnTo>
                <a:lnTo>
                  <a:pt x="0" y="1392720"/>
                </a:lnTo>
                <a:lnTo>
                  <a:pt x="279671" y="707935"/>
                </a:lnTo>
                <a:lnTo>
                  <a:pt x="0" y="0"/>
                </a:lnTo>
                <a:close/>
              </a:path>
            </a:pathLst>
          </a:custGeom>
          <a:solidFill>
            <a:schemeClr val="accent2"/>
          </a:solidFill>
        </p:spPr>
        <p:txBody>
          <a:bodyPr anchor="ctr"/>
          <a:lstStyle>
            <a:lvl1pPr marL="0" indent="0" algn="ctr" defTabSz="457200" rtl="0" eaLnBrk="1" latinLnBrk="0" hangingPunct="1">
              <a:buNone/>
              <a:defRPr lang="en-US" sz="1600" b="1" i="0" kern="1200" cap="all" spc="150" baseline="0" dirty="0">
                <a:solidFill>
                  <a:schemeClr val="bg1"/>
                </a:solidFill>
                <a:latin typeface="Aptos ExtraBold" panose="020B0004020202020204" pitchFamily="34" charset="0"/>
                <a:ea typeface="Aptos ExtraBold" panose="020B0004020202020204" pitchFamily="34" charset="0"/>
                <a:cs typeface="Aptos ExtraBold" panose="020B0004020202020204" pitchFamily="34" charset="0"/>
              </a:defRPr>
            </a:lvl1pPr>
            <a:lvl2pPr marL="457063" indent="0">
              <a:buNone/>
              <a:defRPr/>
            </a:lvl2pPr>
            <a:lvl3pPr marL="914126" indent="0">
              <a:buNone/>
              <a:defRPr/>
            </a:lvl3pPr>
            <a:lvl4pPr marL="1371189" indent="0">
              <a:buNone/>
              <a:defRPr/>
            </a:lvl4pPr>
            <a:lvl5pPr marL="1828252" indent="0">
              <a:buNone/>
              <a:defRPr/>
            </a:lvl5pPr>
          </a:lstStyle>
          <a:p>
            <a:pPr lvl="0"/>
            <a:r>
              <a:rPr lang="en-US"/>
              <a:t>Subhead</a:t>
            </a:r>
          </a:p>
        </p:txBody>
      </p:sp>
      <p:sp>
        <p:nvSpPr>
          <p:cNvPr id="10" name="Text Placeholder 4">
            <a:extLst>
              <a:ext uri="{FF2B5EF4-FFF2-40B4-BE49-F238E27FC236}">
                <a16:creationId xmlns:a16="http://schemas.microsoft.com/office/drawing/2014/main" id="{D515A2D5-188D-A4D5-9B47-F3CD37E176D8}"/>
              </a:ext>
            </a:extLst>
          </p:cNvPr>
          <p:cNvSpPr>
            <a:spLocks noGrp="1"/>
          </p:cNvSpPr>
          <p:nvPr>
            <p:ph type="body" sz="quarter" idx="38" hasCustomPrompt="1"/>
          </p:nvPr>
        </p:nvSpPr>
        <p:spPr>
          <a:xfrm>
            <a:off x="3071017" y="1926385"/>
            <a:ext cx="3125465" cy="825132"/>
          </a:xfrm>
          <a:custGeom>
            <a:avLst/>
            <a:gdLst>
              <a:gd name="connsiteX0" fmla="*/ 0 w 2504203"/>
              <a:gd name="connsiteY0" fmla="*/ 0 h 1392720"/>
              <a:gd name="connsiteX1" fmla="*/ 1807843 w 2504203"/>
              <a:gd name="connsiteY1" fmla="*/ 0 h 1392720"/>
              <a:gd name="connsiteX2" fmla="*/ 2504203 w 2504203"/>
              <a:gd name="connsiteY2" fmla="*/ 696360 h 1392720"/>
              <a:gd name="connsiteX3" fmla="*/ 1807843 w 2504203"/>
              <a:gd name="connsiteY3" fmla="*/ 1392720 h 1392720"/>
              <a:gd name="connsiteX4" fmla="*/ 0 w 2504203"/>
              <a:gd name="connsiteY4" fmla="*/ 1392720 h 1392720"/>
              <a:gd name="connsiteX5" fmla="*/ 696360 w 2504203"/>
              <a:gd name="connsiteY5" fmla="*/ 696360 h 1392720"/>
              <a:gd name="connsiteX6" fmla="*/ 0 w 2504203"/>
              <a:gd name="connsiteY6" fmla="*/ 0 h 1392720"/>
              <a:gd name="connsiteX0" fmla="*/ 0 w 2504203"/>
              <a:gd name="connsiteY0" fmla="*/ 0 h 1392720"/>
              <a:gd name="connsiteX1" fmla="*/ 1807843 w 2504203"/>
              <a:gd name="connsiteY1" fmla="*/ 0 h 1392720"/>
              <a:gd name="connsiteX2" fmla="*/ 2504203 w 2504203"/>
              <a:gd name="connsiteY2" fmla="*/ 696360 h 1392720"/>
              <a:gd name="connsiteX3" fmla="*/ 1807843 w 2504203"/>
              <a:gd name="connsiteY3" fmla="*/ 1392720 h 1392720"/>
              <a:gd name="connsiteX4" fmla="*/ 0 w 2504203"/>
              <a:gd name="connsiteY4" fmla="*/ 1392720 h 1392720"/>
              <a:gd name="connsiteX5" fmla="*/ 279671 w 2504203"/>
              <a:gd name="connsiteY5" fmla="*/ 707935 h 1392720"/>
              <a:gd name="connsiteX6" fmla="*/ 0 w 2504203"/>
              <a:gd name="connsiteY6" fmla="*/ 0 h 1392720"/>
              <a:gd name="connsiteX0" fmla="*/ 0 w 2203261"/>
              <a:gd name="connsiteY0" fmla="*/ 0 h 1392720"/>
              <a:gd name="connsiteX1" fmla="*/ 1807843 w 2203261"/>
              <a:gd name="connsiteY1" fmla="*/ 0 h 1392720"/>
              <a:gd name="connsiteX2" fmla="*/ 2203261 w 2203261"/>
              <a:gd name="connsiteY2" fmla="*/ 707935 h 1392720"/>
              <a:gd name="connsiteX3" fmla="*/ 1807843 w 2203261"/>
              <a:gd name="connsiteY3" fmla="*/ 1392720 h 1392720"/>
              <a:gd name="connsiteX4" fmla="*/ 0 w 2203261"/>
              <a:gd name="connsiteY4" fmla="*/ 1392720 h 1392720"/>
              <a:gd name="connsiteX5" fmla="*/ 279671 w 2203261"/>
              <a:gd name="connsiteY5" fmla="*/ 707935 h 1392720"/>
              <a:gd name="connsiteX6" fmla="*/ 0 w 2203261"/>
              <a:gd name="connsiteY6" fmla="*/ 0 h 1392720"/>
              <a:gd name="connsiteX0" fmla="*/ 0 w 2102002"/>
              <a:gd name="connsiteY0" fmla="*/ 0 h 1392720"/>
              <a:gd name="connsiteX1" fmla="*/ 1807843 w 2102002"/>
              <a:gd name="connsiteY1" fmla="*/ 0 h 1392720"/>
              <a:gd name="connsiteX2" fmla="*/ 2102002 w 2102002"/>
              <a:gd name="connsiteY2" fmla="*/ 719509 h 1392720"/>
              <a:gd name="connsiteX3" fmla="*/ 1807843 w 2102002"/>
              <a:gd name="connsiteY3" fmla="*/ 1392720 h 1392720"/>
              <a:gd name="connsiteX4" fmla="*/ 0 w 2102002"/>
              <a:gd name="connsiteY4" fmla="*/ 1392720 h 1392720"/>
              <a:gd name="connsiteX5" fmla="*/ 279671 w 2102002"/>
              <a:gd name="connsiteY5" fmla="*/ 707935 h 1392720"/>
              <a:gd name="connsiteX6" fmla="*/ 0 w 2102002"/>
              <a:gd name="connsiteY6" fmla="*/ 0 h 13927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02002" h="1392720">
                <a:moveTo>
                  <a:pt x="0" y="0"/>
                </a:moveTo>
                <a:lnTo>
                  <a:pt x="1807843" y="0"/>
                </a:lnTo>
                <a:lnTo>
                  <a:pt x="2102002" y="719509"/>
                </a:lnTo>
                <a:lnTo>
                  <a:pt x="1807843" y="1392720"/>
                </a:lnTo>
                <a:lnTo>
                  <a:pt x="0" y="1392720"/>
                </a:lnTo>
                <a:lnTo>
                  <a:pt x="279671" y="707935"/>
                </a:lnTo>
                <a:lnTo>
                  <a:pt x="0" y="0"/>
                </a:lnTo>
                <a:close/>
              </a:path>
            </a:pathLst>
          </a:custGeom>
          <a:solidFill>
            <a:schemeClr val="accent4"/>
          </a:solidFill>
        </p:spPr>
        <p:txBody>
          <a:bodyPr anchor="ctr"/>
          <a:lstStyle>
            <a:lvl1pPr marL="0" indent="0" algn="ctr" defTabSz="457200" rtl="0" eaLnBrk="1" latinLnBrk="0" hangingPunct="1">
              <a:buNone/>
              <a:defRPr lang="en-US" sz="1600" b="1" i="0" kern="1200" cap="all" spc="150" baseline="0" dirty="0">
                <a:solidFill>
                  <a:schemeClr val="bg1"/>
                </a:solidFill>
                <a:latin typeface="Aptos ExtraBold" panose="020B0004020202020204" pitchFamily="34" charset="0"/>
                <a:ea typeface="Aptos ExtraBold" panose="020B0004020202020204" pitchFamily="34" charset="0"/>
                <a:cs typeface="Aptos ExtraBold" panose="020B0004020202020204" pitchFamily="34" charset="0"/>
              </a:defRPr>
            </a:lvl1pPr>
            <a:lvl2pPr marL="457063" indent="0">
              <a:buNone/>
              <a:defRPr/>
            </a:lvl2pPr>
            <a:lvl3pPr marL="914126" indent="0">
              <a:buNone/>
              <a:defRPr/>
            </a:lvl3pPr>
            <a:lvl4pPr marL="1371189" indent="0">
              <a:buNone/>
              <a:defRPr/>
            </a:lvl4pPr>
            <a:lvl5pPr marL="1828252" indent="0">
              <a:buNone/>
              <a:defRPr/>
            </a:lvl5pPr>
          </a:lstStyle>
          <a:p>
            <a:pPr lvl="0"/>
            <a:r>
              <a:rPr lang="en-US"/>
              <a:t>Subhead</a:t>
            </a:r>
          </a:p>
        </p:txBody>
      </p:sp>
      <p:sp>
        <p:nvSpPr>
          <p:cNvPr id="23" name="Text Placeholder 4">
            <a:extLst>
              <a:ext uri="{FF2B5EF4-FFF2-40B4-BE49-F238E27FC236}">
                <a16:creationId xmlns:a16="http://schemas.microsoft.com/office/drawing/2014/main" id="{AB3024A4-CFD0-32CB-CE46-F1005D399501}"/>
              </a:ext>
            </a:extLst>
          </p:cNvPr>
          <p:cNvSpPr>
            <a:spLocks noGrp="1"/>
          </p:cNvSpPr>
          <p:nvPr>
            <p:ph type="body" sz="quarter" idx="39" hasCustomPrompt="1"/>
          </p:nvPr>
        </p:nvSpPr>
        <p:spPr>
          <a:xfrm>
            <a:off x="5974158" y="1926385"/>
            <a:ext cx="3125465" cy="825132"/>
          </a:xfrm>
          <a:custGeom>
            <a:avLst/>
            <a:gdLst>
              <a:gd name="connsiteX0" fmla="*/ 0 w 2504203"/>
              <a:gd name="connsiteY0" fmla="*/ 0 h 1392720"/>
              <a:gd name="connsiteX1" fmla="*/ 1807843 w 2504203"/>
              <a:gd name="connsiteY1" fmla="*/ 0 h 1392720"/>
              <a:gd name="connsiteX2" fmla="*/ 2504203 w 2504203"/>
              <a:gd name="connsiteY2" fmla="*/ 696360 h 1392720"/>
              <a:gd name="connsiteX3" fmla="*/ 1807843 w 2504203"/>
              <a:gd name="connsiteY3" fmla="*/ 1392720 h 1392720"/>
              <a:gd name="connsiteX4" fmla="*/ 0 w 2504203"/>
              <a:gd name="connsiteY4" fmla="*/ 1392720 h 1392720"/>
              <a:gd name="connsiteX5" fmla="*/ 696360 w 2504203"/>
              <a:gd name="connsiteY5" fmla="*/ 696360 h 1392720"/>
              <a:gd name="connsiteX6" fmla="*/ 0 w 2504203"/>
              <a:gd name="connsiteY6" fmla="*/ 0 h 1392720"/>
              <a:gd name="connsiteX0" fmla="*/ 0 w 2504203"/>
              <a:gd name="connsiteY0" fmla="*/ 0 h 1392720"/>
              <a:gd name="connsiteX1" fmla="*/ 1807843 w 2504203"/>
              <a:gd name="connsiteY1" fmla="*/ 0 h 1392720"/>
              <a:gd name="connsiteX2" fmla="*/ 2504203 w 2504203"/>
              <a:gd name="connsiteY2" fmla="*/ 696360 h 1392720"/>
              <a:gd name="connsiteX3" fmla="*/ 1807843 w 2504203"/>
              <a:gd name="connsiteY3" fmla="*/ 1392720 h 1392720"/>
              <a:gd name="connsiteX4" fmla="*/ 0 w 2504203"/>
              <a:gd name="connsiteY4" fmla="*/ 1392720 h 1392720"/>
              <a:gd name="connsiteX5" fmla="*/ 279671 w 2504203"/>
              <a:gd name="connsiteY5" fmla="*/ 707935 h 1392720"/>
              <a:gd name="connsiteX6" fmla="*/ 0 w 2504203"/>
              <a:gd name="connsiteY6" fmla="*/ 0 h 1392720"/>
              <a:gd name="connsiteX0" fmla="*/ 0 w 2203261"/>
              <a:gd name="connsiteY0" fmla="*/ 0 h 1392720"/>
              <a:gd name="connsiteX1" fmla="*/ 1807843 w 2203261"/>
              <a:gd name="connsiteY1" fmla="*/ 0 h 1392720"/>
              <a:gd name="connsiteX2" fmla="*/ 2203261 w 2203261"/>
              <a:gd name="connsiteY2" fmla="*/ 707935 h 1392720"/>
              <a:gd name="connsiteX3" fmla="*/ 1807843 w 2203261"/>
              <a:gd name="connsiteY3" fmla="*/ 1392720 h 1392720"/>
              <a:gd name="connsiteX4" fmla="*/ 0 w 2203261"/>
              <a:gd name="connsiteY4" fmla="*/ 1392720 h 1392720"/>
              <a:gd name="connsiteX5" fmla="*/ 279671 w 2203261"/>
              <a:gd name="connsiteY5" fmla="*/ 707935 h 1392720"/>
              <a:gd name="connsiteX6" fmla="*/ 0 w 2203261"/>
              <a:gd name="connsiteY6" fmla="*/ 0 h 1392720"/>
              <a:gd name="connsiteX0" fmla="*/ 0 w 2102002"/>
              <a:gd name="connsiteY0" fmla="*/ 0 h 1392720"/>
              <a:gd name="connsiteX1" fmla="*/ 1807843 w 2102002"/>
              <a:gd name="connsiteY1" fmla="*/ 0 h 1392720"/>
              <a:gd name="connsiteX2" fmla="*/ 2102002 w 2102002"/>
              <a:gd name="connsiteY2" fmla="*/ 719509 h 1392720"/>
              <a:gd name="connsiteX3" fmla="*/ 1807843 w 2102002"/>
              <a:gd name="connsiteY3" fmla="*/ 1392720 h 1392720"/>
              <a:gd name="connsiteX4" fmla="*/ 0 w 2102002"/>
              <a:gd name="connsiteY4" fmla="*/ 1392720 h 1392720"/>
              <a:gd name="connsiteX5" fmla="*/ 279671 w 2102002"/>
              <a:gd name="connsiteY5" fmla="*/ 707935 h 1392720"/>
              <a:gd name="connsiteX6" fmla="*/ 0 w 2102002"/>
              <a:gd name="connsiteY6" fmla="*/ 0 h 13927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02002" h="1392720">
                <a:moveTo>
                  <a:pt x="0" y="0"/>
                </a:moveTo>
                <a:lnTo>
                  <a:pt x="1807843" y="0"/>
                </a:lnTo>
                <a:lnTo>
                  <a:pt x="2102002" y="719509"/>
                </a:lnTo>
                <a:lnTo>
                  <a:pt x="1807843" y="1392720"/>
                </a:lnTo>
                <a:lnTo>
                  <a:pt x="0" y="1392720"/>
                </a:lnTo>
                <a:lnTo>
                  <a:pt x="279671" y="707935"/>
                </a:lnTo>
                <a:lnTo>
                  <a:pt x="0" y="0"/>
                </a:lnTo>
                <a:close/>
              </a:path>
            </a:pathLst>
          </a:custGeom>
          <a:solidFill>
            <a:schemeClr val="accent1"/>
          </a:solidFill>
        </p:spPr>
        <p:txBody>
          <a:bodyPr anchor="ctr"/>
          <a:lstStyle>
            <a:lvl1pPr marL="0" indent="0" algn="ctr" defTabSz="457200" rtl="0" eaLnBrk="1" latinLnBrk="0" hangingPunct="1">
              <a:buNone/>
              <a:defRPr lang="en-US" sz="1600" b="1" i="0" kern="1200" cap="all" spc="150" baseline="0" dirty="0">
                <a:solidFill>
                  <a:schemeClr val="bg1"/>
                </a:solidFill>
                <a:latin typeface="Aptos ExtraBold" panose="020B0004020202020204" pitchFamily="34" charset="0"/>
                <a:ea typeface="Aptos ExtraBold" panose="020B0004020202020204" pitchFamily="34" charset="0"/>
                <a:cs typeface="Aptos ExtraBold" panose="020B0004020202020204" pitchFamily="34" charset="0"/>
              </a:defRPr>
            </a:lvl1pPr>
            <a:lvl2pPr marL="457063" indent="0">
              <a:buNone/>
              <a:defRPr/>
            </a:lvl2pPr>
            <a:lvl3pPr marL="914126" indent="0">
              <a:buNone/>
              <a:defRPr/>
            </a:lvl3pPr>
            <a:lvl4pPr marL="1371189" indent="0">
              <a:buNone/>
              <a:defRPr/>
            </a:lvl4pPr>
            <a:lvl5pPr marL="1828252" indent="0">
              <a:buNone/>
              <a:defRPr/>
            </a:lvl5pPr>
          </a:lstStyle>
          <a:p>
            <a:pPr lvl="0"/>
            <a:r>
              <a:rPr lang="en-US"/>
              <a:t>Subhead</a:t>
            </a:r>
          </a:p>
        </p:txBody>
      </p:sp>
      <p:sp>
        <p:nvSpPr>
          <p:cNvPr id="24" name="Text Placeholder 4">
            <a:extLst>
              <a:ext uri="{FF2B5EF4-FFF2-40B4-BE49-F238E27FC236}">
                <a16:creationId xmlns:a16="http://schemas.microsoft.com/office/drawing/2014/main" id="{F1526167-EE12-F77F-4360-98494F5F77D2}"/>
              </a:ext>
            </a:extLst>
          </p:cNvPr>
          <p:cNvSpPr>
            <a:spLocks noGrp="1"/>
          </p:cNvSpPr>
          <p:nvPr>
            <p:ph type="body" sz="quarter" idx="40" hasCustomPrompt="1"/>
          </p:nvPr>
        </p:nvSpPr>
        <p:spPr>
          <a:xfrm>
            <a:off x="8877300" y="1926385"/>
            <a:ext cx="3125465" cy="825132"/>
          </a:xfrm>
          <a:custGeom>
            <a:avLst/>
            <a:gdLst>
              <a:gd name="connsiteX0" fmla="*/ 0 w 2504203"/>
              <a:gd name="connsiteY0" fmla="*/ 0 h 1392720"/>
              <a:gd name="connsiteX1" fmla="*/ 1807843 w 2504203"/>
              <a:gd name="connsiteY1" fmla="*/ 0 h 1392720"/>
              <a:gd name="connsiteX2" fmla="*/ 2504203 w 2504203"/>
              <a:gd name="connsiteY2" fmla="*/ 696360 h 1392720"/>
              <a:gd name="connsiteX3" fmla="*/ 1807843 w 2504203"/>
              <a:gd name="connsiteY3" fmla="*/ 1392720 h 1392720"/>
              <a:gd name="connsiteX4" fmla="*/ 0 w 2504203"/>
              <a:gd name="connsiteY4" fmla="*/ 1392720 h 1392720"/>
              <a:gd name="connsiteX5" fmla="*/ 696360 w 2504203"/>
              <a:gd name="connsiteY5" fmla="*/ 696360 h 1392720"/>
              <a:gd name="connsiteX6" fmla="*/ 0 w 2504203"/>
              <a:gd name="connsiteY6" fmla="*/ 0 h 1392720"/>
              <a:gd name="connsiteX0" fmla="*/ 0 w 2504203"/>
              <a:gd name="connsiteY0" fmla="*/ 0 h 1392720"/>
              <a:gd name="connsiteX1" fmla="*/ 1807843 w 2504203"/>
              <a:gd name="connsiteY1" fmla="*/ 0 h 1392720"/>
              <a:gd name="connsiteX2" fmla="*/ 2504203 w 2504203"/>
              <a:gd name="connsiteY2" fmla="*/ 696360 h 1392720"/>
              <a:gd name="connsiteX3" fmla="*/ 1807843 w 2504203"/>
              <a:gd name="connsiteY3" fmla="*/ 1392720 h 1392720"/>
              <a:gd name="connsiteX4" fmla="*/ 0 w 2504203"/>
              <a:gd name="connsiteY4" fmla="*/ 1392720 h 1392720"/>
              <a:gd name="connsiteX5" fmla="*/ 279671 w 2504203"/>
              <a:gd name="connsiteY5" fmla="*/ 707935 h 1392720"/>
              <a:gd name="connsiteX6" fmla="*/ 0 w 2504203"/>
              <a:gd name="connsiteY6" fmla="*/ 0 h 1392720"/>
              <a:gd name="connsiteX0" fmla="*/ 0 w 2203261"/>
              <a:gd name="connsiteY0" fmla="*/ 0 h 1392720"/>
              <a:gd name="connsiteX1" fmla="*/ 1807843 w 2203261"/>
              <a:gd name="connsiteY1" fmla="*/ 0 h 1392720"/>
              <a:gd name="connsiteX2" fmla="*/ 2203261 w 2203261"/>
              <a:gd name="connsiteY2" fmla="*/ 707935 h 1392720"/>
              <a:gd name="connsiteX3" fmla="*/ 1807843 w 2203261"/>
              <a:gd name="connsiteY3" fmla="*/ 1392720 h 1392720"/>
              <a:gd name="connsiteX4" fmla="*/ 0 w 2203261"/>
              <a:gd name="connsiteY4" fmla="*/ 1392720 h 1392720"/>
              <a:gd name="connsiteX5" fmla="*/ 279671 w 2203261"/>
              <a:gd name="connsiteY5" fmla="*/ 707935 h 1392720"/>
              <a:gd name="connsiteX6" fmla="*/ 0 w 2203261"/>
              <a:gd name="connsiteY6" fmla="*/ 0 h 1392720"/>
              <a:gd name="connsiteX0" fmla="*/ 0 w 2102002"/>
              <a:gd name="connsiteY0" fmla="*/ 0 h 1392720"/>
              <a:gd name="connsiteX1" fmla="*/ 1807843 w 2102002"/>
              <a:gd name="connsiteY1" fmla="*/ 0 h 1392720"/>
              <a:gd name="connsiteX2" fmla="*/ 2102002 w 2102002"/>
              <a:gd name="connsiteY2" fmla="*/ 719509 h 1392720"/>
              <a:gd name="connsiteX3" fmla="*/ 1807843 w 2102002"/>
              <a:gd name="connsiteY3" fmla="*/ 1392720 h 1392720"/>
              <a:gd name="connsiteX4" fmla="*/ 0 w 2102002"/>
              <a:gd name="connsiteY4" fmla="*/ 1392720 h 1392720"/>
              <a:gd name="connsiteX5" fmla="*/ 279671 w 2102002"/>
              <a:gd name="connsiteY5" fmla="*/ 707935 h 1392720"/>
              <a:gd name="connsiteX6" fmla="*/ 0 w 2102002"/>
              <a:gd name="connsiteY6" fmla="*/ 0 h 13927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02002" h="1392720">
                <a:moveTo>
                  <a:pt x="0" y="0"/>
                </a:moveTo>
                <a:lnTo>
                  <a:pt x="1807843" y="0"/>
                </a:lnTo>
                <a:lnTo>
                  <a:pt x="2102002" y="719509"/>
                </a:lnTo>
                <a:lnTo>
                  <a:pt x="1807843" y="1392720"/>
                </a:lnTo>
                <a:lnTo>
                  <a:pt x="0" y="1392720"/>
                </a:lnTo>
                <a:lnTo>
                  <a:pt x="279671" y="707935"/>
                </a:lnTo>
                <a:lnTo>
                  <a:pt x="0" y="0"/>
                </a:lnTo>
                <a:close/>
              </a:path>
            </a:pathLst>
          </a:custGeom>
          <a:solidFill>
            <a:schemeClr val="accent3"/>
          </a:solidFill>
        </p:spPr>
        <p:txBody>
          <a:bodyPr anchor="ctr"/>
          <a:lstStyle>
            <a:lvl1pPr marL="0" indent="0" algn="ctr" defTabSz="457200" rtl="0" eaLnBrk="1" latinLnBrk="0" hangingPunct="1">
              <a:buNone/>
              <a:defRPr lang="en-US" sz="1600" b="1" i="0" kern="1200" cap="all" spc="150" baseline="0" dirty="0">
                <a:solidFill>
                  <a:schemeClr val="bg1"/>
                </a:solidFill>
                <a:latin typeface="Aptos ExtraBold" panose="020B0004020202020204" pitchFamily="34" charset="0"/>
                <a:ea typeface="Aptos ExtraBold" panose="020B0004020202020204" pitchFamily="34" charset="0"/>
                <a:cs typeface="Aptos ExtraBold" panose="020B0004020202020204" pitchFamily="34" charset="0"/>
              </a:defRPr>
            </a:lvl1pPr>
            <a:lvl2pPr marL="457063" indent="0">
              <a:buNone/>
              <a:defRPr/>
            </a:lvl2pPr>
            <a:lvl3pPr marL="914126" indent="0">
              <a:buNone/>
              <a:defRPr/>
            </a:lvl3pPr>
            <a:lvl4pPr marL="1371189" indent="0">
              <a:buNone/>
              <a:defRPr/>
            </a:lvl4pPr>
            <a:lvl5pPr marL="1828252" indent="0">
              <a:buNone/>
              <a:defRPr/>
            </a:lvl5pPr>
          </a:lstStyle>
          <a:p>
            <a:pPr lvl="0"/>
            <a:r>
              <a:rPr lang="en-US"/>
              <a:t>Subhead</a:t>
            </a:r>
          </a:p>
        </p:txBody>
      </p:sp>
      <p:sp>
        <p:nvSpPr>
          <p:cNvPr id="26" name="Text Placeholder 7">
            <a:extLst>
              <a:ext uri="{FF2B5EF4-FFF2-40B4-BE49-F238E27FC236}">
                <a16:creationId xmlns:a16="http://schemas.microsoft.com/office/drawing/2014/main" id="{6EA48E8B-7E7B-A399-76CB-5CAE78502190}"/>
              </a:ext>
            </a:extLst>
          </p:cNvPr>
          <p:cNvSpPr>
            <a:spLocks noGrp="1"/>
          </p:cNvSpPr>
          <p:nvPr>
            <p:ph type="body" sz="quarter" idx="42" hasCustomPrompt="1"/>
          </p:nvPr>
        </p:nvSpPr>
        <p:spPr>
          <a:xfrm>
            <a:off x="3314699" y="3042458"/>
            <a:ext cx="2683021" cy="2977342"/>
          </a:xfrm>
        </p:spPr>
        <p:txBody>
          <a:bodyPr/>
          <a:lstStyle>
            <a:lvl1pPr marL="0" indent="0" algn="ctr">
              <a:buNone/>
              <a:defRPr sz="1600" b="0" i="0">
                <a:solidFill>
                  <a:schemeClr val="tx1"/>
                </a:solidFill>
                <a:latin typeface="Aptos" panose="020B0004020202020204" pitchFamily="34" charset="0"/>
              </a:defRPr>
            </a:lvl1pPr>
            <a:lvl2pPr marL="457063" indent="0">
              <a:buNone/>
              <a:defRPr/>
            </a:lvl2pPr>
            <a:lvl3pPr marL="914126" indent="0">
              <a:buNone/>
              <a:defRPr/>
            </a:lvl3pPr>
            <a:lvl4pPr marL="1371189" indent="0">
              <a:buNone/>
              <a:defRPr/>
            </a:lvl4pPr>
            <a:lvl5pPr marL="1828252" indent="0">
              <a:buNone/>
              <a:defRPr/>
            </a:lvl5pPr>
          </a:lstStyle>
          <a:p>
            <a:pPr lvl="0"/>
            <a:r>
              <a:rPr lang="en-US"/>
              <a:t>Body copy</a:t>
            </a:r>
          </a:p>
        </p:txBody>
      </p:sp>
      <p:sp>
        <p:nvSpPr>
          <p:cNvPr id="27" name="Text Placeholder 7">
            <a:extLst>
              <a:ext uri="{FF2B5EF4-FFF2-40B4-BE49-F238E27FC236}">
                <a16:creationId xmlns:a16="http://schemas.microsoft.com/office/drawing/2014/main" id="{14315AF6-CB98-BD8A-75FE-C7AF622E5CF6}"/>
              </a:ext>
            </a:extLst>
          </p:cNvPr>
          <p:cNvSpPr>
            <a:spLocks noGrp="1"/>
          </p:cNvSpPr>
          <p:nvPr>
            <p:ph type="body" sz="quarter" idx="43" hasCustomPrompt="1"/>
          </p:nvPr>
        </p:nvSpPr>
        <p:spPr>
          <a:xfrm>
            <a:off x="6194280" y="3042458"/>
            <a:ext cx="2683020" cy="2977342"/>
          </a:xfrm>
        </p:spPr>
        <p:txBody>
          <a:bodyPr/>
          <a:lstStyle>
            <a:lvl1pPr marL="0" indent="0" algn="ctr">
              <a:buNone/>
              <a:defRPr sz="1600" b="0" i="0">
                <a:solidFill>
                  <a:schemeClr val="tx1"/>
                </a:solidFill>
                <a:latin typeface="Aptos" panose="020B0004020202020204" pitchFamily="34" charset="0"/>
              </a:defRPr>
            </a:lvl1pPr>
            <a:lvl2pPr marL="457063" indent="0">
              <a:buNone/>
              <a:defRPr/>
            </a:lvl2pPr>
            <a:lvl3pPr marL="914126" indent="0">
              <a:buNone/>
              <a:defRPr/>
            </a:lvl3pPr>
            <a:lvl4pPr marL="1371189" indent="0">
              <a:buNone/>
              <a:defRPr/>
            </a:lvl4pPr>
            <a:lvl5pPr marL="1828252" indent="0">
              <a:buNone/>
              <a:defRPr/>
            </a:lvl5pPr>
          </a:lstStyle>
          <a:p>
            <a:pPr lvl="0"/>
            <a:r>
              <a:rPr lang="en-US"/>
              <a:t>Body copy</a:t>
            </a:r>
          </a:p>
        </p:txBody>
      </p:sp>
      <p:sp>
        <p:nvSpPr>
          <p:cNvPr id="28" name="Text Placeholder 7">
            <a:extLst>
              <a:ext uri="{FF2B5EF4-FFF2-40B4-BE49-F238E27FC236}">
                <a16:creationId xmlns:a16="http://schemas.microsoft.com/office/drawing/2014/main" id="{E76A7827-D3AB-8006-C4A9-FB4FDC1D6BB5}"/>
              </a:ext>
            </a:extLst>
          </p:cNvPr>
          <p:cNvSpPr>
            <a:spLocks noGrp="1"/>
          </p:cNvSpPr>
          <p:nvPr>
            <p:ph type="body" sz="quarter" idx="44" hasCustomPrompt="1"/>
          </p:nvPr>
        </p:nvSpPr>
        <p:spPr>
          <a:xfrm>
            <a:off x="9029700" y="3042458"/>
            <a:ext cx="2729447" cy="2977342"/>
          </a:xfrm>
        </p:spPr>
        <p:txBody>
          <a:bodyPr/>
          <a:lstStyle>
            <a:lvl1pPr marL="0" indent="0" algn="ctr">
              <a:buNone/>
              <a:defRPr sz="1600" b="0" i="0">
                <a:solidFill>
                  <a:schemeClr val="tx1"/>
                </a:solidFill>
                <a:latin typeface="Aptos" panose="020B0004020202020204" pitchFamily="34" charset="0"/>
              </a:defRPr>
            </a:lvl1pPr>
            <a:lvl2pPr marL="457063" indent="0">
              <a:buNone/>
              <a:defRPr/>
            </a:lvl2pPr>
            <a:lvl3pPr marL="914126" indent="0">
              <a:buNone/>
              <a:defRPr/>
            </a:lvl3pPr>
            <a:lvl4pPr marL="1371189" indent="0">
              <a:buNone/>
              <a:defRPr/>
            </a:lvl4pPr>
            <a:lvl5pPr marL="1828252" indent="0">
              <a:buNone/>
              <a:defRPr/>
            </a:lvl5pPr>
          </a:lstStyle>
          <a:p>
            <a:pPr lvl="0"/>
            <a:r>
              <a:rPr lang="en-US"/>
              <a:t>Body copy</a:t>
            </a:r>
          </a:p>
        </p:txBody>
      </p:sp>
    </p:spTree>
    <p:extLst>
      <p:ext uri="{BB962C8B-B14F-4D97-AF65-F5344CB8AC3E}">
        <p14:creationId xmlns:p14="http://schemas.microsoft.com/office/powerpoint/2010/main" val="2196738367"/>
      </p:ext>
    </p:extLst>
  </p:cSld>
  <p:clrMapOvr>
    <a:masterClrMapping/>
  </p:clrMapOvr>
</p:sldLayout>
</file>

<file path=ppt/slideLayouts/slideLayout74.xml><?xml version="1.0" encoding="utf-8"?>
<p:sldLayout xmlns:a="http://schemas.openxmlformats.org/drawingml/2006/main" xmlns:r="http://schemas.openxmlformats.org/officeDocument/2006/relationships" xmlns:p="http://schemas.openxmlformats.org/presentationml/2006/main" preserve="1" userDrawn="1">
  <p:cSld name="Title Slide">
    <p:bg>
      <p:bgPr>
        <a:solidFill>
          <a:schemeClr val="accent1"/>
        </a:solidFill>
        <a:effectLst/>
      </p:bgPr>
    </p:bg>
    <p:spTree>
      <p:nvGrpSpPr>
        <p:cNvPr id="1" name=""/>
        <p:cNvGrpSpPr/>
        <p:nvPr/>
      </p:nvGrpSpPr>
      <p:grpSpPr>
        <a:xfrm>
          <a:off x="0" y="0"/>
          <a:ext cx="0" cy="0"/>
          <a:chOff x="0" y="0"/>
          <a:chExt cx="0" cy="0"/>
        </a:xfrm>
      </p:grpSpPr>
      <p:pic>
        <p:nvPicPr>
          <p:cNvPr id="7" name="Graphic 6">
            <a:extLst>
              <a:ext uri="{FF2B5EF4-FFF2-40B4-BE49-F238E27FC236}">
                <a16:creationId xmlns:a16="http://schemas.microsoft.com/office/drawing/2014/main" id="{6554937F-DEAE-F273-7133-193BEEFC9DAF}"/>
              </a:ext>
            </a:extLst>
          </p:cNvPr>
          <p:cNvPicPr>
            <a:picLocks noChangeAspect="1"/>
          </p:cNvPicPr>
          <p:nvPr userDrawn="1"/>
        </p:nvPicPr>
        <p:blipFill>
          <a:blip>
            <a:extLst>
              <a:ext uri="{96DAC541-7B7A-43D3-8B79-37D633B846F1}">
                <asvg:svgBlip xmlns:asvg="http://schemas.microsoft.com/office/drawing/2016/SVG/main" r:embed="rId2"/>
              </a:ext>
            </a:extLst>
          </a:blip>
          <a:srcRect l="43386" b="41844"/>
          <a:stretch/>
        </p:blipFill>
        <p:spPr>
          <a:xfrm>
            <a:off x="0" y="2947800"/>
            <a:ext cx="8915400" cy="3927673"/>
          </a:xfrm>
          <a:prstGeom prst="rect">
            <a:avLst/>
          </a:prstGeom>
        </p:spPr>
      </p:pic>
      <p:sp>
        <p:nvSpPr>
          <p:cNvPr id="8" name="Subtitle 2">
            <a:extLst>
              <a:ext uri="{FF2B5EF4-FFF2-40B4-BE49-F238E27FC236}">
                <a16:creationId xmlns:a16="http://schemas.microsoft.com/office/drawing/2014/main" id="{9324C1D3-8AB4-AAB5-7B7F-87203FD6E6B0}"/>
              </a:ext>
            </a:extLst>
          </p:cNvPr>
          <p:cNvSpPr>
            <a:spLocks noGrp="1"/>
          </p:cNvSpPr>
          <p:nvPr>
            <p:ph type="subTitle" idx="1" hasCustomPrompt="1"/>
          </p:nvPr>
        </p:nvSpPr>
        <p:spPr>
          <a:xfrm>
            <a:off x="381000" y="2055337"/>
            <a:ext cx="7517432" cy="385531"/>
          </a:xfrm>
        </p:spPr>
        <p:txBody>
          <a:bodyPr anchor="t" anchorCtr="0">
            <a:noAutofit/>
          </a:bodyPr>
          <a:lstStyle>
            <a:lvl1pPr marL="0" indent="0" algn="l">
              <a:buNone/>
              <a:defRPr sz="2400">
                <a:solidFill>
                  <a:schemeClr val="bg1"/>
                </a:solidFill>
              </a:defRPr>
            </a:lvl1pPr>
            <a:lvl2pPr marL="0" indent="0" algn="l">
              <a:buNone/>
              <a:defRPr i="1">
                <a:solidFill>
                  <a:schemeClr val="bg1"/>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pPr lvl="0"/>
            <a:r>
              <a:rPr lang="en-US"/>
              <a:t>Click to edit Subtitle</a:t>
            </a:r>
          </a:p>
        </p:txBody>
      </p:sp>
      <p:sp>
        <p:nvSpPr>
          <p:cNvPr id="9" name="Text Placeholder 10">
            <a:extLst>
              <a:ext uri="{FF2B5EF4-FFF2-40B4-BE49-F238E27FC236}">
                <a16:creationId xmlns:a16="http://schemas.microsoft.com/office/drawing/2014/main" id="{15D9225D-4117-7A9B-A2A9-FADC283FC86E}"/>
              </a:ext>
            </a:extLst>
          </p:cNvPr>
          <p:cNvSpPr>
            <a:spLocks noGrp="1"/>
          </p:cNvSpPr>
          <p:nvPr>
            <p:ph type="body" sz="quarter" idx="14" hasCustomPrompt="1"/>
          </p:nvPr>
        </p:nvSpPr>
        <p:spPr>
          <a:xfrm>
            <a:off x="381000" y="2507962"/>
            <a:ext cx="7517432" cy="466305"/>
          </a:xfrm>
        </p:spPr>
        <p:txBody>
          <a:bodyPr/>
          <a:lstStyle>
            <a:lvl1pPr marL="0" indent="0">
              <a:buNone/>
              <a:defRPr b="0" i="0">
                <a:solidFill>
                  <a:schemeClr val="bg1"/>
                </a:solidFill>
                <a:latin typeface="Aptos" panose="020B0004020202020204" pitchFamily="34" charset="0"/>
              </a:defRPr>
            </a:lvl1pPr>
            <a:lvl2pPr marL="228600" indent="0">
              <a:buNone/>
              <a:defRPr>
                <a:solidFill>
                  <a:schemeClr val="bg1"/>
                </a:solidFill>
              </a:defRPr>
            </a:lvl2pPr>
            <a:lvl3pPr marL="457200" indent="0">
              <a:buNone/>
              <a:defRPr>
                <a:solidFill>
                  <a:schemeClr val="bg1"/>
                </a:solidFill>
              </a:defRPr>
            </a:lvl3pPr>
            <a:lvl4pPr marL="685800" indent="0">
              <a:buNone/>
              <a:defRPr>
                <a:solidFill>
                  <a:schemeClr val="bg1"/>
                </a:solidFill>
              </a:defRPr>
            </a:lvl4pPr>
            <a:lvl5pPr marL="914400" indent="0">
              <a:buNone/>
              <a:defRPr>
                <a:solidFill>
                  <a:schemeClr val="bg1"/>
                </a:solidFill>
              </a:defRPr>
            </a:lvl5pPr>
          </a:lstStyle>
          <a:p>
            <a:pPr lvl="0"/>
            <a:r>
              <a:rPr lang="en-US"/>
              <a:t>Date  |  Presenter</a:t>
            </a:r>
          </a:p>
        </p:txBody>
      </p:sp>
      <p:sp>
        <p:nvSpPr>
          <p:cNvPr id="10" name="Text Placeholder 20">
            <a:extLst>
              <a:ext uri="{FF2B5EF4-FFF2-40B4-BE49-F238E27FC236}">
                <a16:creationId xmlns:a16="http://schemas.microsoft.com/office/drawing/2014/main" id="{B6BC814F-ECD2-0E8E-D191-FA9B349D98C4}"/>
              </a:ext>
            </a:extLst>
          </p:cNvPr>
          <p:cNvSpPr>
            <a:spLocks noGrp="1"/>
          </p:cNvSpPr>
          <p:nvPr>
            <p:ph type="body" sz="quarter" idx="15" hasCustomPrompt="1"/>
          </p:nvPr>
        </p:nvSpPr>
        <p:spPr>
          <a:xfrm>
            <a:off x="381000" y="398362"/>
            <a:ext cx="8534400" cy="1656975"/>
          </a:xfrm>
        </p:spPr>
        <p:txBody>
          <a:bodyPr anchor="b"/>
          <a:lstStyle>
            <a:lvl1pPr marL="0" indent="0">
              <a:lnSpc>
                <a:spcPct val="80000"/>
              </a:lnSpc>
              <a:buNone/>
              <a:defRPr lang="en-US" sz="5400" b="1" i="0" kern="1200" cap="all" baseline="0" dirty="0" smtClean="0">
                <a:solidFill>
                  <a:schemeClr val="accent6"/>
                </a:solidFill>
                <a:latin typeface="Aptos Black" panose="020B0004020202020204" pitchFamily="34" charset="0"/>
                <a:ea typeface="+mj-ea"/>
                <a:cs typeface="+mj-cs"/>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External Title Slide</a:t>
            </a:r>
          </a:p>
        </p:txBody>
      </p:sp>
      <p:sp>
        <p:nvSpPr>
          <p:cNvPr id="11" name="TextBox 10">
            <a:extLst>
              <a:ext uri="{FF2B5EF4-FFF2-40B4-BE49-F238E27FC236}">
                <a16:creationId xmlns:a16="http://schemas.microsoft.com/office/drawing/2014/main" id="{5D70D2AC-CDBB-5F23-2376-67B4EA5CA53F}"/>
              </a:ext>
            </a:extLst>
          </p:cNvPr>
          <p:cNvSpPr txBox="1"/>
          <p:nvPr userDrawn="1"/>
        </p:nvSpPr>
        <p:spPr>
          <a:xfrm>
            <a:off x="381000" y="6566356"/>
            <a:ext cx="7517432" cy="215444"/>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800" b="0" i="1" u="none" strike="noStrike" kern="1200" cap="none" spc="0" normalizeH="0" baseline="0" noProof="0">
                <a:ln>
                  <a:noFill/>
                </a:ln>
                <a:solidFill>
                  <a:schemeClr val="bg1"/>
                </a:solidFill>
                <a:effectLst/>
                <a:uLnTx/>
                <a:uFillTx/>
                <a:latin typeface="Aptos" panose="020B0004020202020204" pitchFamily="34" charset="0"/>
                <a:ea typeface="+mn-ea"/>
                <a:cs typeface="+mn-cs"/>
              </a:rPr>
              <a:t>© 2026 KC2026. All Rights Reserved. FIFA World Cup 26™, FIFA World Cup™, World Cup™ and associated trademarks and logos are the property of FIFA.</a:t>
            </a:r>
            <a:endParaRPr kumimoji="0" lang="en-GB" sz="800" b="0" i="0" u="none" strike="noStrike" kern="1200" cap="none" spc="0" normalizeH="0" baseline="0" noProof="0">
              <a:ln>
                <a:noFill/>
              </a:ln>
              <a:solidFill>
                <a:schemeClr val="bg1"/>
              </a:solidFill>
              <a:effectLst/>
              <a:uLnTx/>
              <a:uFillTx/>
              <a:latin typeface="FWC26 Normal Thin"/>
              <a:ea typeface="+mn-ea"/>
              <a:cs typeface="+mn-cs"/>
            </a:endParaRPr>
          </a:p>
        </p:txBody>
      </p:sp>
      <p:sp>
        <p:nvSpPr>
          <p:cNvPr id="14" name="Rectangle 13">
            <a:extLst>
              <a:ext uri="{FF2B5EF4-FFF2-40B4-BE49-F238E27FC236}">
                <a16:creationId xmlns:a16="http://schemas.microsoft.com/office/drawing/2014/main" id="{BA90ACFF-F660-729E-0C68-CF1D9C9A0D37}"/>
              </a:ext>
            </a:extLst>
          </p:cNvPr>
          <p:cNvSpPr>
            <a:spLocks noGrp="1" noRot="1" noMove="1" noResize="1" noEditPoints="1" noAdjustHandles="1" noChangeArrowheads="1" noChangeShapeType="1"/>
          </p:cNvSpPr>
          <p:nvPr userDrawn="1"/>
        </p:nvSpPr>
        <p:spPr>
          <a:xfrm>
            <a:off x="11266098" y="76199"/>
            <a:ext cx="724619" cy="1143001"/>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C30CD467-2673-5592-44FF-E4631E107BE1}"/>
              </a:ext>
            </a:extLst>
          </p:cNvPr>
          <p:cNvPicPr>
            <a:picLocks noChangeAspect="1"/>
          </p:cNvPicPr>
          <p:nvPr userDrawn="1"/>
        </p:nvPicPr>
        <p:blipFill>
          <a:blip r:embed="rId3"/>
          <a:srcRect l="37799" t="36701" r="39392" b="36485"/>
          <a:stretch>
            <a:fillRect/>
          </a:stretch>
        </p:blipFill>
        <p:spPr>
          <a:xfrm>
            <a:off x="9620292" y="76199"/>
            <a:ext cx="2370425" cy="3715408"/>
          </a:xfrm>
          <a:prstGeom prst="rect">
            <a:avLst/>
          </a:prstGeom>
        </p:spPr>
      </p:pic>
    </p:spTree>
    <p:extLst>
      <p:ext uri="{BB962C8B-B14F-4D97-AF65-F5344CB8AC3E}">
        <p14:creationId xmlns:p14="http://schemas.microsoft.com/office/powerpoint/2010/main" val="806911208"/>
      </p:ext>
    </p:extLst>
  </p:cSld>
  <p:clrMapOvr>
    <a:masterClrMapping/>
  </p:clrMapOvr>
</p:sldLayout>
</file>

<file path=ppt/slideLayouts/slideLayout75.xml><?xml version="1.0" encoding="utf-8"?>
<p:sldLayout xmlns:a="http://schemas.openxmlformats.org/drawingml/2006/main" xmlns:r="http://schemas.openxmlformats.org/officeDocument/2006/relationships" xmlns:p="http://schemas.openxmlformats.org/presentationml/2006/main" preserve="1" userDrawn="1">
  <p:cSld name="Divider slide">
    <p:bg>
      <p:bgPr>
        <a:solidFill>
          <a:schemeClr val="accent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BA90ACFF-F660-729E-0C68-CF1D9C9A0D37}"/>
              </a:ext>
            </a:extLst>
          </p:cNvPr>
          <p:cNvSpPr>
            <a:spLocks noGrp="1" noRot="1" noMove="1" noResize="1" noEditPoints="1" noAdjustHandles="1" noChangeArrowheads="1" noChangeShapeType="1"/>
          </p:cNvSpPr>
          <p:nvPr userDrawn="1"/>
        </p:nvSpPr>
        <p:spPr>
          <a:xfrm>
            <a:off x="11266098" y="76199"/>
            <a:ext cx="724619" cy="1143001"/>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lide Number Placeholder 3">
            <a:extLst>
              <a:ext uri="{FF2B5EF4-FFF2-40B4-BE49-F238E27FC236}">
                <a16:creationId xmlns:a16="http://schemas.microsoft.com/office/drawing/2014/main" id="{1D406E88-78F3-DCE5-B8A2-678ECCEEA32C}"/>
              </a:ext>
            </a:extLst>
          </p:cNvPr>
          <p:cNvSpPr>
            <a:spLocks noGrp="1"/>
          </p:cNvSpPr>
          <p:nvPr>
            <p:ph type="sldNum" sz="quarter" idx="11"/>
          </p:nvPr>
        </p:nvSpPr>
        <p:spPr>
          <a:xfrm>
            <a:off x="11424000" y="6573600"/>
            <a:ext cx="384000" cy="180000"/>
          </a:xfrm>
        </p:spPr>
        <p:txBody>
          <a:bodyPr/>
          <a:lstStyle>
            <a:lvl1pPr>
              <a:defRPr>
                <a:solidFill>
                  <a:schemeClr val="bg1"/>
                </a:solidFill>
              </a:defRPr>
            </a:lvl1pPr>
          </a:lstStyle>
          <a:p>
            <a:fld id="{BCC574E5-598D-4C19-A93D-1F2ADF65AC13}" type="slidenum">
              <a:rPr lang="en-GB" smtClean="0"/>
              <a:pPr/>
              <a:t>‹#›</a:t>
            </a:fld>
            <a:endParaRPr lang="en-GB"/>
          </a:p>
        </p:txBody>
      </p:sp>
      <p:pic>
        <p:nvPicPr>
          <p:cNvPr id="4" name="Graphic 3">
            <a:extLst>
              <a:ext uri="{FF2B5EF4-FFF2-40B4-BE49-F238E27FC236}">
                <a16:creationId xmlns:a16="http://schemas.microsoft.com/office/drawing/2014/main" id="{C3662675-FE4A-CD02-7E38-A18BD44B5949}"/>
              </a:ext>
            </a:extLst>
          </p:cNvPr>
          <p:cNvPicPr>
            <a:picLocks noChangeAspect="1"/>
          </p:cNvPicPr>
          <p:nvPr userDrawn="1"/>
        </p:nvPicPr>
        <p:blipFill>
          <a:blip>
            <a:extLst>
              <a:ext uri="{96DAC541-7B7A-43D3-8B79-37D633B846F1}">
                <asvg:svgBlip xmlns:asvg="http://schemas.microsoft.com/office/drawing/2016/SVG/main" r:embed="rId2"/>
              </a:ext>
            </a:extLst>
          </a:blip>
          <a:srcRect r="42536" b="41964"/>
          <a:stretch/>
        </p:blipFill>
        <p:spPr>
          <a:xfrm>
            <a:off x="3142785" y="2938507"/>
            <a:ext cx="9049215" cy="3919493"/>
          </a:xfrm>
          <a:prstGeom prst="rect">
            <a:avLst/>
          </a:prstGeom>
        </p:spPr>
      </p:pic>
      <p:sp>
        <p:nvSpPr>
          <p:cNvPr id="5" name="Text Placeholder 20">
            <a:extLst>
              <a:ext uri="{FF2B5EF4-FFF2-40B4-BE49-F238E27FC236}">
                <a16:creationId xmlns:a16="http://schemas.microsoft.com/office/drawing/2014/main" id="{BEA1A9C8-D74C-A928-2BB6-8B0D88F30370}"/>
              </a:ext>
            </a:extLst>
          </p:cNvPr>
          <p:cNvSpPr>
            <a:spLocks noGrp="1"/>
          </p:cNvSpPr>
          <p:nvPr>
            <p:ph type="body" sz="quarter" idx="15" hasCustomPrompt="1"/>
          </p:nvPr>
        </p:nvSpPr>
        <p:spPr>
          <a:xfrm>
            <a:off x="381000" y="835024"/>
            <a:ext cx="11427000" cy="2994026"/>
          </a:xfrm>
        </p:spPr>
        <p:txBody>
          <a:bodyPr anchor="ctr"/>
          <a:lstStyle>
            <a:lvl1pPr marL="0" indent="0" algn="l">
              <a:lnSpc>
                <a:spcPct val="80000"/>
              </a:lnSpc>
              <a:buNone/>
              <a:defRPr lang="en-US" sz="5400" b="1" i="0" kern="1200" cap="all" baseline="0" dirty="0" smtClean="0">
                <a:solidFill>
                  <a:schemeClr val="bg1"/>
                </a:solidFill>
                <a:latin typeface="Aptos Black" panose="020B0004020202020204" pitchFamily="34" charset="0"/>
                <a:ea typeface="+mj-ea"/>
                <a:cs typeface="+mj-cs"/>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Divider Slide</a:t>
            </a:r>
          </a:p>
        </p:txBody>
      </p:sp>
      <p:pic>
        <p:nvPicPr>
          <p:cNvPr id="2" name="Picture 1">
            <a:extLst>
              <a:ext uri="{FF2B5EF4-FFF2-40B4-BE49-F238E27FC236}">
                <a16:creationId xmlns:a16="http://schemas.microsoft.com/office/drawing/2014/main" id="{1D19EBEF-B9FB-32E9-0BCC-8D411BF879EA}"/>
              </a:ext>
            </a:extLst>
          </p:cNvPr>
          <p:cNvPicPr>
            <a:picLocks noChangeAspect="1"/>
          </p:cNvPicPr>
          <p:nvPr userDrawn="1"/>
        </p:nvPicPr>
        <p:blipFill>
          <a:blip r:embed="rId3"/>
          <a:stretch>
            <a:fillRect/>
          </a:stretch>
        </p:blipFill>
        <p:spPr>
          <a:xfrm>
            <a:off x="10870330" y="-304800"/>
            <a:ext cx="1491339" cy="1988452"/>
          </a:xfrm>
          <a:prstGeom prst="rect">
            <a:avLst/>
          </a:prstGeom>
        </p:spPr>
      </p:pic>
      <p:sp>
        <p:nvSpPr>
          <p:cNvPr id="7" name="Footer Placeholder 3">
            <a:extLst>
              <a:ext uri="{FF2B5EF4-FFF2-40B4-BE49-F238E27FC236}">
                <a16:creationId xmlns:a16="http://schemas.microsoft.com/office/drawing/2014/main" id="{56F86058-3621-8A22-0C5C-15C35F8A9BF5}"/>
              </a:ext>
            </a:extLst>
          </p:cNvPr>
          <p:cNvSpPr>
            <a:spLocks noGrp="1"/>
          </p:cNvSpPr>
          <p:nvPr>
            <p:ph type="ftr" sz="quarter" idx="10"/>
          </p:nvPr>
        </p:nvSpPr>
        <p:spPr>
          <a:xfrm>
            <a:off x="407368" y="6573600"/>
            <a:ext cx="7479332" cy="180000"/>
          </a:xfrm>
        </p:spPr>
        <p:txBody>
          <a:bodyPr/>
          <a:lstStyle>
            <a:lvl1pPr>
              <a:defRPr>
                <a:solidFill>
                  <a:schemeClr val="bg1"/>
                </a:solidFill>
              </a:defRPr>
            </a:lvl1pPr>
          </a:lstStyle>
          <a:p>
            <a:pPr algn="l"/>
            <a:endParaRPr lang="en-GB"/>
          </a:p>
        </p:txBody>
      </p:sp>
    </p:spTree>
    <p:extLst>
      <p:ext uri="{BB962C8B-B14F-4D97-AF65-F5344CB8AC3E}">
        <p14:creationId xmlns:p14="http://schemas.microsoft.com/office/powerpoint/2010/main" val="3862917811"/>
      </p:ext>
    </p:extLst>
  </p:cSld>
  <p:clrMapOvr>
    <a:masterClrMapping/>
  </p:clrMapOvr>
</p:sldLayout>
</file>

<file path=ppt/slideLayouts/slideLayout76.xml><?xml version="1.0" encoding="utf-8"?>
<p:sldLayout xmlns:a="http://schemas.openxmlformats.org/drawingml/2006/main" xmlns:r="http://schemas.openxmlformats.org/officeDocument/2006/relationships" xmlns:p="http://schemas.openxmlformats.org/presentationml/2006/main" preserve="1" userDrawn="1">
  <p:cSld name="1_Divider slide">
    <p:bg>
      <p:bgPr>
        <a:solidFill>
          <a:schemeClr val="accent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BA90ACFF-F660-729E-0C68-CF1D9C9A0D37}"/>
              </a:ext>
            </a:extLst>
          </p:cNvPr>
          <p:cNvSpPr>
            <a:spLocks noGrp="1" noRot="1" noMove="1" noResize="1" noEditPoints="1" noAdjustHandles="1" noChangeArrowheads="1" noChangeShapeType="1"/>
          </p:cNvSpPr>
          <p:nvPr userDrawn="1"/>
        </p:nvSpPr>
        <p:spPr>
          <a:xfrm>
            <a:off x="11266098" y="76199"/>
            <a:ext cx="724619" cy="1143001"/>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lide Number Placeholder 3">
            <a:extLst>
              <a:ext uri="{FF2B5EF4-FFF2-40B4-BE49-F238E27FC236}">
                <a16:creationId xmlns:a16="http://schemas.microsoft.com/office/drawing/2014/main" id="{1D406E88-78F3-DCE5-B8A2-678ECCEEA32C}"/>
              </a:ext>
            </a:extLst>
          </p:cNvPr>
          <p:cNvSpPr>
            <a:spLocks noGrp="1"/>
          </p:cNvSpPr>
          <p:nvPr>
            <p:ph type="sldNum" sz="quarter" idx="11"/>
          </p:nvPr>
        </p:nvSpPr>
        <p:spPr>
          <a:xfrm>
            <a:off x="11424000" y="6573600"/>
            <a:ext cx="384000" cy="180000"/>
          </a:xfrm>
        </p:spPr>
        <p:txBody>
          <a:bodyPr/>
          <a:lstStyle>
            <a:lvl1pPr>
              <a:defRPr>
                <a:solidFill>
                  <a:schemeClr val="bg1"/>
                </a:solidFill>
              </a:defRPr>
            </a:lvl1pPr>
          </a:lstStyle>
          <a:p>
            <a:fld id="{BCC574E5-598D-4C19-A93D-1F2ADF65AC13}" type="slidenum">
              <a:rPr lang="en-GB" smtClean="0"/>
              <a:pPr/>
              <a:t>‹#›</a:t>
            </a:fld>
            <a:endParaRPr lang="en-GB"/>
          </a:p>
        </p:txBody>
      </p:sp>
      <p:pic>
        <p:nvPicPr>
          <p:cNvPr id="9" name="Picture 8">
            <a:extLst>
              <a:ext uri="{FF2B5EF4-FFF2-40B4-BE49-F238E27FC236}">
                <a16:creationId xmlns:a16="http://schemas.microsoft.com/office/drawing/2014/main" id="{EA0C8F6C-B8CA-171A-E1E0-6512A0B8C330}"/>
              </a:ext>
            </a:extLst>
          </p:cNvPr>
          <p:cNvPicPr>
            <a:picLocks noChangeAspect="1"/>
          </p:cNvPicPr>
          <p:nvPr userDrawn="1"/>
        </p:nvPicPr>
        <p:blipFill>
          <a:blip r:embed="rId2"/>
          <a:stretch>
            <a:fillRect/>
          </a:stretch>
        </p:blipFill>
        <p:spPr>
          <a:xfrm>
            <a:off x="10870330" y="-304800"/>
            <a:ext cx="1491339" cy="1988452"/>
          </a:xfrm>
          <a:prstGeom prst="rect">
            <a:avLst/>
          </a:prstGeom>
        </p:spPr>
      </p:pic>
      <p:sp>
        <p:nvSpPr>
          <p:cNvPr id="2" name="Footer Placeholder 3">
            <a:extLst>
              <a:ext uri="{FF2B5EF4-FFF2-40B4-BE49-F238E27FC236}">
                <a16:creationId xmlns:a16="http://schemas.microsoft.com/office/drawing/2014/main" id="{0D6314B7-5AF0-7D61-1808-4CA4CA37F735}"/>
              </a:ext>
            </a:extLst>
          </p:cNvPr>
          <p:cNvSpPr>
            <a:spLocks noGrp="1"/>
          </p:cNvSpPr>
          <p:nvPr>
            <p:ph type="ftr" sz="quarter" idx="10"/>
          </p:nvPr>
        </p:nvSpPr>
        <p:spPr>
          <a:xfrm>
            <a:off x="407368" y="6573600"/>
            <a:ext cx="7479332" cy="180000"/>
          </a:xfrm>
        </p:spPr>
        <p:txBody>
          <a:bodyPr/>
          <a:lstStyle>
            <a:lvl1pPr>
              <a:defRPr>
                <a:solidFill>
                  <a:schemeClr val="bg1"/>
                </a:solidFill>
              </a:defRPr>
            </a:lvl1pPr>
          </a:lstStyle>
          <a:p>
            <a:pPr algn="l"/>
            <a:endParaRPr lang="en-GB"/>
          </a:p>
        </p:txBody>
      </p:sp>
    </p:spTree>
    <p:extLst>
      <p:ext uri="{BB962C8B-B14F-4D97-AF65-F5344CB8AC3E}">
        <p14:creationId xmlns:p14="http://schemas.microsoft.com/office/powerpoint/2010/main" val="178856280"/>
      </p:ext>
    </p:extLst>
  </p:cSld>
  <p:clrMapOvr>
    <a:masterClrMapping/>
  </p:clrMapOvr>
</p:sldLayout>
</file>

<file path=ppt/slideLayouts/slideLayout77.xml><?xml version="1.0" encoding="utf-8"?>
<p:sldLayout xmlns:a="http://schemas.openxmlformats.org/drawingml/2006/main" xmlns:r="http://schemas.openxmlformats.org/officeDocument/2006/relationships" xmlns:p="http://schemas.openxmlformats.org/presentationml/2006/main" preserve="1" userDrawn="1">
  <p:cSld name="Countdown">
    <p:bg>
      <p:bgPr>
        <a:solidFill>
          <a:schemeClr val="accent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BA90ACFF-F660-729E-0C68-CF1D9C9A0D37}"/>
              </a:ext>
            </a:extLst>
          </p:cNvPr>
          <p:cNvSpPr>
            <a:spLocks noGrp="1" noRot="1" noMove="1" noResize="1" noEditPoints="1" noAdjustHandles="1" noChangeArrowheads="1" noChangeShapeType="1"/>
          </p:cNvSpPr>
          <p:nvPr userDrawn="1"/>
        </p:nvSpPr>
        <p:spPr>
          <a:xfrm>
            <a:off x="11266098" y="76199"/>
            <a:ext cx="724619" cy="1143001"/>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Slide Number Placeholder 3">
            <a:extLst>
              <a:ext uri="{FF2B5EF4-FFF2-40B4-BE49-F238E27FC236}">
                <a16:creationId xmlns:a16="http://schemas.microsoft.com/office/drawing/2014/main" id="{FEF4C72A-68CD-811A-8B1D-86A7C65FD247}"/>
              </a:ext>
            </a:extLst>
          </p:cNvPr>
          <p:cNvSpPr>
            <a:spLocks noGrp="1"/>
          </p:cNvSpPr>
          <p:nvPr>
            <p:ph type="sldNum" sz="quarter" idx="11"/>
          </p:nvPr>
        </p:nvSpPr>
        <p:spPr>
          <a:xfrm>
            <a:off x="11424000" y="6573600"/>
            <a:ext cx="384000" cy="180000"/>
          </a:xfrm>
        </p:spPr>
        <p:txBody>
          <a:bodyPr/>
          <a:lstStyle>
            <a:lvl1pPr>
              <a:defRPr>
                <a:solidFill>
                  <a:schemeClr val="bg1"/>
                </a:solidFill>
              </a:defRPr>
            </a:lvl1pPr>
          </a:lstStyle>
          <a:p>
            <a:fld id="{BCC574E5-598D-4C19-A93D-1F2ADF65AC13}" type="slidenum">
              <a:rPr lang="en-GB" smtClean="0"/>
              <a:pPr/>
              <a:t>‹#›</a:t>
            </a:fld>
            <a:endParaRPr lang="en-GB"/>
          </a:p>
        </p:txBody>
      </p:sp>
      <p:pic>
        <p:nvPicPr>
          <p:cNvPr id="7" name="Graphic 6">
            <a:extLst>
              <a:ext uri="{FF2B5EF4-FFF2-40B4-BE49-F238E27FC236}">
                <a16:creationId xmlns:a16="http://schemas.microsoft.com/office/drawing/2014/main" id="{E9A2CCB8-86A7-F9E3-BE2A-FF2ADA94B05F}"/>
              </a:ext>
            </a:extLst>
          </p:cNvPr>
          <p:cNvPicPr>
            <a:picLocks noChangeAspect="1"/>
          </p:cNvPicPr>
          <p:nvPr userDrawn="1"/>
        </p:nvPicPr>
        <p:blipFill>
          <a:blip>
            <a:extLst>
              <a:ext uri="{96DAC541-7B7A-43D3-8B79-37D633B846F1}">
                <asvg:svgBlip xmlns:asvg="http://schemas.microsoft.com/office/drawing/2016/SVG/main" r:embed="rId2"/>
              </a:ext>
            </a:extLst>
          </a:blip>
          <a:srcRect r="42536" b="41964"/>
          <a:stretch/>
        </p:blipFill>
        <p:spPr>
          <a:xfrm>
            <a:off x="3142785" y="2938507"/>
            <a:ext cx="9049215" cy="3919493"/>
          </a:xfrm>
          <a:prstGeom prst="rect">
            <a:avLst/>
          </a:prstGeom>
        </p:spPr>
      </p:pic>
      <p:sp>
        <p:nvSpPr>
          <p:cNvPr id="8" name="TextBox 7">
            <a:extLst>
              <a:ext uri="{FF2B5EF4-FFF2-40B4-BE49-F238E27FC236}">
                <a16:creationId xmlns:a16="http://schemas.microsoft.com/office/drawing/2014/main" id="{CD2D9D91-EA97-DAB5-1721-4857210531CD}"/>
              </a:ext>
            </a:extLst>
          </p:cNvPr>
          <p:cNvSpPr txBox="1"/>
          <p:nvPr userDrawn="1"/>
        </p:nvSpPr>
        <p:spPr>
          <a:xfrm>
            <a:off x="2362200" y="4045403"/>
            <a:ext cx="7467600" cy="1446550"/>
          </a:xfrm>
          <a:prstGeom prst="rect">
            <a:avLst/>
          </a:prstGeom>
          <a:noFill/>
        </p:spPr>
        <p:txBody>
          <a:bodyPr wrap="square" rtlCol="0">
            <a:spAutoFit/>
          </a:bodyPr>
          <a:lstStyle/>
          <a:p>
            <a:pPr algn="ctr"/>
            <a:r>
              <a:rPr lang="en-US" sz="8800" b="1">
                <a:solidFill>
                  <a:schemeClr val="bg1"/>
                </a:solidFill>
                <a:latin typeface="Aptos Black" panose="020B0004020202020204" pitchFamily="34" charset="0"/>
              </a:rPr>
              <a:t>DAYS TO GO</a:t>
            </a:r>
          </a:p>
        </p:txBody>
      </p:sp>
      <p:sp>
        <p:nvSpPr>
          <p:cNvPr id="10" name="Text Placeholder 7">
            <a:extLst>
              <a:ext uri="{FF2B5EF4-FFF2-40B4-BE49-F238E27FC236}">
                <a16:creationId xmlns:a16="http://schemas.microsoft.com/office/drawing/2014/main" id="{E3B930A7-7500-6EEA-7B7C-9A21ECE67C68}"/>
              </a:ext>
            </a:extLst>
          </p:cNvPr>
          <p:cNvSpPr>
            <a:spLocks noGrp="1"/>
          </p:cNvSpPr>
          <p:nvPr>
            <p:ph type="body" sz="quarter" idx="12" hasCustomPrompt="1"/>
          </p:nvPr>
        </p:nvSpPr>
        <p:spPr>
          <a:xfrm>
            <a:off x="2357051" y="384089"/>
            <a:ext cx="7467600" cy="4000500"/>
          </a:xfrm>
        </p:spPr>
        <p:txBody>
          <a:bodyPr/>
          <a:lstStyle>
            <a:lvl1pPr marL="0" indent="0" algn="ctr">
              <a:buNone/>
              <a:defRPr sz="30000" b="1" i="0">
                <a:solidFill>
                  <a:schemeClr val="accent6"/>
                </a:solidFill>
                <a:latin typeface="Aptos Black" panose="020B0004020202020204" pitchFamily="34" charset="0"/>
              </a:defRPr>
            </a:lvl1pPr>
          </a:lstStyle>
          <a:p>
            <a:pPr lvl="0"/>
            <a:r>
              <a:rPr lang="en-US"/>
              <a:t>000</a:t>
            </a:r>
          </a:p>
        </p:txBody>
      </p:sp>
      <p:sp>
        <p:nvSpPr>
          <p:cNvPr id="11" name="Footer Placeholder 1">
            <a:extLst>
              <a:ext uri="{FF2B5EF4-FFF2-40B4-BE49-F238E27FC236}">
                <a16:creationId xmlns:a16="http://schemas.microsoft.com/office/drawing/2014/main" id="{01D3D52D-0296-57CD-E28A-8CE95F7FC43E}"/>
              </a:ext>
            </a:extLst>
          </p:cNvPr>
          <p:cNvSpPr>
            <a:spLocks noGrp="1"/>
          </p:cNvSpPr>
          <p:nvPr>
            <p:ph type="ftr" sz="quarter" idx="10"/>
          </p:nvPr>
        </p:nvSpPr>
        <p:spPr>
          <a:xfrm>
            <a:off x="407368" y="6573600"/>
            <a:ext cx="10872632" cy="180000"/>
          </a:xfrm>
        </p:spPr>
        <p:txBody>
          <a:bodyPr/>
          <a:lstStyle/>
          <a:p>
            <a:pPr algn="l"/>
            <a:endParaRPr lang="en-GB">
              <a:solidFill>
                <a:schemeClr val="bg1"/>
              </a:solidFill>
            </a:endParaRPr>
          </a:p>
        </p:txBody>
      </p:sp>
      <p:pic>
        <p:nvPicPr>
          <p:cNvPr id="3" name="Picture 2">
            <a:extLst>
              <a:ext uri="{FF2B5EF4-FFF2-40B4-BE49-F238E27FC236}">
                <a16:creationId xmlns:a16="http://schemas.microsoft.com/office/drawing/2014/main" id="{513ACF39-88C1-6339-BBAE-66DF5B2F2400}"/>
              </a:ext>
            </a:extLst>
          </p:cNvPr>
          <p:cNvPicPr>
            <a:picLocks noChangeAspect="1"/>
          </p:cNvPicPr>
          <p:nvPr userDrawn="1"/>
        </p:nvPicPr>
        <p:blipFill>
          <a:blip r:embed="rId3"/>
          <a:stretch>
            <a:fillRect/>
          </a:stretch>
        </p:blipFill>
        <p:spPr>
          <a:xfrm>
            <a:off x="10870330" y="-304800"/>
            <a:ext cx="1491339" cy="1988452"/>
          </a:xfrm>
          <a:prstGeom prst="rect">
            <a:avLst/>
          </a:prstGeom>
        </p:spPr>
      </p:pic>
    </p:spTree>
    <p:extLst>
      <p:ext uri="{BB962C8B-B14F-4D97-AF65-F5344CB8AC3E}">
        <p14:creationId xmlns:p14="http://schemas.microsoft.com/office/powerpoint/2010/main" val="2627304008"/>
      </p:ext>
    </p:extLst>
  </p:cSld>
  <p:clrMapOvr>
    <a:masterClrMapping/>
  </p:clrMapOvr>
</p:sldLayout>
</file>

<file path=ppt/slideLayouts/slideLayout78.xml><?xml version="1.0" encoding="utf-8"?>
<p:sldLayout xmlns:a="http://schemas.openxmlformats.org/drawingml/2006/main" xmlns:r="http://schemas.openxmlformats.org/officeDocument/2006/relationships" xmlns:p="http://schemas.openxmlformats.org/presentationml/2006/main" preserve="1" userDrawn="1">
  <p:cSld name="Closing Slide">
    <p:bg>
      <p:bgPr>
        <a:solidFill>
          <a:schemeClr val="accent1"/>
        </a:solidFill>
        <a:effectLst/>
      </p:bgPr>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413A1B7B-7E6F-EEAB-CA07-C0E883DC4B3F}"/>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9" name="Footer Placeholder 2">
            <a:extLst>
              <a:ext uri="{FF2B5EF4-FFF2-40B4-BE49-F238E27FC236}">
                <a16:creationId xmlns:a16="http://schemas.microsoft.com/office/drawing/2014/main" id="{4ECC479D-D74A-C4F7-B3FC-34AFA247403A}"/>
              </a:ext>
            </a:extLst>
          </p:cNvPr>
          <p:cNvSpPr>
            <a:spLocks noGrp="1"/>
          </p:cNvSpPr>
          <p:nvPr>
            <p:ph type="ftr" sz="quarter" idx="10"/>
          </p:nvPr>
        </p:nvSpPr>
        <p:spPr>
          <a:xfrm>
            <a:off x="407368" y="6573600"/>
            <a:ext cx="10872632" cy="180000"/>
          </a:xfrm>
        </p:spPr>
        <p:txBody>
          <a:bodyPr/>
          <a:lstStyle>
            <a:lvl1pPr>
              <a:defRPr>
                <a:solidFill>
                  <a:schemeClr val="bg1"/>
                </a:solidFill>
              </a:defRPr>
            </a:lvl1pPr>
          </a:lstStyle>
          <a:p>
            <a:pPr algn="l"/>
            <a:endParaRPr lang="en-GB"/>
          </a:p>
        </p:txBody>
      </p:sp>
    </p:spTree>
    <p:extLst>
      <p:ext uri="{BB962C8B-B14F-4D97-AF65-F5344CB8AC3E}">
        <p14:creationId xmlns:p14="http://schemas.microsoft.com/office/powerpoint/2010/main" val="1877868602"/>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79.xml><?xml version="1.0" encoding="utf-8"?>
<p:sldLayout xmlns:a="http://schemas.openxmlformats.org/drawingml/2006/main" xmlns:r="http://schemas.openxmlformats.org/officeDocument/2006/relationships" xmlns:p="http://schemas.openxmlformats.org/presentationml/2006/main" preserve="1" userDrawn="1">
  <p:cSld name="Just headlin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9E9F6A-B42D-FA76-29A9-3E768C230779}"/>
              </a:ext>
            </a:extLst>
          </p:cNvPr>
          <p:cNvSpPr>
            <a:spLocks noGrp="1"/>
          </p:cNvSpPr>
          <p:nvPr>
            <p:ph type="title"/>
          </p:nvPr>
        </p:nvSpPr>
        <p:spPr/>
        <p:txBody>
          <a:bodyPr/>
          <a:lstStyle/>
          <a:p>
            <a:r>
              <a:rPr lang="en-US"/>
              <a:t>Click to edit Master title style</a:t>
            </a:r>
          </a:p>
        </p:txBody>
      </p:sp>
      <p:sp>
        <p:nvSpPr>
          <p:cNvPr id="4" name="Slide Number Placeholder 3">
            <a:extLst>
              <a:ext uri="{FF2B5EF4-FFF2-40B4-BE49-F238E27FC236}">
                <a16:creationId xmlns:a16="http://schemas.microsoft.com/office/drawing/2014/main" id="{A7469A4B-0B1C-3B20-DDC9-6D9A696CF2F9}"/>
              </a:ext>
            </a:extLst>
          </p:cNvPr>
          <p:cNvSpPr>
            <a:spLocks noGrp="1"/>
          </p:cNvSpPr>
          <p:nvPr>
            <p:ph type="sldNum" sz="quarter" idx="11"/>
          </p:nvPr>
        </p:nvSpPr>
        <p:spPr/>
        <p:txBody>
          <a:bodyPr/>
          <a:lstStyle/>
          <a:p>
            <a:fld id="{BCC574E5-598D-4C19-A93D-1F2ADF65AC13}" type="slidenum">
              <a:rPr lang="en-GB" smtClean="0"/>
              <a:pPr/>
              <a:t>‹#›</a:t>
            </a:fld>
            <a:endParaRPr lang="en-GB"/>
          </a:p>
        </p:txBody>
      </p:sp>
      <p:pic>
        <p:nvPicPr>
          <p:cNvPr id="5" name="Picture 4">
            <a:extLst>
              <a:ext uri="{FF2B5EF4-FFF2-40B4-BE49-F238E27FC236}">
                <a16:creationId xmlns:a16="http://schemas.microsoft.com/office/drawing/2014/main" id="{9B25AE57-3536-0774-B091-8D3D4477E903}"/>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11388337" y="265707"/>
            <a:ext cx="531777" cy="857250"/>
          </a:xfrm>
          <a:prstGeom prst="rect">
            <a:avLst/>
          </a:prstGeom>
        </p:spPr>
      </p:pic>
      <p:sp>
        <p:nvSpPr>
          <p:cNvPr id="7" name="Footer Placeholder 3">
            <a:extLst>
              <a:ext uri="{FF2B5EF4-FFF2-40B4-BE49-F238E27FC236}">
                <a16:creationId xmlns:a16="http://schemas.microsoft.com/office/drawing/2014/main" id="{26DA4288-635E-6B60-BE2F-D5260F49281E}"/>
              </a:ext>
            </a:extLst>
          </p:cNvPr>
          <p:cNvSpPr>
            <a:spLocks noGrp="1"/>
          </p:cNvSpPr>
          <p:nvPr>
            <p:ph type="ftr" sz="quarter" idx="10"/>
          </p:nvPr>
        </p:nvSpPr>
        <p:spPr>
          <a:xfrm>
            <a:off x="407368" y="6573600"/>
            <a:ext cx="7479332" cy="180000"/>
          </a:xfrm>
        </p:spPr>
        <p:txBody>
          <a:bodyPr/>
          <a:lstStyle/>
          <a:p>
            <a:pPr algn="l"/>
            <a:endParaRPr lang="en-GB"/>
          </a:p>
        </p:txBody>
      </p:sp>
    </p:spTree>
    <p:extLst>
      <p:ext uri="{BB962C8B-B14F-4D97-AF65-F5344CB8AC3E}">
        <p14:creationId xmlns:p14="http://schemas.microsoft.com/office/powerpoint/2010/main" val="819959917"/>
      </p:ext>
    </p:extLst>
  </p:cSld>
  <p:clrMapOvr>
    <a:masterClrMapping/>
  </p:clrMapOvr>
</p:sldLayout>
</file>

<file path=ppt/slideLayouts/slideLayout80.xml><?xml version="1.0" encoding="utf-8"?>
<p:sldLayout xmlns:a="http://schemas.openxmlformats.org/drawingml/2006/main" xmlns:r="http://schemas.openxmlformats.org/officeDocument/2006/relationships" xmlns:p="http://schemas.openxmlformats.org/presentationml/2006/main" preserve="1" userDrawn="1">
  <p:cSld name="1_Just headlin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9E9F6A-B42D-FA76-29A9-3E768C230779}"/>
              </a:ext>
            </a:extLst>
          </p:cNvPr>
          <p:cNvSpPr>
            <a:spLocks noGrp="1"/>
          </p:cNvSpPr>
          <p:nvPr>
            <p:ph type="title"/>
          </p:nvPr>
        </p:nvSpPr>
        <p:spPr>
          <a:xfrm>
            <a:off x="1390650" y="351432"/>
            <a:ext cx="9410700" cy="685800"/>
          </a:xfrm>
        </p:spPr>
        <p:txBody>
          <a:bodyPr/>
          <a:lstStyle>
            <a:lvl1pPr algn="ctr">
              <a:defRPr/>
            </a:lvl1pPr>
          </a:lstStyle>
          <a:p>
            <a:r>
              <a:rPr lang="en-US"/>
              <a:t>Click to edit Master title style</a:t>
            </a:r>
          </a:p>
        </p:txBody>
      </p:sp>
      <p:sp>
        <p:nvSpPr>
          <p:cNvPr id="4" name="Slide Number Placeholder 3">
            <a:extLst>
              <a:ext uri="{FF2B5EF4-FFF2-40B4-BE49-F238E27FC236}">
                <a16:creationId xmlns:a16="http://schemas.microsoft.com/office/drawing/2014/main" id="{A7469A4B-0B1C-3B20-DDC9-6D9A696CF2F9}"/>
              </a:ext>
            </a:extLst>
          </p:cNvPr>
          <p:cNvSpPr>
            <a:spLocks noGrp="1"/>
          </p:cNvSpPr>
          <p:nvPr>
            <p:ph type="sldNum" sz="quarter" idx="11"/>
          </p:nvPr>
        </p:nvSpPr>
        <p:spPr/>
        <p:txBody>
          <a:bodyPr/>
          <a:lstStyle/>
          <a:p>
            <a:fld id="{BCC574E5-598D-4C19-A93D-1F2ADF65AC13}" type="slidenum">
              <a:rPr lang="en-GB" smtClean="0"/>
              <a:pPr/>
              <a:t>‹#›</a:t>
            </a:fld>
            <a:endParaRPr lang="en-GB"/>
          </a:p>
        </p:txBody>
      </p:sp>
      <p:pic>
        <p:nvPicPr>
          <p:cNvPr id="5" name="Picture 4">
            <a:extLst>
              <a:ext uri="{FF2B5EF4-FFF2-40B4-BE49-F238E27FC236}">
                <a16:creationId xmlns:a16="http://schemas.microsoft.com/office/drawing/2014/main" id="{9B25AE57-3536-0774-B091-8D3D4477E903}"/>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11388337" y="265707"/>
            <a:ext cx="531777" cy="857250"/>
          </a:xfrm>
          <a:prstGeom prst="rect">
            <a:avLst/>
          </a:prstGeom>
        </p:spPr>
      </p:pic>
      <p:sp>
        <p:nvSpPr>
          <p:cNvPr id="7" name="Footer Placeholder 3">
            <a:extLst>
              <a:ext uri="{FF2B5EF4-FFF2-40B4-BE49-F238E27FC236}">
                <a16:creationId xmlns:a16="http://schemas.microsoft.com/office/drawing/2014/main" id="{004DE941-AF20-856B-8887-56C537C00662}"/>
              </a:ext>
            </a:extLst>
          </p:cNvPr>
          <p:cNvSpPr>
            <a:spLocks noGrp="1"/>
          </p:cNvSpPr>
          <p:nvPr>
            <p:ph type="ftr" sz="quarter" idx="10"/>
          </p:nvPr>
        </p:nvSpPr>
        <p:spPr>
          <a:xfrm>
            <a:off x="407368" y="6573600"/>
            <a:ext cx="7479332" cy="180000"/>
          </a:xfrm>
        </p:spPr>
        <p:txBody>
          <a:bodyPr/>
          <a:lstStyle/>
          <a:p>
            <a:pPr algn="l"/>
            <a:endParaRPr lang="en-GB"/>
          </a:p>
        </p:txBody>
      </p:sp>
    </p:spTree>
    <p:extLst>
      <p:ext uri="{BB962C8B-B14F-4D97-AF65-F5344CB8AC3E}">
        <p14:creationId xmlns:p14="http://schemas.microsoft.com/office/powerpoint/2010/main" val="1611036761"/>
      </p:ext>
    </p:extLst>
  </p:cSld>
  <p:clrMapOvr>
    <a:masterClrMapping/>
  </p:clrMapOvr>
</p:sldLayout>
</file>

<file path=ppt/slideLayouts/slideLayout81.xml><?xml version="1.0" encoding="utf-8"?>
<p:sldLayout xmlns:a="http://schemas.openxmlformats.org/drawingml/2006/main" xmlns:r="http://schemas.openxmlformats.org/officeDocument/2006/relationships" xmlns:p="http://schemas.openxmlformats.org/presentationml/2006/main" preserve="1" userDrawn="1">
  <p:cSld name="Sidebar - Just headline">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8761EC03-82EE-08AA-3E90-1D3DB3B8A557}"/>
              </a:ext>
            </a:extLst>
          </p:cNvPr>
          <p:cNvSpPr/>
          <p:nvPr userDrawn="1"/>
        </p:nvSpPr>
        <p:spPr>
          <a:xfrm>
            <a:off x="10972800" y="0"/>
            <a:ext cx="1219200" cy="6858000"/>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Graphic 6">
            <a:extLst>
              <a:ext uri="{FF2B5EF4-FFF2-40B4-BE49-F238E27FC236}">
                <a16:creationId xmlns:a16="http://schemas.microsoft.com/office/drawing/2014/main" id="{AA3D1769-007A-0908-9AAC-ADB93BAD32BF}"/>
              </a:ext>
            </a:extLst>
          </p:cNvPr>
          <p:cNvPicPr>
            <a:picLocks noChangeAspect="1"/>
          </p:cNvPicPr>
          <p:nvPr userDrawn="1"/>
        </p:nvPicPr>
        <p:blipFill>
          <a:blip>
            <a:extLst>
              <a:ext uri="{96DAC541-7B7A-43D3-8B79-37D633B846F1}">
                <asvg:svgBlip xmlns:asvg="http://schemas.microsoft.com/office/drawing/2016/SVG/main" r:embed="rId2"/>
              </a:ext>
            </a:extLst>
          </a:blip>
          <a:srcRect l="34319" t="34216" r="-3401" b="51747"/>
          <a:stretch/>
        </p:blipFill>
        <p:spPr>
          <a:xfrm rot="16200000">
            <a:off x="8625089" y="3291089"/>
            <a:ext cx="5914622" cy="1219200"/>
          </a:xfrm>
          <a:prstGeom prst="rect">
            <a:avLst/>
          </a:prstGeom>
        </p:spPr>
      </p:pic>
      <p:sp>
        <p:nvSpPr>
          <p:cNvPr id="2" name="Title 1">
            <a:extLst>
              <a:ext uri="{FF2B5EF4-FFF2-40B4-BE49-F238E27FC236}">
                <a16:creationId xmlns:a16="http://schemas.microsoft.com/office/drawing/2014/main" id="{3E9E9F6A-B42D-FA76-29A9-3E768C230779}"/>
              </a:ext>
            </a:extLst>
          </p:cNvPr>
          <p:cNvSpPr>
            <a:spLocks noGrp="1"/>
          </p:cNvSpPr>
          <p:nvPr>
            <p:ph type="title"/>
          </p:nvPr>
        </p:nvSpPr>
        <p:spPr/>
        <p:txBody>
          <a:bodyPr/>
          <a:lstStyle/>
          <a:p>
            <a:r>
              <a:rPr lang="en-US"/>
              <a:t>Click to edit Master title style</a:t>
            </a:r>
          </a:p>
        </p:txBody>
      </p:sp>
      <p:sp>
        <p:nvSpPr>
          <p:cNvPr id="4" name="Slide Number Placeholder 3">
            <a:extLst>
              <a:ext uri="{FF2B5EF4-FFF2-40B4-BE49-F238E27FC236}">
                <a16:creationId xmlns:a16="http://schemas.microsoft.com/office/drawing/2014/main" id="{A7469A4B-0B1C-3B20-DDC9-6D9A696CF2F9}"/>
              </a:ext>
            </a:extLst>
          </p:cNvPr>
          <p:cNvSpPr>
            <a:spLocks noGrp="1"/>
          </p:cNvSpPr>
          <p:nvPr>
            <p:ph type="sldNum" sz="quarter" idx="11"/>
          </p:nvPr>
        </p:nvSpPr>
        <p:spPr/>
        <p:txBody>
          <a:bodyPr/>
          <a:lstStyle>
            <a:lvl1pPr>
              <a:defRPr>
                <a:solidFill>
                  <a:schemeClr val="bg1"/>
                </a:solidFill>
              </a:defRPr>
            </a:lvl1pPr>
          </a:lstStyle>
          <a:p>
            <a:fld id="{BCC574E5-598D-4C19-A93D-1F2ADF65AC13}" type="slidenum">
              <a:rPr lang="en-GB" smtClean="0"/>
              <a:pPr/>
              <a:t>‹#›</a:t>
            </a:fld>
            <a:endParaRPr lang="en-GB"/>
          </a:p>
        </p:txBody>
      </p:sp>
      <p:pic>
        <p:nvPicPr>
          <p:cNvPr id="5" name="Picture 4">
            <a:extLst>
              <a:ext uri="{FF2B5EF4-FFF2-40B4-BE49-F238E27FC236}">
                <a16:creationId xmlns:a16="http://schemas.microsoft.com/office/drawing/2014/main" id="{9B25AE57-3536-0774-B091-8D3D4477E903}"/>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11388337" y="265707"/>
            <a:ext cx="531777" cy="857250"/>
          </a:xfrm>
          <a:prstGeom prst="rect">
            <a:avLst/>
          </a:prstGeom>
        </p:spPr>
      </p:pic>
      <p:sp>
        <p:nvSpPr>
          <p:cNvPr id="9" name="Footer Placeholder 3">
            <a:extLst>
              <a:ext uri="{FF2B5EF4-FFF2-40B4-BE49-F238E27FC236}">
                <a16:creationId xmlns:a16="http://schemas.microsoft.com/office/drawing/2014/main" id="{7EA3275E-4CCF-46C8-9289-EE840C2616D8}"/>
              </a:ext>
            </a:extLst>
          </p:cNvPr>
          <p:cNvSpPr>
            <a:spLocks noGrp="1"/>
          </p:cNvSpPr>
          <p:nvPr>
            <p:ph type="ftr" sz="quarter" idx="10"/>
          </p:nvPr>
        </p:nvSpPr>
        <p:spPr>
          <a:xfrm>
            <a:off x="407368" y="6573600"/>
            <a:ext cx="7479332" cy="180000"/>
          </a:xfrm>
        </p:spPr>
        <p:txBody>
          <a:bodyPr/>
          <a:lstStyle/>
          <a:p>
            <a:pPr algn="l"/>
            <a:endParaRPr lang="en-GB"/>
          </a:p>
        </p:txBody>
      </p:sp>
    </p:spTree>
    <p:extLst>
      <p:ext uri="{BB962C8B-B14F-4D97-AF65-F5344CB8AC3E}">
        <p14:creationId xmlns:p14="http://schemas.microsoft.com/office/powerpoint/2010/main" val="2375238657"/>
      </p:ext>
    </p:extLst>
  </p:cSld>
  <p:clrMapOvr>
    <a:masterClrMapping/>
  </p:clrMapOvr>
</p:sldLayout>
</file>

<file path=ppt/slideLayouts/slideLayout82.xml><?xml version="1.0" encoding="utf-8"?>
<p:sldLayout xmlns:a="http://schemas.openxmlformats.org/drawingml/2006/main" xmlns:r="http://schemas.openxmlformats.org/officeDocument/2006/relationships" xmlns:p="http://schemas.openxmlformats.org/presentationml/2006/main" preserve="1" userDrawn="1">
  <p:cSld name="Sidebar - Text - Side Sub">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8761EC03-82EE-08AA-3E90-1D3DB3B8A557}"/>
              </a:ext>
            </a:extLst>
          </p:cNvPr>
          <p:cNvSpPr/>
          <p:nvPr userDrawn="1"/>
        </p:nvSpPr>
        <p:spPr>
          <a:xfrm>
            <a:off x="10972800" y="0"/>
            <a:ext cx="1219200" cy="6858000"/>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Graphic 6">
            <a:extLst>
              <a:ext uri="{FF2B5EF4-FFF2-40B4-BE49-F238E27FC236}">
                <a16:creationId xmlns:a16="http://schemas.microsoft.com/office/drawing/2014/main" id="{AA3D1769-007A-0908-9AAC-ADB93BAD32BF}"/>
              </a:ext>
            </a:extLst>
          </p:cNvPr>
          <p:cNvPicPr>
            <a:picLocks noChangeAspect="1"/>
          </p:cNvPicPr>
          <p:nvPr userDrawn="1"/>
        </p:nvPicPr>
        <p:blipFill>
          <a:blip>
            <a:extLst>
              <a:ext uri="{96DAC541-7B7A-43D3-8B79-37D633B846F1}">
                <asvg:svgBlip xmlns:asvg="http://schemas.microsoft.com/office/drawing/2016/SVG/main" r:embed="rId2"/>
              </a:ext>
            </a:extLst>
          </a:blip>
          <a:srcRect l="34319" t="34216" r="-3401" b="51747"/>
          <a:stretch/>
        </p:blipFill>
        <p:spPr>
          <a:xfrm rot="16200000">
            <a:off x="8625089" y="3291089"/>
            <a:ext cx="5914622" cy="1219200"/>
          </a:xfrm>
          <a:prstGeom prst="rect">
            <a:avLst/>
          </a:prstGeom>
        </p:spPr>
      </p:pic>
      <p:sp>
        <p:nvSpPr>
          <p:cNvPr id="4" name="Slide Number Placeholder 3">
            <a:extLst>
              <a:ext uri="{FF2B5EF4-FFF2-40B4-BE49-F238E27FC236}">
                <a16:creationId xmlns:a16="http://schemas.microsoft.com/office/drawing/2014/main" id="{A7469A4B-0B1C-3B20-DDC9-6D9A696CF2F9}"/>
              </a:ext>
            </a:extLst>
          </p:cNvPr>
          <p:cNvSpPr>
            <a:spLocks noGrp="1"/>
          </p:cNvSpPr>
          <p:nvPr>
            <p:ph type="sldNum" sz="quarter" idx="11"/>
          </p:nvPr>
        </p:nvSpPr>
        <p:spPr/>
        <p:txBody>
          <a:bodyPr/>
          <a:lstStyle>
            <a:lvl1pPr>
              <a:defRPr>
                <a:solidFill>
                  <a:schemeClr val="bg1"/>
                </a:solidFill>
              </a:defRPr>
            </a:lvl1pPr>
          </a:lstStyle>
          <a:p>
            <a:fld id="{BCC574E5-598D-4C19-A93D-1F2ADF65AC13}" type="slidenum">
              <a:rPr lang="en-GB" smtClean="0"/>
              <a:pPr/>
              <a:t>‹#›</a:t>
            </a:fld>
            <a:endParaRPr lang="en-GB"/>
          </a:p>
        </p:txBody>
      </p:sp>
      <p:pic>
        <p:nvPicPr>
          <p:cNvPr id="5" name="Picture 4">
            <a:extLst>
              <a:ext uri="{FF2B5EF4-FFF2-40B4-BE49-F238E27FC236}">
                <a16:creationId xmlns:a16="http://schemas.microsoft.com/office/drawing/2014/main" id="{9B25AE57-3536-0774-B091-8D3D4477E903}"/>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11388337" y="265707"/>
            <a:ext cx="531777" cy="857250"/>
          </a:xfrm>
          <a:prstGeom prst="rect">
            <a:avLst/>
          </a:prstGeom>
        </p:spPr>
      </p:pic>
      <p:sp>
        <p:nvSpPr>
          <p:cNvPr id="8" name="Text Placeholder 9">
            <a:extLst>
              <a:ext uri="{FF2B5EF4-FFF2-40B4-BE49-F238E27FC236}">
                <a16:creationId xmlns:a16="http://schemas.microsoft.com/office/drawing/2014/main" id="{FE315D93-26D7-81B3-1401-2EEC5F8BD1FA}"/>
              </a:ext>
            </a:extLst>
          </p:cNvPr>
          <p:cNvSpPr>
            <a:spLocks noGrp="1"/>
          </p:cNvSpPr>
          <p:nvPr>
            <p:ph type="body" sz="quarter" idx="18" hasCustomPrompt="1"/>
          </p:nvPr>
        </p:nvSpPr>
        <p:spPr>
          <a:xfrm>
            <a:off x="381000" y="368121"/>
            <a:ext cx="2743200" cy="5943600"/>
          </a:xfrm>
        </p:spPr>
        <p:txBody>
          <a:bodyPr anchor="ctr"/>
          <a:lstStyle>
            <a:lvl1pPr marL="0" indent="0" algn="r">
              <a:lnSpc>
                <a:spcPct val="80000"/>
              </a:lnSpc>
              <a:spcBef>
                <a:spcPts val="400"/>
              </a:spcBef>
              <a:buNone/>
              <a:defRPr sz="2800" b="1" i="0" cap="all" spc="0" baseline="0">
                <a:solidFill>
                  <a:schemeClr val="accent1"/>
                </a:solidFill>
                <a:latin typeface="Aptos Black" panose="020B0004020202020204" pitchFamily="34" charset="0"/>
              </a:defRPr>
            </a:lvl1pPr>
            <a:lvl2pPr marL="274183" indent="0">
              <a:buNone/>
              <a:defRPr/>
            </a:lvl2pPr>
            <a:lvl3pPr marL="548366" indent="0">
              <a:buNone/>
              <a:defRPr/>
            </a:lvl3pPr>
            <a:lvl4pPr marL="822549" indent="0">
              <a:buNone/>
              <a:defRPr/>
            </a:lvl4pPr>
            <a:lvl5pPr marL="1096732" indent="0">
              <a:buNone/>
              <a:defRPr/>
            </a:lvl5pPr>
          </a:lstStyle>
          <a:p>
            <a:pPr lvl="0"/>
            <a:r>
              <a:rPr lang="en-US"/>
              <a:t>Subhead</a:t>
            </a:r>
          </a:p>
        </p:txBody>
      </p:sp>
      <p:sp>
        <p:nvSpPr>
          <p:cNvPr id="9" name="Text Placeholder 4">
            <a:extLst>
              <a:ext uri="{FF2B5EF4-FFF2-40B4-BE49-F238E27FC236}">
                <a16:creationId xmlns:a16="http://schemas.microsoft.com/office/drawing/2014/main" id="{ADC1275C-FF0A-CF8A-C33F-237B326C5D2D}"/>
              </a:ext>
            </a:extLst>
          </p:cNvPr>
          <p:cNvSpPr>
            <a:spLocks noGrp="1"/>
          </p:cNvSpPr>
          <p:nvPr>
            <p:ph type="body" sz="quarter" idx="41"/>
          </p:nvPr>
        </p:nvSpPr>
        <p:spPr>
          <a:xfrm>
            <a:off x="3290268" y="381000"/>
            <a:ext cx="7479332" cy="5943600"/>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Footer Placeholder 3">
            <a:extLst>
              <a:ext uri="{FF2B5EF4-FFF2-40B4-BE49-F238E27FC236}">
                <a16:creationId xmlns:a16="http://schemas.microsoft.com/office/drawing/2014/main" id="{3664FEF2-BD0E-1FC4-CD99-5E1567CF3483}"/>
              </a:ext>
            </a:extLst>
          </p:cNvPr>
          <p:cNvSpPr>
            <a:spLocks noGrp="1"/>
          </p:cNvSpPr>
          <p:nvPr>
            <p:ph type="ftr" sz="quarter" idx="10"/>
          </p:nvPr>
        </p:nvSpPr>
        <p:spPr>
          <a:xfrm>
            <a:off x="407368" y="6573600"/>
            <a:ext cx="7479332" cy="180000"/>
          </a:xfrm>
        </p:spPr>
        <p:txBody>
          <a:bodyPr/>
          <a:lstStyle/>
          <a:p>
            <a:pPr algn="l"/>
            <a:endParaRPr lang="en-GB"/>
          </a:p>
        </p:txBody>
      </p:sp>
    </p:spTree>
    <p:extLst>
      <p:ext uri="{BB962C8B-B14F-4D97-AF65-F5344CB8AC3E}">
        <p14:creationId xmlns:p14="http://schemas.microsoft.com/office/powerpoint/2010/main" val="1283263035"/>
      </p:ext>
    </p:extLst>
  </p:cSld>
  <p:clrMapOvr>
    <a:masterClrMapping/>
  </p:clrMapOvr>
</p:sldLayout>
</file>

<file path=ppt/slideLayouts/slideLayout83.xml><?xml version="1.0" encoding="utf-8"?>
<p:sldLayout xmlns:a="http://schemas.openxmlformats.org/drawingml/2006/main" xmlns:r="http://schemas.openxmlformats.org/officeDocument/2006/relationships" xmlns:p="http://schemas.openxmlformats.org/presentationml/2006/main" preserve="1" userDrawn="1">
  <p:cSld name="Sidebar - text - top hea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8761EC03-82EE-08AA-3E90-1D3DB3B8A557}"/>
              </a:ext>
            </a:extLst>
          </p:cNvPr>
          <p:cNvSpPr/>
          <p:nvPr userDrawn="1"/>
        </p:nvSpPr>
        <p:spPr>
          <a:xfrm>
            <a:off x="10972800" y="0"/>
            <a:ext cx="1219200" cy="6858000"/>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Graphic 6">
            <a:extLst>
              <a:ext uri="{FF2B5EF4-FFF2-40B4-BE49-F238E27FC236}">
                <a16:creationId xmlns:a16="http://schemas.microsoft.com/office/drawing/2014/main" id="{AA3D1769-007A-0908-9AAC-ADB93BAD32BF}"/>
              </a:ext>
            </a:extLst>
          </p:cNvPr>
          <p:cNvPicPr>
            <a:picLocks noChangeAspect="1"/>
          </p:cNvPicPr>
          <p:nvPr userDrawn="1"/>
        </p:nvPicPr>
        <p:blipFill>
          <a:blip>
            <a:extLst>
              <a:ext uri="{96DAC541-7B7A-43D3-8B79-37D633B846F1}">
                <asvg:svgBlip xmlns:asvg="http://schemas.microsoft.com/office/drawing/2016/SVG/main" r:embed="rId2"/>
              </a:ext>
            </a:extLst>
          </a:blip>
          <a:srcRect l="34319" t="34216" r="-3401" b="51747"/>
          <a:stretch/>
        </p:blipFill>
        <p:spPr>
          <a:xfrm rot="16200000">
            <a:off x="8625089" y="3291089"/>
            <a:ext cx="5914622" cy="1219200"/>
          </a:xfrm>
          <a:prstGeom prst="rect">
            <a:avLst/>
          </a:prstGeom>
        </p:spPr>
      </p:pic>
      <p:sp>
        <p:nvSpPr>
          <p:cNvPr id="2" name="Title 1">
            <a:extLst>
              <a:ext uri="{FF2B5EF4-FFF2-40B4-BE49-F238E27FC236}">
                <a16:creationId xmlns:a16="http://schemas.microsoft.com/office/drawing/2014/main" id="{3E9E9F6A-B42D-FA76-29A9-3E768C230779}"/>
              </a:ext>
            </a:extLst>
          </p:cNvPr>
          <p:cNvSpPr>
            <a:spLocks noGrp="1"/>
          </p:cNvSpPr>
          <p:nvPr>
            <p:ph type="title"/>
          </p:nvPr>
        </p:nvSpPr>
        <p:spPr/>
        <p:txBody>
          <a:bodyPr/>
          <a:lstStyle/>
          <a:p>
            <a:r>
              <a:rPr lang="en-US"/>
              <a:t>Click to edit Master title style</a:t>
            </a:r>
          </a:p>
        </p:txBody>
      </p:sp>
      <p:sp>
        <p:nvSpPr>
          <p:cNvPr id="4" name="Slide Number Placeholder 3">
            <a:extLst>
              <a:ext uri="{FF2B5EF4-FFF2-40B4-BE49-F238E27FC236}">
                <a16:creationId xmlns:a16="http://schemas.microsoft.com/office/drawing/2014/main" id="{A7469A4B-0B1C-3B20-DDC9-6D9A696CF2F9}"/>
              </a:ext>
            </a:extLst>
          </p:cNvPr>
          <p:cNvSpPr>
            <a:spLocks noGrp="1"/>
          </p:cNvSpPr>
          <p:nvPr>
            <p:ph type="sldNum" sz="quarter" idx="11"/>
          </p:nvPr>
        </p:nvSpPr>
        <p:spPr/>
        <p:txBody>
          <a:bodyPr/>
          <a:lstStyle>
            <a:lvl1pPr>
              <a:defRPr>
                <a:solidFill>
                  <a:schemeClr val="bg1"/>
                </a:solidFill>
              </a:defRPr>
            </a:lvl1pPr>
          </a:lstStyle>
          <a:p>
            <a:fld id="{BCC574E5-598D-4C19-A93D-1F2ADF65AC13}" type="slidenum">
              <a:rPr lang="en-GB" smtClean="0"/>
              <a:pPr/>
              <a:t>‹#›</a:t>
            </a:fld>
            <a:endParaRPr lang="en-GB"/>
          </a:p>
        </p:txBody>
      </p:sp>
      <p:pic>
        <p:nvPicPr>
          <p:cNvPr id="5" name="Picture 4">
            <a:extLst>
              <a:ext uri="{FF2B5EF4-FFF2-40B4-BE49-F238E27FC236}">
                <a16:creationId xmlns:a16="http://schemas.microsoft.com/office/drawing/2014/main" id="{9B25AE57-3536-0774-B091-8D3D4477E903}"/>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11388337" y="265707"/>
            <a:ext cx="531777" cy="857250"/>
          </a:xfrm>
          <a:prstGeom prst="rect">
            <a:avLst/>
          </a:prstGeom>
        </p:spPr>
      </p:pic>
      <p:sp>
        <p:nvSpPr>
          <p:cNvPr id="8" name="Text Placeholder 4">
            <a:extLst>
              <a:ext uri="{FF2B5EF4-FFF2-40B4-BE49-F238E27FC236}">
                <a16:creationId xmlns:a16="http://schemas.microsoft.com/office/drawing/2014/main" id="{D7F9D8CD-FC1D-087D-3020-C8C26E48F2BA}"/>
              </a:ext>
            </a:extLst>
          </p:cNvPr>
          <p:cNvSpPr>
            <a:spLocks noGrp="1"/>
          </p:cNvSpPr>
          <p:nvPr>
            <p:ph type="body" sz="quarter" idx="41"/>
          </p:nvPr>
        </p:nvSpPr>
        <p:spPr>
          <a:xfrm>
            <a:off x="407368" y="1354666"/>
            <a:ext cx="10362232" cy="4969933"/>
          </a:xfrm>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Footer Placeholder 3">
            <a:extLst>
              <a:ext uri="{FF2B5EF4-FFF2-40B4-BE49-F238E27FC236}">
                <a16:creationId xmlns:a16="http://schemas.microsoft.com/office/drawing/2014/main" id="{73AF6760-F5D1-8A17-9AE8-28CA5A242EDE}"/>
              </a:ext>
            </a:extLst>
          </p:cNvPr>
          <p:cNvSpPr>
            <a:spLocks noGrp="1"/>
          </p:cNvSpPr>
          <p:nvPr>
            <p:ph type="ftr" sz="quarter" idx="10"/>
          </p:nvPr>
        </p:nvSpPr>
        <p:spPr>
          <a:xfrm>
            <a:off x="407368" y="6573600"/>
            <a:ext cx="7479332" cy="180000"/>
          </a:xfrm>
        </p:spPr>
        <p:txBody>
          <a:bodyPr/>
          <a:lstStyle/>
          <a:p>
            <a:pPr algn="l"/>
            <a:endParaRPr lang="en-GB"/>
          </a:p>
        </p:txBody>
      </p:sp>
    </p:spTree>
    <p:extLst>
      <p:ext uri="{BB962C8B-B14F-4D97-AF65-F5344CB8AC3E}">
        <p14:creationId xmlns:p14="http://schemas.microsoft.com/office/powerpoint/2010/main" val="4238804578"/>
      </p:ext>
    </p:extLst>
  </p:cSld>
  <p:clrMapOvr>
    <a:masterClrMapping/>
  </p:clrMapOvr>
</p:sldLayout>
</file>

<file path=ppt/slideLayouts/slideLayout84.xml><?xml version="1.0" encoding="utf-8"?>
<p:sldLayout xmlns:a="http://schemas.openxmlformats.org/drawingml/2006/main" xmlns:r="http://schemas.openxmlformats.org/officeDocument/2006/relationships" xmlns:p="http://schemas.openxmlformats.org/presentationml/2006/main" preserve="1" userDrawn="1">
  <p:cSld name="Top banner - blank">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89A8D2E7-38D1-0320-3237-945D8B917A22}"/>
              </a:ext>
            </a:extLst>
          </p:cNvPr>
          <p:cNvSpPr/>
          <p:nvPr userDrawn="1"/>
        </p:nvSpPr>
        <p:spPr>
          <a:xfrm>
            <a:off x="-1" y="0"/>
            <a:ext cx="12192000" cy="13716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b="0" i="0">
              <a:latin typeface="Aptos" panose="020B0004020202020204" pitchFamily="34" charset="0"/>
            </a:endParaRPr>
          </a:p>
        </p:txBody>
      </p:sp>
      <p:pic>
        <p:nvPicPr>
          <p:cNvPr id="7" name="Graphic 6">
            <a:extLst>
              <a:ext uri="{FF2B5EF4-FFF2-40B4-BE49-F238E27FC236}">
                <a16:creationId xmlns:a16="http://schemas.microsoft.com/office/drawing/2014/main" id="{D6E7A569-537F-C0D6-0CE2-DD63B0DDD074}"/>
              </a:ext>
            </a:extLst>
          </p:cNvPr>
          <p:cNvPicPr>
            <a:picLocks noChangeAspect="1"/>
          </p:cNvPicPr>
          <p:nvPr userDrawn="1"/>
        </p:nvPicPr>
        <p:blipFill>
          <a:blip>
            <a:extLst>
              <a:ext uri="{96DAC541-7B7A-43D3-8B79-37D633B846F1}">
                <asvg:svgBlip xmlns:asvg="http://schemas.microsoft.com/office/drawing/2016/SVG/main" r:embed="rId2"/>
              </a:ext>
            </a:extLst>
          </a:blip>
          <a:srcRect l="23384" t="-2066" r="7300" b="80431"/>
          <a:stretch/>
        </p:blipFill>
        <p:spPr>
          <a:xfrm>
            <a:off x="-1" y="162952"/>
            <a:ext cx="9029701" cy="1208648"/>
          </a:xfrm>
          <a:prstGeom prst="rect">
            <a:avLst/>
          </a:prstGeom>
        </p:spPr>
      </p:pic>
      <p:sp>
        <p:nvSpPr>
          <p:cNvPr id="8" name="Text Placeholder 8">
            <a:extLst>
              <a:ext uri="{FF2B5EF4-FFF2-40B4-BE49-F238E27FC236}">
                <a16:creationId xmlns:a16="http://schemas.microsoft.com/office/drawing/2014/main" id="{33CC6B48-894F-7566-CCEA-DA4105AD77A7}"/>
              </a:ext>
            </a:extLst>
          </p:cNvPr>
          <p:cNvSpPr>
            <a:spLocks noGrp="1"/>
          </p:cNvSpPr>
          <p:nvPr>
            <p:ph type="body" sz="quarter" idx="13" hasCustomPrompt="1"/>
          </p:nvPr>
        </p:nvSpPr>
        <p:spPr>
          <a:xfrm>
            <a:off x="1524000" y="385961"/>
            <a:ext cx="9144000" cy="676806"/>
          </a:xfrm>
        </p:spPr>
        <p:txBody>
          <a:bodyPr anchor="b">
            <a:noAutofit/>
          </a:bodyPr>
          <a:lstStyle>
            <a:lvl1pPr marL="0" indent="0" algn="ctr">
              <a:lnSpc>
                <a:spcPct val="80000"/>
              </a:lnSpc>
              <a:spcBef>
                <a:spcPts val="0"/>
              </a:spcBef>
              <a:spcAft>
                <a:spcPts val="0"/>
              </a:spcAft>
              <a:buNone/>
              <a:defRPr lang="en-US" sz="3600" b="1" i="0" kern="1200" cap="all" spc="0" baseline="0" dirty="0">
                <a:solidFill>
                  <a:schemeClr val="bg1"/>
                </a:solidFill>
                <a:latin typeface="Aptos Black" panose="020B0004020202020204" pitchFamily="34" charset="0"/>
                <a:ea typeface="Aptos Black" panose="020B0004020202020204" pitchFamily="34" charset="0"/>
                <a:cs typeface="Aptos Black" panose="020B0004020202020204" pitchFamily="34" charset="0"/>
              </a:defRPr>
            </a:lvl1pPr>
          </a:lstStyle>
          <a:p>
            <a:pPr lvl="0"/>
            <a:r>
              <a:rPr lang="en-US"/>
              <a:t>Headline</a:t>
            </a:r>
          </a:p>
        </p:txBody>
      </p:sp>
      <p:sp>
        <p:nvSpPr>
          <p:cNvPr id="4" name="Slide Number Placeholder 3">
            <a:extLst>
              <a:ext uri="{FF2B5EF4-FFF2-40B4-BE49-F238E27FC236}">
                <a16:creationId xmlns:a16="http://schemas.microsoft.com/office/drawing/2014/main" id="{A7469A4B-0B1C-3B20-DDC9-6D9A696CF2F9}"/>
              </a:ext>
            </a:extLst>
          </p:cNvPr>
          <p:cNvSpPr>
            <a:spLocks noGrp="1"/>
          </p:cNvSpPr>
          <p:nvPr>
            <p:ph type="sldNum" sz="quarter" idx="11"/>
          </p:nvPr>
        </p:nvSpPr>
        <p:spPr/>
        <p:txBody>
          <a:bodyPr/>
          <a:lstStyle/>
          <a:p>
            <a:fld id="{BCC574E5-598D-4C19-A93D-1F2ADF65AC13}" type="slidenum">
              <a:rPr lang="en-GB" smtClean="0"/>
              <a:pPr/>
              <a:t>‹#›</a:t>
            </a:fld>
            <a:endParaRPr lang="en-GB"/>
          </a:p>
        </p:txBody>
      </p:sp>
      <p:pic>
        <p:nvPicPr>
          <p:cNvPr id="5" name="Picture 4">
            <a:extLst>
              <a:ext uri="{FF2B5EF4-FFF2-40B4-BE49-F238E27FC236}">
                <a16:creationId xmlns:a16="http://schemas.microsoft.com/office/drawing/2014/main" id="{9B25AE57-3536-0774-B091-8D3D4477E903}"/>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11388337" y="265707"/>
            <a:ext cx="531777" cy="857250"/>
          </a:xfrm>
          <a:prstGeom prst="rect">
            <a:avLst/>
          </a:prstGeom>
        </p:spPr>
      </p:pic>
      <p:sp>
        <p:nvSpPr>
          <p:cNvPr id="9" name="Footer Placeholder 3">
            <a:extLst>
              <a:ext uri="{FF2B5EF4-FFF2-40B4-BE49-F238E27FC236}">
                <a16:creationId xmlns:a16="http://schemas.microsoft.com/office/drawing/2014/main" id="{C358AC66-EF8D-3FD0-9D9B-32CD39DBF804}"/>
              </a:ext>
            </a:extLst>
          </p:cNvPr>
          <p:cNvSpPr>
            <a:spLocks noGrp="1"/>
          </p:cNvSpPr>
          <p:nvPr>
            <p:ph type="ftr" sz="quarter" idx="10"/>
          </p:nvPr>
        </p:nvSpPr>
        <p:spPr>
          <a:xfrm>
            <a:off x="407368" y="6573600"/>
            <a:ext cx="7479332" cy="180000"/>
          </a:xfrm>
        </p:spPr>
        <p:txBody>
          <a:bodyPr/>
          <a:lstStyle/>
          <a:p>
            <a:pPr algn="l"/>
            <a:endParaRPr lang="en-GB"/>
          </a:p>
        </p:txBody>
      </p:sp>
    </p:spTree>
    <p:extLst>
      <p:ext uri="{BB962C8B-B14F-4D97-AF65-F5344CB8AC3E}">
        <p14:creationId xmlns:p14="http://schemas.microsoft.com/office/powerpoint/2010/main" val="561428462"/>
      </p:ext>
    </p:extLst>
  </p:cSld>
  <p:clrMapOvr>
    <a:masterClrMapping/>
  </p:clrMapOvr>
</p:sldLayout>
</file>

<file path=ppt/slideLayouts/slideLayout85.xml><?xml version="1.0" encoding="utf-8"?>
<p:sldLayout xmlns:a="http://schemas.openxmlformats.org/drawingml/2006/main" xmlns:r="http://schemas.openxmlformats.org/officeDocument/2006/relationships" xmlns:p="http://schemas.openxmlformats.org/presentationml/2006/main" preserve="1" userDrawn="1">
  <p:cSld name="Top banner - sidebar sub">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89A8D2E7-38D1-0320-3237-945D8B917A22}"/>
              </a:ext>
            </a:extLst>
          </p:cNvPr>
          <p:cNvSpPr/>
          <p:nvPr userDrawn="1"/>
        </p:nvSpPr>
        <p:spPr>
          <a:xfrm>
            <a:off x="-1" y="0"/>
            <a:ext cx="12192000" cy="13716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b="0" i="0">
              <a:latin typeface="Aptos" panose="020B0004020202020204" pitchFamily="34" charset="0"/>
            </a:endParaRPr>
          </a:p>
        </p:txBody>
      </p:sp>
      <p:pic>
        <p:nvPicPr>
          <p:cNvPr id="7" name="Graphic 6">
            <a:extLst>
              <a:ext uri="{FF2B5EF4-FFF2-40B4-BE49-F238E27FC236}">
                <a16:creationId xmlns:a16="http://schemas.microsoft.com/office/drawing/2014/main" id="{D6E7A569-537F-C0D6-0CE2-DD63B0DDD074}"/>
              </a:ext>
            </a:extLst>
          </p:cNvPr>
          <p:cNvPicPr>
            <a:picLocks noChangeAspect="1"/>
          </p:cNvPicPr>
          <p:nvPr userDrawn="1"/>
        </p:nvPicPr>
        <p:blipFill>
          <a:blip>
            <a:extLst>
              <a:ext uri="{96DAC541-7B7A-43D3-8B79-37D633B846F1}">
                <asvg:svgBlip xmlns:asvg="http://schemas.microsoft.com/office/drawing/2016/SVG/main" r:embed="rId2"/>
              </a:ext>
            </a:extLst>
          </a:blip>
          <a:srcRect l="23384" t="-2066" r="7300" b="80431"/>
          <a:stretch/>
        </p:blipFill>
        <p:spPr>
          <a:xfrm>
            <a:off x="-1" y="162952"/>
            <a:ext cx="9029701" cy="1208648"/>
          </a:xfrm>
          <a:prstGeom prst="rect">
            <a:avLst/>
          </a:prstGeom>
        </p:spPr>
      </p:pic>
      <p:sp>
        <p:nvSpPr>
          <p:cNvPr id="8" name="Text Placeholder 8">
            <a:extLst>
              <a:ext uri="{FF2B5EF4-FFF2-40B4-BE49-F238E27FC236}">
                <a16:creationId xmlns:a16="http://schemas.microsoft.com/office/drawing/2014/main" id="{33CC6B48-894F-7566-CCEA-DA4105AD77A7}"/>
              </a:ext>
            </a:extLst>
          </p:cNvPr>
          <p:cNvSpPr>
            <a:spLocks noGrp="1"/>
          </p:cNvSpPr>
          <p:nvPr>
            <p:ph type="body" sz="quarter" idx="13" hasCustomPrompt="1"/>
          </p:nvPr>
        </p:nvSpPr>
        <p:spPr>
          <a:xfrm>
            <a:off x="1524000" y="385961"/>
            <a:ext cx="9144000" cy="676806"/>
          </a:xfrm>
        </p:spPr>
        <p:txBody>
          <a:bodyPr anchor="b">
            <a:noAutofit/>
          </a:bodyPr>
          <a:lstStyle>
            <a:lvl1pPr marL="0" indent="0" algn="ctr">
              <a:lnSpc>
                <a:spcPct val="80000"/>
              </a:lnSpc>
              <a:spcBef>
                <a:spcPts val="0"/>
              </a:spcBef>
              <a:spcAft>
                <a:spcPts val="0"/>
              </a:spcAft>
              <a:buNone/>
              <a:defRPr lang="en-US" sz="3600" b="1" i="0" kern="1200" cap="all" spc="0" baseline="0" dirty="0">
                <a:solidFill>
                  <a:schemeClr val="bg1"/>
                </a:solidFill>
                <a:latin typeface="Aptos Black" panose="020B0004020202020204" pitchFamily="34" charset="0"/>
                <a:ea typeface="Aptos Black" panose="020B0004020202020204" pitchFamily="34" charset="0"/>
                <a:cs typeface="Aptos Black" panose="020B0004020202020204" pitchFamily="34" charset="0"/>
              </a:defRPr>
            </a:lvl1pPr>
          </a:lstStyle>
          <a:p>
            <a:pPr lvl="0"/>
            <a:r>
              <a:rPr lang="en-US"/>
              <a:t>Headline</a:t>
            </a:r>
          </a:p>
        </p:txBody>
      </p:sp>
      <p:sp>
        <p:nvSpPr>
          <p:cNvPr id="4" name="Slide Number Placeholder 3">
            <a:extLst>
              <a:ext uri="{FF2B5EF4-FFF2-40B4-BE49-F238E27FC236}">
                <a16:creationId xmlns:a16="http://schemas.microsoft.com/office/drawing/2014/main" id="{A7469A4B-0B1C-3B20-DDC9-6D9A696CF2F9}"/>
              </a:ext>
            </a:extLst>
          </p:cNvPr>
          <p:cNvSpPr>
            <a:spLocks noGrp="1"/>
          </p:cNvSpPr>
          <p:nvPr>
            <p:ph type="sldNum" sz="quarter" idx="11"/>
          </p:nvPr>
        </p:nvSpPr>
        <p:spPr/>
        <p:txBody>
          <a:bodyPr/>
          <a:lstStyle/>
          <a:p>
            <a:fld id="{BCC574E5-598D-4C19-A93D-1F2ADF65AC13}" type="slidenum">
              <a:rPr lang="en-GB" smtClean="0"/>
              <a:pPr/>
              <a:t>‹#›</a:t>
            </a:fld>
            <a:endParaRPr lang="en-GB"/>
          </a:p>
        </p:txBody>
      </p:sp>
      <p:pic>
        <p:nvPicPr>
          <p:cNvPr id="5" name="Picture 4">
            <a:extLst>
              <a:ext uri="{FF2B5EF4-FFF2-40B4-BE49-F238E27FC236}">
                <a16:creationId xmlns:a16="http://schemas.microsoft.com/office/drawing/2014/main" id="{9B25AE57-3536-0774-B091-8D3D4477E903}"/>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11388337" y="265707"/>
            <a:ext cx="531777" cy="857250"/>
          </a:xfrm>
          <a:prstGeom prst="rect">
            <a:avLst/>
          </a:prstGeom>
        </p:spPr>
      </p:pic>
      <p:sp>
        <p:nvSpPr>
          <p:cNvPr id="2" name="Text Placeholder 9">
            <a:extLst>
              <a:ext uri="{FF2B5EF4-FFF2-40B4-BE49-F238E27FC236}">
                <a16:creationId xmlns:a16="http://schemas.microsoft.com/office/drawing/2014/main" id="{861C1429-C524-1FB9-8F3B-54E36F30D589}"/>
              </a:ext>
            </a:extLst>
          </p:cNvPr>
          <p:cNvSpPr>
            <a:spLocks noGrp="1"/>
          </p:cNvSpPr>
          <p:nvPr>
            <p:ph type="body" sz="quarter" idx="18" hasCustomPrompt="1"/>
          </p:nvPr>
        </p:nvSpPr>
        <p:spPr>
          <a:xfrm>
            <a:off x="381000" y="1543053"/>
            <a:ext cx="3733800" cy="4768668"/>
          </a:xfrm>
        </p:spPr>
        <p:txBody>
          <a:bodyPr anchor="ctr"/>
          <a:lstStyle>
            <a:lvl1pPr marL="0" indent="0" algn="r">
              <a:lnSpc>
                <a:spcPct val="80000"/>
              </a:lnSpc>
              <a:spcBef>
                <a:spcPts val="400"/>
              </a:spcBef>
              <a:buNone/>
              <a:defRPr sz="2800" b="1" i="0" cap="all" spc="0" baseline="0">
                <a:solidFill>
                  <a:schemeClr val="accent1"/>
                </a:solidFill>
                <a:latin typeface="Aptos Black" panose="020B0004020202020204" pitchFamily="34" charset="0"/>
              </a:defRPr>
            </a:lvl1pPr>
            <a:lvl2pPr marL="274183" indent="0">
              <a:buNone/>
              <a:defRPr/>
            </a:lvl2pPr>
            <a:lvl3pPr marL="548366" indent="0">
              <a:buNone/>
              <a:defRPr/>
            </a:lvl3pPr>
            <a:lvl4pPr marL="822549" indent="0">
              <a:buNone/>
              <a:defRPr/>
            </a:lvl4pPr>
            <a:lvl5pPr marL="1096732" indent="0">
              <a:buNone/>
              <a:defRPr/>
            </a:lvl5pPr>
          </a:lstStyle>
          <a:p>
            <a:pPr lvl="0"/>
            <a:r>
              <a:rPr lang="en-US"/>
              <a:t>Subhead</a:t>
            </a:r>
          </a:p>
        </p:txBody>
      </p:sp>
      <p:sp>
        <p:nvSpPr>
          <p:cNvPr id="9" name="Text Placeholder 4">
            <a:extLst>
              <a:ext uri="{FF2B5EF4-FFF2-40B4-BE49-F238E27FC236}">
                <a16:creationId xmlns:a16="http://schemas.microsoft.com/office/drawing/2014/main" id="{0026A0F9-42C6-0F7A-45E8-780ECFC61EF2}"/>
              </a:ext>
            </a:extLst>
          </p:cNvPr>
          <p:cNvSpPr>
            <a:spLocks noGrp="1"/>
          </p:cNvSpPr>
          <p:nvPr>
            <p:ph type="body" sz="quarter" idx="41"/>
          </p:nvPr>
        </p:nvSpPr>
        <p:spPr>
          <a:xfrm>
            <a:off x="4267200" y="1555932"/>
            <a:ext cx="7540800" cy="4768668"/>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Footer Placeholder 3">
            <a:extLst>
              <a:ext uri="{FF2B5EF4-FFF2-40B4-BE49-F238E27FC236}">
                <a16:creationId xmlns:a16="http://schemas.microsoft.com/office/drawing/2014/main" id="{84B03E16-2EAC-2155-ED06-BE174E69837D}"/>
              </a:ext>
            </a:extLst>
          </p:cNvPr>
          <p:cNvSpPr>
            <a:spLocks noGrp="1"/>
          </p:cNvSpPr>
          <p:nvPr>
            <p:ph type="ftr" sz="quarter" idx="10"/>
          </p:nvPr>
        </p:nvSpPr>
        <p:spPr>
          <a:xfrm>
            <a:off x="407368" y="6573600"/>
            <a:ext cx="7479332" cy="180000"/>
          </a:xfrm>
        </p:spPr>
        <p:txBody>
          <a:bodyPr/>
          <a:lstStyle/>
          <a:p>
            <a:pPr algn="l"/>
            <a:endParaRPr lang="en-GB"/>
          </a:p>
        </p:txBody>
      </p:sp>
    </p:spTree>
    <p:extLst>
      <p:ext uri="{BB962C8B-B14F-4D97-AF65-F5344CB8AC3E}">
        <p14:creationId xmlns:p14="http://schemas.microsoft.com/office/powerpoint/2010/main" val="3968189796"/>
      </p:ext>
    </p:extLst>
  </p:cSld>
  <p:clrMapOvr>
    <a:masterClrMapping/>
  </p:clrMapOvr>
</p:sldLayout>
</file>

<file path=ppt/slideLayouts/slideLayout86.xml><?xml version="1.0" encoding="utf-8"?>
<p:sldLayout xmlns:a="http://schemas.openxmlformats.org/drawingml/2006/main" xmlns:r="http://schemas.openxmlformats.org/officeDocument/2006/relationships" xmlns:p="http://schemas.openxmlformats.org/presentationml/2006/main" preserve="1" userDrawn="1">
  <p:cSld name="Top banner - text">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89A8D2E7-38D1-0320-3237-945D8B917A22}"/>
              </a:ext>
            </a:extLst>
          </p:cNvPr>
          <p:cNvSpPr/>
          <p:nvPr userDrawn="1"/>
        </p:nvSpPr>
        <p:spPr>
          <a:xfrm>
            <a:off x="-1" y="0"/>
            <a:ext cx="12192000" cy="13716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b="0" i="0">
              <a:latin typeface="Aptos" panose="020B0004020202020204" pitchFamily="34" charset="0"/>
            </a:endParaRPr>
          </a:p>
        </p:txBody>
      </p:sp>
      <p:pic>
        <p:nvPicPr>
          <p:cNvPr id="7" name="Graphic 6">
            <a:extLst>
              <a:ext uri="{FF2B5EF4-FFF2-40B4-BE49-F238E27FC236}">
                <a16:creationId xmlns:a16="http://schemas.microsoft.com/office/drawing/2014/main" id="{D6E7A569-537F-C0D6-0CE2-DD63B0DDD074}"/>
              </a:ext>
            </a:extLst>
          </p:cNvPr>
          <p:cNvPicPr>
            <a:picLocks noChangeAspect="1"/>
          </p:cNvPicPr>
          <p:nvPr userDrawn="1"/>
        </p:nvPicPr>
        <p:blipFill>
          <a:blip>
            <a:extLst>
              <a:ext uri="{96DAC541-7B7A-43D3-8B79-37D633B846F1}">
                <asvg:svgBlip xmlns:asvg="http://schemas.microsoft.com/office/drawing/2016/SVG/main" r:embed="rId2"/>
              </a:ext>
            </a:extLst>
          </a:blip>
          <a:srcRect l="23384" t="-2066" r="7300" b="80431"/>
          <a:stretch/>
        </p:blipFill>
        <p:spPr>
          <a:xfrm>
            <a:off x="-1" y="162952"/>
            <a:ext cx="9029701" cy="1208648"/>
          </a:xfrm>
          <a:prstGeom prst="rect">
            <a:avLst/>
          </a:prstGeom>
        </p:spPr>
      </p:pic>
      <p:sp>
        <p:nvSpPr>
          <p:cNvPr id="8" name="Text Placeholder 8">
            <a:extLst>
              <a:ext uri="{FF2B5EF4-FFF2-40B4-BE49-F238E27FC236}">
                <a16:creationId xmlns:a16="http://schemas.microsoft.com/office/drawing/2014/main" id="{33CC6B48-894F-7566-CCEA-DA4105AD77A7}"/>
              </a:ext>
            </a:extLst>
          </p:cNvPr>
          <p:cNvSpPr>
            <a:spLocks noGrp="1"/>
          </p:cNvSpPr>
          <p:nvPr>
            <p:ph type="body" sz="quarter" idx="13" hasCustomPrompt="1"/>
          </p:nvPr>
        </p:nvSpPr>
        <p:spPr>
          <a:xfrm>
            <a:off x="1524000" y="385961"/>
            <a:ext cx="9144000" cy="676806"/>
          </a:xfrm>
        </p:spPr>
        <p:txBody>
          <a:bodyPr anchor="b">
            <a:noAutofit/>
          </a:bodyPr>
          <a:lstStyle>
            <a:lvl1pPr marL="0" indent="0" algn="ctr">
              <a:lnSpc>
                <a:spcPct val="80000"/>
              </a:lnSpc>
              <a:spcBef>
                <a:spcPts val="0"/>
              </a:spcBef>
              <a:spcAft>
                <a:spcPts val="0"/>
              </a:spcAft>
              <a:buNone/>
              <a:defRPr lang="en-US" sz="3600" b="1" i="0" kern="1200" cap="all" spc="0" baseline="0" dirty="0">
                <a:solidFill>
                  <a:schemeClr val="bg1"/>
                </a:solidFill>
                <a:latin typeface="Aptos Black" panose="020B0004020202020204" pitchFamily="34" charset="0"/>
                <a:ea typeface="Aptos Black" panose="020B0004020202020204" pitchFamily="34" charset="0"/>
                <a:cs typeface="Aptos Black" panose="020B0004020202020204" pitchFamily="34" charset="0"/>
              </a:defRPr>
            </a:lvl1pPr>
          </a:lstStyle>
          <a:p>
            <a:pPr lvl="0"/>
            <a:r>
              <a:rPr lang="en-US"/>
              <a:t>Headline</a:t>
            </a:r>
          </a:p>
        </p:txBody>
      </p:sp>
      <p:sp>
        <p:nvSpPr>
          <p:cNvPr id="4" name="Slide Number Placeholder 3">
            <a:extLst>
              <a:ext uri="{FF2B5EF4-FFF2-40B4-BE49-F238E27FC236}">
                <a16:creationId xmlns:a16="http://schemas.microsoft.com/office/drawing/2014/main" id="{A7469A4B-0B1C-3B20-DDC9-6D9A696CF2F9}"/>
              </a:ext>
            </a:extLst>
          </p:cNvPr>
          <p:cNvSpPr>
            <a:spLocks noGrp="1"/>
          </p:cNvSpPr>
          <p:nvPr>
            <p:ph type="sldNum" sz="quarter" idx="11"/>
          </p:nvPr>
        </p:nvSpPr>
        <p:spPr/>
        <p:txBody>
          <a:bodyPr/>
          <a:lstStyle/>
          <a:p>
            <a:fld id="{BCC574E5-598D-4C19-A93D-1F2ADF65AC13}" type="slidenum">
              <a:rPr lang="en-GB" smtClean="0"/>
              <a:pPr/>
              <a:t>‹#›</a:t>
            </a:fld>
            <a:endParaRPr lang="en-GB"/>
          </a:p>
        </p:txBody>
      </p:sp>
      <p:pic>
        <p:nvPicPr>
          <p:cNvPr id="5" name="Picture 4">
            <a:extLst>
              <a:ext uri="{FF2B5EF4-FFF2-40B4-BE49-F238E27FC236}">
                <a16:creationId xmlns:a16="http://schemas.microsoft.com/office/drawing/2014/main" id="{9B25AE57-3536-0774-B091-8D3D4477E903}"/>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11388337" y="265707"/>
            <a:ext cx="531777" cy="857250"/>
          </a:xfrm>
          <a:prstGeom prst="rect">
            <a:avLst/>
          </a:prstGeom>
        </p:spPr>
      </p:pic>
      <p:sp>
        <p:nvSpPr>
          <p:cNvPr id="2" name="Text Placeholder 8">
            <a:extLst>
              <a:ext uri="{FF2B5EF4-FFF2-40B4-BE49-F238E27FC236}">
                <a16:creationId xmlns:a16="http://schemas.microsoft.com/office/drawing/2014/main" id="{575DBEC7-4AAC-8A55-C3AF-4CAF9CC0E436}"/>
              </a:ext>
            </a:extLst>
          </p:cNvPr>
          <p:cNvSpPr>
            <a:spLocks noGrp="1"/>
          </p:cNvSpPr>
          <p:nvPr>
            <p:ph type="body" sz="quarter" idx="14" hasCustomPrompt="1"/>
          </p:nvPr>
        </p:nvSpPr>
        <p:spPr>
          <a:xfrm>
            <a:off x="1485900" y="1485900"/>
            <a:ext cx="9220200" cy="350132"/>
          </a:xfrm>
        </p:spPr>
        <p:txBody>
          <a:bodyPr anchor="t">
            <a:noAutofit/>
          </a:bodyPr>
          <a:lstStyle>
            <a:lvl1pPr marL="0" indent="0" algn="ctr">
              <a:lnSpc>
                <a:spcPct val="80000"/>
              </a:lnSpc>
              <a:buNone/>
              <a:defRPr lang="en-US" sz="2000" b="1" i="0" kern="1200" cap="all" spc="0" baseline="0" dirty="0">
                <a:solidFill>
                  <a:schemeClr val="tx2"/>
                </a:solidFill>
                <a:latin typeface="Aptos Black" panose="020B0004020202020204" pitchFamily="34" charset="0"/>
                <a:ea typeface="Aptos Black" panose="020B0004020202020204" pitchFamily="34" charset="0"/>
                <a:cs typeface="Aptos Black" panose="020B0004020202020204" pitchFamily="34" charset="0"/>
              </a:defRPr>
            </a:lvl1pPr>
          </a:lstStyle>
          <a:p>
            <a:pPr lvl="0"/>
            <a:r>
              <a:rPr lang="en-US"/>
              <a:t>Subhead</a:t>
            </a:r>
          </a:p>
        </p:txBody>
      </p:sp>
      <p:sp>
        <p:nvSpPr>
          <p:cNvPr id="9" name="Text Placeholder 2">
            <a:extLst>
              <a:ext uri="{FF2B5EF4-FFF2-40B4-BE49-F238E27FC236}">
                <a16:creationId xmlns:a16="http://schemas.microsoft.com/office/drawing/2014/main" id="{A2C1247F-C11C-2B26-9803-CA3E9B6553A0}"/>
              </a:ext>
            </a:extLst>
          </p:cNvPr>
          <p:cNvSpPr>
            <a:spLocks noGrp="1"/>
          </p:cNvSpPr>
          <p:nvPr>
            <p:ph idx="1"/>
          </p:nvPr>
        </p:nvSpPr>
        <p:spPr>
          <a:xfrm>
            <a:off x="1523999" y="1950332"/>
            <a:ext cx="9144001" cy="4358988"/>
          </a:xfrm>
          <a:prstGeom prst="rect">
            <a:avLst/>
          </a:prstGeom>
        </p:spPr>
        <p:txBody>
          <a:bodyPr vert="horz" lIns="0" tIns="0" rIns="0" bIns="0" rtlCol="0">
            <a:noAutofit/>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1" name="Footer Placeholder 3">
            <a:extLst>
              <a:ext uri="{FF2B5EF4-FFF2-40B4-BE49-F238E27FC236}">
                <a16:creationId xmlns:a16="http://schemas.microsoft.com/office/drawing/2014/main" id="{8B9A70D9-652D-4042-1669-FAD550251F26}"/>
              </a:ext>
            </a:extLst>
          </p:cNvPr>
          <p:cNvSpPr>
            <a:spLocks noGrp="1"/>
          </p:cNvSpPr>
          <p:nvPr>
            <p:ph type="ftr" sz="quarter" idx="10"/>
          </p:nvPr>
        </p:nvSpPr>
        <p:spPr>
          <a:xfrm>
            <a:off x="407368" y="6573600"/>
            <a:ext cx="7479332" cy="180000"/>
          </a:xfrm>
        </p:spPr>
        <p:txBody>
          <a:bodyPr/>
          <a:lstStyle/>
          <a:p>
            <a:pPr algn="l"/>
            <a:endParaRPr lang="en-GB"/>
          </a:p>
        </p:txBody>
      </p:sp>
    </p:spTree>
    <p:extLst>
      <p:ext uri="{BB962C8B-B14F-4D97-AF65-F5344CB8AC3E}">
        <p14:creationId xmlns:p14="http://schemas.microsoft.com/office/powerpoint/2010/main" val="4086124120"/>
      </p:ext>
    </p:extLst>
  </p:cSld>
  <p:clrMapOvr>
    <a:masterClrMapping/>
  </p:clrMapOvr>
</p:sldLayout>
</file>

<file path=ppt/slideLayouts/slideLayout87.xml><?xml version="1.0" encoding="utf-8"?>
<p:sldLayout xmlns:a="http://schemas.openxmlformats.org/drawingml/2006/main" xmlns:r="http://schemas.openxmlformats.org/officeDocument/2006/relationships" xmlns:p="http://schemas.openxmlformats.org/presentationml/2006/main" preserve="1" userDrawn="1">
  <p:cSld name="Timeline - 4 steps">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89A8D2E7-38D1-0320-3237-945D8B917A22}"/>
              </a:ext>
            </a:extLst>
          </p:cNvPr>
          <p:cNvSpPr/>
          <p:nvPr userDrawn="1"/>
        </p:nvSpPr>
        <p:spPr>
          <a:xfrm>
            <a:off x="-1" y="0"/>
            <a:ext cx="12192000" cy="13716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b="0" i="0">
              <a:latin typeface="Aptos" panose="020B0004020202020204" pitchFamily="34" charset="0"/>
            </a:endParaRPr>
          </a:p>
        </p:txBody>
      </p:sp>
      <p:pic>
        <p:nvPicPr>
          <p:cNvPr id="7" name="Graphic 6">
            <a:extLst>
              <a:ext uri="{FF2B5EF4-FFF2-40B4-BE49-F238E27FC236}">
                <a16:creationId xmlns:a16="http://schemas.microsoft.com/office/drawing/2014/main" id="{D6E7A569-537F-C0D6-0CE2-DD63B0DDD074}"/>
              </a:ext>
            </a:extLst>
          </p:cNvPr>
          <p:cNvPicPr>
            <a:picLocks noChangeAspect="1"/>
          </p:cNvPicPr>
          <p:nvPr userDrawn="1"/>
        </p:nvPicPr>
        <p:blipFill>
          <a:blip>
            <a:extLst>
              <a:ext uri="{96DAC541-7B7A-43D3-8B79-37D633B846F1}">
                <asvg:svgBlip xmlns:asvg="http://schemas.microsoft.com/office/drawing/2016/SVG/main" r:embed="rId2"/>
              </a:ext>
            </a:extLst>
          </a:blip>
          <a:srcRect l="23384" t="-2066" r="7300" b="80431"/>
          <a:stretch/>
        </p:blipFill>
        <p:spPr>
          <a:xfrm>
            <a:off x="-1" y="162952"/>
            <a:ext cx="9029701" cy="1208648"/>
          </a:xfrm>
          <a:prstGeom prst="rect">
            <a:avLst/>
          </a:prstGeom>
        </p:spPr>
      </p:pic>
      <p:sp>
        <p:nvSpPr>
          <p:cNvPr id="8" name="Text Placeholder 8">
            <a:extLst>
              <a:ext uri="{FF2B5EF4-FFF2-40B4-BE49-F238E27FC236}">
                <a16:creationId xmlns:a16="http://schemas.microsoft.com/office/drawing/2014/main" id="{33CC6B48-894F-7566-CCEA-DA4105AD77A7}"/>
              </a:ext>
            </a:extLst>
          </p:cNvPr>
          <p:cNvSpPr>
            <a:spLocks noGrp="1"/>
          </p:cNvSpPr>
          <p:nvPr>
            <p:ph type="body" sz="quarter" idx="13" hasCustomPrompt="1"/>
          </p:nvPr>
        </p:nvSpPr>
        <p:spPr>
          <a:xfrm>
            <a:off x="1524000" y="385961"/>
            <a:ext cx="9144000" cy="676806"/>
          </a:xfrm>
        </p:spPr>
        <p:txBody>
          <a:bodyPr anchor="b">
            <a:noAutofit/>
          </a:bodyPr>
          <a:lstStyle>
            <a:lvl1pPr marL="0" indent="0" algn="ctr">
              <a:lnSpc>
                <a:spcPct val="80000"/>
              </a:lnSpc>
              <a:spcBef>
                <a:spcPts val="0"/>
              </a:spcBef>
              <a:spcAft>
                <a:spcPts val="0"/>
              </a:spcAft>
              <a:buNone/>
              <a:defRPr lang="en-US" sz="3600" b="1" i="0" kern="1200" cap="all" spc="0" baseline="0" dirty="0">
                <a:solidFill>
                  <a:schemeClr val="bg1"/>
                </a:solidFill>
                <a:latin typeface="Aptos Black" panose="020B0004020202020204" pitchFamily="34" charset="0"/>
                <a:ea typeface="Aptos Black" panose="020B0004020202020204" pitchFamily="34" charset="0"/>
                <a:cs typeface="Aptos Black" panose="020B0004020202020204" pitchFamily="34" charset="0"/>
              </a:defRPr>
            </a:lvl1pPr>
          </a:lstStyle>
          <a:p>
            <a:pPr lvl="0"/>
            <a:r>
              <a:rPr lang="en-US"/>
              <a:t>Headline</a:t>
            </a:r>
          </a:p>
        </p:txBody>
      </p:sp>
      <p:sp>
        <p:nvSpPr>
          <p:cNvPr id="4" name="Slide Number Placeholder 3">
            <a:extLst>
              <a:ext uri="{FF2B5EF4-FFF2-40B4-BE49-F238E27FC236}">
                <a16:creationId xmlns:a16="http://schemas.microsoft.com/office/drawing/2014/main" id="{A7469A4B-0B1C-3B20-DDC9-6D9A696CF2F9}"/>
              </a:ext>
            </a:extLst>
          </p:cNvPr>
          <p:cNvSpPr>
            <a:spLocks noGrp="1"/>
          </p:cNvSpPr>
          <p:nvPr>
            <p:ph type="sldNum" sz="quarter" idx="11"/>
          </p:nvPr>
        </p:nvSpPr>
        <p:spPr/>
        <p:txBody>
          <a:bodyPr/>
          <a:lstStyle/>
          <a:p>
            <a:fld id="{BCC574E5-598D-4C19-A93D-1F2ADF65AC13}" type="slidenum">
              <a:rPr lang="en-GB" smtClean="0"/>
              <a:pPr/>
              <a:t>‹#›</a:t>
            </a:fld>
            <a:endParaRPr lang="en-GB"/>
          </a:p>
        </p:txBody>
      </p:sp>
      <p:pic>
        <p:nvPicPr>
          <p:cNvPr id="5" name="Picture 4">
            <a:extLst>
              <a:ext uri="{FF2B5EF4-FFF2-40B4-BE49-F238E27FC236}">
                <a16:creationId xmlns:a16="http://schemas.microsoft.com/office/drawing/2014/main" id="{9B25AE57-3536-0774-B091-8D3D4477E903}"/>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11388337" y="265707"/>
            <a:ext cx="531777" cy="857250"/>
          </a:xfrm>
          <a:prstGeom prst="rect">
            <a:avLst/>
          </a:prstGeom>
        </p:spPr>
      </p:pic>
      <p:sp>
        <p:nvSpPr>
          <p:cNvPr id="2" name="Text Placeholder 7">
            <a:extLst>
              <a:ext uri="{FF2B5EF4-FFF2-40B4-BE49-F238E27FC236}">
                <a16:creationId xmlns:a16="http://schemas.microsoft.com/office/drawing/2014/main" id="{9DCFE379-60FA-9CE2-B8A3-119AD6464C4B}"/>
              </a:ext>
            </a:extLst>
          </p:cNvPr>
          <p:cNvSpPr>
            <a:spLocks noGrp="1"/>
          </p:cNvSpPr>
          <p:nvPr>
            <p:ph type="body" sz="quarter" idx="25" hasCustomPrompt="1"/>
          </p:nvPr>
        </p:nvSpPr>
        <p:spPr>
          <a:xfrm>
            <a:off x="448854" y="3042458"/>
            <a:ext cx="2675345" cy="2977342"/>
          </a:xfrm>
        </p:spPr>
        <p:txBody>
          <a:bodyPr/>
          <a:lstStyle>
            <a:lvl1pPr marL="0" indent="0" algn="ctr">
              <a:buNone/>
              <a:defRPr sz="1600" b="0" i="0">
                <a:solidFill>
                  <a:schemeClr val="tx1"/>
                </a:solidFill>
                <a:latin typeface="Aptos" panose="020B0004020202020204" pitchFamily="34" charset="0"/>
              </a:defRPr>
            </a:lvl1pPr>
            <a:lvl2pPr marL="457063" indent="0">
              <a:buNone/>
              <a:defRPr/>
            </a:lvl2pPr>
            <a:lvl3pPr marL="914126" indent="0">
              <a:buNone/>
              <a:defRPr/>
            </a:lvl3pPr>
            <a:lvl4pPr marL="1371189" indent="0">
              <a:buNone/>
              <a:defRPr/>
            </a:lvl4pPr>
            <a:lvl5pPr marL="1828252" indent="0">
              <a:buNone/>
              <a:defRPr/>
            </a:lvl5pPr>
          </a:lstStyle>
          <a:p>
            <a:pPr lvl="0"/>
            <a:r>
              <a:rPr lang="en-US"/>
              <a:t>Body copy</a:t>
            </a:r>
          </a:p>
        </p:txBody>
      </p:sp>
      <p:sp>
        <p:nvSpPr>
          <p:cNvPr id="9" name="Text Placeholder 4">
            <a:extLst>
              <a:ext uri="{FF2B5EF4-FFF2-40B4-BE49-F238E27FC236}">
                <a16:creationId xmlns:a16="http://schemas.microsoft.com/office/drawing/2014/main" id="{AF4EFF5B-56DA-9BEC-8CC2-60CAA238296A}"/>
              </a:ext>
            </a:extLst>
          </p:cNvPr>
          <p:cNvSpPr>
            <a:spLocks noGrp="1"/>
          </p:cNvSpPr>
          <p:nvPr>
            <p:ph type="body" sz="quarter" idx="37" hasCustomPrompt="1"/>
          </p:nvPr>
        </p:nvSpPr>
        <p:spPr>
          <a:xfrm>
            <a:off x="167876" y="1926385"/>
            <a:ext cx="3125465" cy="825132"/>
          </a:xfrm>
          <a:custGeom>
            <a:avLst/>
            <a:gdLst>
              <a:gd name="connsiteX0" fmla="*/ 0 w 2504203"/>
              <a:gd name="connsiteY0" fmla="*/ 0 h 1392720"/>
              <a:gd name="connsiteX1" fmla="*/ 1807843 w 2504203"/>
              <a:gd name="connsiteY1" fmla="*/ 0 h 1392720"/>
              <a:gd name="connsiteX2" fmla="*/ 2504203 w 2504203"/>
              <a:gd name="connsiteY2" fmla="*/ 696360 h 1392720"/>
              <a:gd name="connsiteX3" fmla="*/ 1807843 w 2504203"/>
              <a:gd name="connsiteY3" fmla="*/ 1392720 h 1392720"/>
              <a:gd name="connsiteX4" fmla="*/ 0 w 2504203"/>
              <a:gd name="connsiteY4" fmla="*/ 1392720 h 1392720"/>
              <a:gd name="connsiteX5" fmla="*/ 696360 w 2504203"/>
              <a:gd name="connsiteY5" fmla="*/ 696360 h 1392720"/>
              <a:gd name="connsiteX6" fmla="*/ 0 w 2504203"/>
              <a:gd name="connsiteY6" fmla="*/ 0 h 1392720"/>
              <a:gd name="connsiteX0" fmla="*/ 0 w 2504203"/>
              <a:gd name="connsiteY0" fmla="*/ 0 h 1392720"/>
              <a:gd name="connsiteX1" fmla="*/ 1807843 w 2504203"/>
              <a:gd name="connsiteY1" fmla="*/ 0 h 1392720"/>
              <a:gd name="connsiteX2" fmla="*/ 2504203 w 2504203"/>
              <a:gd name="connsiteY2" fmla="*/ 696360 h 1392720"/>
              <a:gd name="connsiteX3" fmla="*/ 1807843 w 2504203"/>
              <a:gd name="connsiteY3" fmla="*/ 1392720 h 1392720"/>
              <a:gd name="connsiteX4" fmla="*/ 0 w 2504203"/>
              <a:gd name="connsiteY4" fmla="*/ 1392720 h 1392720"/>
              <a:gd name="connsiteX5" fmla="*/ 279671 w 2504203"/>
              <a:gd name="connsiteY5" fmla="*/ 707935 h 1392720"/>
              <a:gd name="connsiteX6" fmla="*/ 0 w 2504203"/>
              <a:gd name="connsiteY6" fmla="*/ 0 h 1392720"/>
              <a:gd name="connsiteX0" fmla="*/ 0 w 2203261"/>
              <a:gd name="connsiteY0" fmla="*/ 0 h 1392720"/>
              <a:gd name="connsiteX1" fmla="*/ 1807843 w 2203261"/>
              <a:gd name="connsiteY1" fmla="*/ 0 h 1392720"/>
              <a:gd name="connsiteX2" fmla="*/ 2203261 w 2203261"/>
              <a:gd name="connsiteY2" fmla="*/ 707935 h 1392720"/>
              <a:gd name="connsiteX3" fmla="*/ 1807843 w 2203261"/>
              <a:gd name="connsiteY3" fmla="*/ 1392720 h 1392720"/>
              <a:gd name="connsiteX4" fmla="*/ 0 w 2203261"/>
              <a:gd name="connsiteY4" fmla="*/ 1392720 h 1392720"/>
              <a:gd name="connsiteX5" fmla="*/ 279671 w 2203261"/>
              <a:gd name="connsiteY5" fmla="*/ 707935 h 1392720"/>
              <a:gd name="connsiteX6" fmla="*/ 0 w 2203261"/>
              <a:gd name="connsiteY6" fmla="*/ 0 h 1392720"/>
              <a:gd name="connsiteX0" fmla="*/ 0 w 2102002"/>
              <a:gd name="connsiteY0" fmla="*/ 0 h 1392720"/>
              <a:gd name="connsiteX1" fmla="*/ 1807843 w 2102002"/>
              <a:gd name="connsiteY1" fmla="*/ 0 h 1392720"/>
              <a:gd name="connsiteX2" fmla="*/ 2102002 w 2102002"/>
              <a:gd name="connsiteY2" fmla="*/ 719509 h 1392720"/>
              <a:gd name="connsiteX3" fmla="*/ 1807843 w 2102002"/>
              <a:gd name="connsiteY3" fmla="*/ 1392720 h 1392720"/>
              <a:gd name="connsiteX4" fmla="*/ 0 w 2102002"/>
              <a:gd name="connsiteY4" fmla="*/ 1392720 h 1392720"/>
              <a:gd name="connsiteX5" fmla="*/ 279671 w 2102002"/>
              <a:gd name="connsiteY5" fmla="*/ 707935 h 1392720"/>
              <a:gd name="connsiteX6" fmla="*/ 0 w 2102002"/>
              <a:gd name="connsiteY6" fmla="*/ 0 h 13927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02002" h="1392720">
                <a:moveTo>
                  <a:pt x="0" y="0"/>
                </a:moveTo>
                <a:lnTo>
                  <a:pt x="1807843" y="0"/>
                </a:lnTo>
                <a:lnTo>
                  <a:pt x="2102002" y="719509"/>
                </a:lnTo>
                <a:lnTo>
                  <a:pt x="1807843" y="1392720"/>
                </a:lnTo>
                <a:lnTo>
                  <a:pt x="0" y="1392720"/>
                </a:lnTo>
                <a:lnTo>
                  <a:pt x="279671" y="707935"/>
                </a:lnTo>
                <a:lnTo>
                  <a:pt x="0" y="0"/>
                </a:lnTo>
                <a:close/>
              </a:path>
            </a:pathLst>
          </a:custGeom>
          <a:solidFill>
            <a:schemeClr val="accent2"/>
          </a:solidFill>
        </p:spPr>
        <p:txBody>
          <a:bodyPr anchor="ctr"/>
          <a:lstStyle>
            <a:lvl1pPr marL="0" indent="0" algn="ctr" defTabSz="457200" rtl="0" eaLnBrk="1" latinLnBrk="0" hangingPunct="1">
              <a:buNone/>
              <a:defRPr lang="en-US" sz="1600" b="1" i="0" kern="1200" cap="all" spc="150" baseline="0" dirty="0">
                <a:solidFill>
                  <a:schemeClr val="bg1"/>
                </a:solidFill>
                <a:latin typeface="Aptos ExtraBold" panose="020B0004020202020204" pitchFamily="34" charset="0"/>
                <a:ea typeface="Aptos ExtraBold" panose="020B0004020202020204" pitchFamily="34" charset="0"/>
                <a:cs typeface="Aptos ExtraBold" panose="020B0004020202020204" pitchFamily="34" charset="0"/>
              </a:defRPr>
            </a:lvl1pPr>
            <a:lvl2pPr marL="457063" indent="0">
              <a:buNone/>
              <a:defRPr/>
            </a:lvl2pPr>
            <a:lvl3pPr marL="914126" indent="0">
              <a:buNone/>
              <a:defRPr/>
            </a:lvl3pPr>
            <a:lvl4pPr marL="1371189" indent="0">
              <a:buNone/>
              <a:defRPr/>
            </a:lvl4pPr>
            <a:lvl5pPr marL="1828252" indent="0">
              <a:buNone/>
              <a:defRPr/>
            </a:lvl5pPr>
          </a:lstStyle>
          <a:p>
            <a:pPr lvl="0"/>
            <a:r>
              <a:rPr lang="en-US"/>
              <a:t>Subhead</a:t>
            </a:r>
          </a:p>
        </p:txBody>
      </p:sp>
      <p:sp>
        <p:nvSpPr>
          <p:cNvPr id="10" name="Text Placeholder 4">
            <a:extLst>
              <a:ext uri="{FF2B5EF4-FFF2-40B4-BE49-F238E27FC236}">
                <a16:creationId xmlns:a16="http://schemas.microsoft.com/office/drawing/2014/main" id="{D515A2D5-188D-A4D5-9B47-F3CD37E176D8}"/>
              </a:ext>
            </a:extLst>
          </p:cNvPr>
          <p:cNvSpPr>
            <a:spLocks noGrp="1"/>
          </p:cNvSpPr>
          <p:nvPr>
            <p:ph type="body" sz="quarter" idx="38" hasCustomPrompt="1"/>
          </p:nvPr>
        </p:nvSpPr>
        <p:spPr>
          <a:xfrm>
            <a:off x="3071017" y="1926385"/>
            <a:ext cx="3125465" cy="825132"/>
          </a:xfrm>
          <a:custGeom>
            <a:avLst/>
            <a:gdLst>
              <a:gd name="connsiteX0" fmla="*/ 0 w 2504203"/>
              <a:gd name="connsiteY0" fmla="*/ 0 h 1392720"/>
              <a:gd name="connsiteX1" fmla="*/ 1807843 w 2504203"/>
              <a:gd name="connsiteY1" fmla="*/ 0 h 1392720"/>
              <a:gd name="connsiteX2" fmla="*/ 2504203 w 2504203"/>
              <a:gd name="connsiteY2" fmla="*/ 696360 h 1392720"/>
              <a:gd name="connsiteX3" fmla="*/ 1807843 w 2504203"/>
              <a:gd name="connsiteY3" fmla="*/ 1392720 h 1392720"/>
              <a:gd name="connsiteX4" fmla="*/ 0 w 2504203"/>
              <a:gd name="connsiteY4" fmla="*/ 1392720 h 1392720"/>
              <a:gd name="connsiteX5" fmla="*/ 696360 w 2504203"/>
              <a:gd name="connsiteY5" fmla="*/ 696360 h 1392720"/>
              <a:gd name="connsiteX6" fmla="*/ 0 w 2504203"/>
              <a:gd name="connsiteY6" fmla="*/ 0 h 1392720"/>
              <a:gd name="connsiteX0" fmla="*/ 0 w 2504203"/>
              <a:gd name="connsiteY0" fmla="*/ 0 h 1392720"/>
              <a:gd name="connsiteX1" fmla="*/ 1807843 w 2504203"/>
              <a:gd name="connsiteY1" fmla="*/ 0 h 1392720"/>
              <a:gd name="connsiteX2" fmla="*/ 2504203 w 2504203"/>
              <a:gd name="connsiteY2" fmla="*/ 696360 h 1392720"/>
              <a:gd name="connsiteX3" fmla="*/ 1807843 w 2504203"/>
              <a:gd name="connsiteY3" fmla="*/ 1392720 h 1392720"/>
              <a:gd name="connsiteX4" fmla="*/ 0 w 2504203"/>
              <a:gd name="connsiteY4" fmla="*/ 1392720 h 1392720"/>
              <a:gd name="connsiteX5" fmla="*/ 279671 w 2504203"/>
              <a:gd name="connsiteY5" fmla="*/ 707935 h 1392720"/>
              <a:gd name="connsiteX6" fmla="*/ 0 w 2504203"/>
              <a:gd name="connsiteY6" fmla="*/ 0 h 1392720"/>
              <a:gd name="connsiteX0" fmla="*/ 0 w 2203261"/>
              <a:gd name="connsiteY0" fmla="*/ 0 h 1392720"/>
              <a:gd name="connsiteX1" fmla="*/ 1807843 w 2203261"/>
              <a:gd name="connsiteY1" fmla="*/ 0 h 1392720"/>
              <a:gd name="connsiteX2" fmla="*/ 2203261 w 2203261"/>
              <a:gd name="connsiteY2" fmla="*/ 707935 h 1392720"/>
              <a:gd name="connsiteX3" fmla="*/ 1807843 w 2203261"/>
              <a:gd name="connsiteY3" fmla="*/ 1392720 h 1392720"/>
              <a:gd name="connsiteX4" fmla="*/ 0 w 2203261"/>
              <a:gd name="connsiteY4" fmla="*/ 1392720 h 1392720"/>
              <a:gd name="connsiteX5" fmla="*/ 279671 w 2203261"/>
              <a:gd name="connsiteY5" fmla="*/ 707935 h 1392720"/>
              <a:gd name="connsiteX6" fmla="*/ 0 w 2203261"/>
              <a:gd name="connsiteY6" fmla="*/ 0 h 1392720"/>
              <a:gd name="connsiteX0" fmla="*/ 0 w 2102002"/>
              <a:gd name="connsiteY0" fmla="*/ 0 h 1392720"/>
              <a:gd name="connsiteX1" fmla="*/ 1807843 w 2102002"/>
              <a:gd name="connsiteY1" fmla="*/ 0 h 1392720"/>
              <a:gd name="connsiteX2" fmla="*/ 2102002 w 2102002"/>
              <a:gd name="connsiteY2" fmla="*/ 719509 h 1392720"/>
              <a:gd name="connsiteX3" fmla="*/ 1807843 w 2102002"/>
              <a:gd name="connsiteY3" fmla="*/ 1392720 h 1392720"/>
              <a:gd name="connsiteX4" fmla="*/ 0 w 2102002"/>
              <a:gd name="connsiteY4" fmla="*/ 1392720 h 1392720"/>
              <a:gd name="connsiteX5" fmla="*/ 279671 w 2102002"/>
              <a:gd name="connsiteY5" fmla="*/ 707935 h 1392720"/>
              <a:gd name="connsiteX6" fmla="*/ 0 w 2102002"/>
              <a:gd name="connsiteY6" fmla="*/ 0 h 13927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02002" h="1392720">
                <a:moveTo>
                  <a:pt x="0" y="0"/>
                </a:moveTo>
                <a:lnTo>
                  <a:pt x="1807843" y="0"/>
                </a:lnTo>
                <a:lnTo>
                  <a:pt x="2102002" y="719509"/>
                </a:lnTo>
                <a:lnTo>
                  <a:pt x="1807843" y="1392720"/>
                </a:lnTo>
                <a:lnTo>
                  <a:pt x="0" y="1392720"/>
                </a:lnTo>
                <a:lnTo>
                  <a:pt x="279671" y="707935"/>
                </a:lnTo>
                <a:lnTo>
                  <a:pt x="0" y="0"/>
                </a:lnTo>
                <a:close/>
              </a:path>
            </a:pathLst>
          </a:custGeom>
          <a:solidFill>
            <a:schemeClr val="accent4"/>
          </a:solidFill>
        </p:spPr>
        <p:txBody>
          <a:bodyPr anchor="ctr"/>
          <a:lstStyle>
            <a:lvl1pPr marL="0" indent="0" algn="ctr" defTabSz="457200" rtl="0" eaLnBrk="1" latinLnBrk="0" hangingPunct="1">
              <a:buNone/>
              <a:defRPr lang="en-US" sz="1600" b="1" i="0" kern="1200" cap="all" spc="150" baseline="0" dirty="0">
                <a:solidFill>
                  <a:schemeClr val="bg1"/>
                </a:solidFill>
                <a:latin typeface="Aptos ExtraBold" panose="020B0004020202020204" pitchFamily="34" charset="0"/>
                <a:ea typeface="Aptos ExtraBold" panose="020B0004020202020204" pitchFamily="34" charset="0"/>
                <a:cs typeface="Aptos ExtraBold" panose="020B0004020202020204" pitchFamily="34" charset="0"/>
              </a:defRPr>
            </a:lvl1pPr>
            <a:lvl2pPr marL="457063" indent="0">
              <a:buNone/>
              <a:defRPr/>
            </a:lvl2pPr>
            <a:lvl3pPr marL="914126" indent="0">
              <a:buNone/>
              <a:defRPr/>
            </a:lvl3pPr>
            <a:lvl4pPr marL="1371189" indent="0">
              <a:buNone/>
              <a:defRPr/>
            </a:lvl4pPr>
            <a:lvl5pPr marL="1828252" indent="0">
              <a:buNone/>
              <a:defRPr/>
            </a:lvl5pPr>
          </a:lstStyle>
          <a:p>
            <a:pPr lvl="0"/>
            <a:r>
              <a:rPr lang="en-US"/>
              <a:t>Subhead</a:t>
            </a:r>
          </a:p>
        </p:txBody>
      </p:sp>
      <p:sp>
        <p:nvSpPr>
          <p:cNvPr id="23" name="Text Placeholder 4">
            <a:extLst>
              <a:ext uri="{FF2B5EF4-FFF2-40B4-BE49-F238E27FC236}">
                <a16:creationId xmlns:a16="http://schemas.microsoft.com/office/drawing/2014/main" id="{AB3024A4-CFD0-32CB-CE46-F1005D399501}"/>
              </a:ext>
            </a:extLst>
          </p:cNvPr>
          <p:cNvSpPr>
            <a:spLocks noGrp="1"/>
          </p:cNvSpPr>
          <p:nvPr>
            <p:ph type="body" sz="quarter" idx="39" hasCustomPrompt="1"/>
          </p:nvPr>
        </p:nvSpPr>
        <p:spPr>
          <a:xfrm>
            <a:off x="5974158" y="1926385"/>
            <a:ext cx="3125465" cy="825132"/>
          </a:xfrm>
          <a:custGeom>
            <a:avLst/>
            <a:gdLst>
              <a:gd name="connsiteX0" fmla="*/ 0 w 2504203"/>
              <a:gd name="connsiteY0" fmla="*/ 0 h 1392720"/>
              <a:gd name="connsiteX1" fmla="*/ 1807843 w 2504203"/>
              <a:gd name="connsiteY1" fmla="*/ 0 h 1392720"/>
              <a:gd name="connsiteX2" fmla="*/ 2504203 w 2504203"/>
              <a:gd name="connsiteY2" fmla="*/ 696360 h 1392720"/>
              <a:gd name="connsiteX3" fmla="*/ 1807843 w 2504203"/>
              <a:gd name="connsiteY3" fmla="*/ 1392720 h 1392720"/>
              <a:gd name="connsiteX4" fmla="*/ 0 w 2504203"/>
              <a:gd name="connsiteY4" fmla="*/ 1392720 h 1392720"/>
              <a:gd name="connsiteX5" fmla="*/ 696360 w 2504203"/>
              <a:gd name="connsiteY5" fmla="*/ 696360 h 1392720"/>
              <a:gd name="connsiteX6" fmla="*/ 0 w 2504203"/>
              <a:gd name="connsiteY6" fmla="*/ 0 h 1392720"/>
              <a:gd name="connsiteX0" fmla="*/ 0 w 2504203"/>
              <a:gd name="connsiteY0" fmla="*/ 0 h 1392720"/>
              <a:gd name="connsiteX1" fmla="*/ 1807843 w 2504203"/>
              <a:gd name="connsiteY1" fmla="*/ 0 h 1392720"/>
              <a:gd name="connsiteX2" fmla="*/ 2504203 w 2504203"/>
              <a:gd name="connsiteY2" fmla="*/ 696360 h 1392720"/>
              <a:gd name="connsiteX3" fmla="*/ 1807843 w 2504203"/>
              <a:gd name="connsiteY3" fmla="*/ 1392720 h 1392720"/>
              <a:gd name="connsiteX4" fmla="*/ 0 w 2504203"/>
              <a:gd name="connsiteY4" fmla="*/ 1392720 h 1392720"/>
              <a:gd name="connsiteX5" fmla="*/ 279671 w 2504203"/>
              <a:gd name="connsiteY5" fmla="*/ 707935 h 1392720"/>
              <a:gd name="connsiteX6" fmla="*/ 0 w 2504203"/>
              <a:gd name="connsiteY6" fmla="*/ 0 h 1392720"/>
              <a:gd name="connsiteX0" fmla="*/ 0 w 2203261"/>
              <a:gd name="connsiteY0" fmla="*/ 0 h 1392720"/>
              <a:gd name="connsiteX1" fmla="*/ 1807843 w 2203261"/>
              <a:gd name="connsiteY1" fmla="*/ 0 h 1392720"/>
              <a:gd name="connsiteX2" fmla="*/ 2203261 w 2203261"/>
              <a:gd name="connsiteY2" fmla="*/ 707935 h 1392720"/>
              <a:gd name="connsiteX3" fmla="*/ 1807843 w 2203261"/>
              <a:gd name="connsiteY3" fmla="*/ 1392720 h 1392720"/>
              <a:gd name="connsiteX4" fmla="*/ 0 w 2203261"/>
              <a:gd name="connsiteY4" fmla="*/ 1392720 h 1392720"/>
              <a:gd name="connsiteX5" fmla="*/ 279671 w 2203261"/>
              <a:gd name="connsiteY5" fmla="*/ 707935 h 1392720"/>
              <a:gd name="connsiteX6" fmla="*/ 0 w 2203261"/>
              <a:gd name="connsiteY6" fmla="*/ 0 h 1392720"/>
              <a:gd name="connsiteX0" fmla="*/ 0 w 2102002"/>
              <a:gd name="connsiteY0" fmla="*/ 0 h 1392720"/>
              <a:gd name="connsiteX1" fmla="*/ 1807843 w 2102002"/>
              <a:gd name="connsiteY1" fmla="*/ 0 h 1392720"/>
              <a:gd name="connsiteX2" fmla="*/ 2102002 w 2102002"/>
              <a:gd name="connsiteY2" fmla="*/ 719509 h 1392720"/>
              <a:gd name="connsiteX3" fmla="*/ 1807843 w 2102002"/>
              <a:gd name="connsiteY3" fmla="*/ 1392720 h 1392720"/>
              <a:gd name="connsiteX4" fmla="*/ 0 w 2102002"/>
              <a:gd name="connsiteY4" fmla="*/ 1392720 h 1392720"/>
              <a:gd name="connsiteX5" fmla="*/ 279671 w 2102002"/>
              <a:gd name="connsiteY5" fmla="*/ 707935 h 1392720"/>
              <a:gd name="connsiteX6" fmla="*/ 0 w 2102002"/>
              <a:gd name="connsiteY6" fmla="*/ 0 h 13927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02002" h="1392720">
                <a:moveTo>
                  <a:pt x="0" y="0"/>
                </a:moveTo>
                <a:lnTo>
                  <a:pt x="1807843" y="0"/>
                </a:lnTo>
                <a:lnTo>
                  <a:pt x="2102002" y="719509"/>
                </a:lnTo>
                <a:lnTo>
                  <a:pt x="1807843" y="1392720"/>
                </a:lnTo>
                <a:lnTo>
                  <a:pt x="0" y="1392720"/>
                </a:lnTo>
                <a:lnTo>
                  <a:pt x="279671" y="707935"/>
                </a:lnTo>
                <a:lnTo>
                  <a:pt x="0" y="0"/>
                </a:lnTo>
                <a:close/>
              </a:path>
            </a:pathLst>
          </a:custGeom>
          <a:solidFill>
            <a:schemeClr val="accent1"/>
          </a:solidFill>
        </p:spPr>
        <p:txBody>
          <a:bodyPr anchor="ctr"/>
          <a:lstStyle>
            <a:lvl1pPr marL="0" indent="0" algn="ctr" defTabSz="457200" rtl="0" eaLnBrk="1" latinLnBrk="0" hangingPunct="1">
              <a:buNone/>
              <a:defRPr lang="en-US" sz="1600" b="1" i="0" kern="1200" cap="all" spc="150" baseline="0" dirty="0">
                <a:solidFill>
                  <a:schemeClr val="bg1"/>
                </a:solidFill>
                <a:latin typeface="Aptos ExtraBold" panose="020B0004020202020204" pitchFamily="34" charset="0"/>
                <a:ea typeface="Aptos ExtraBold" panose="020B0004020202020204" pitchFamily="34" charset="0"/>
                <a:cs typeface="Aptos ExtraBold" panose="020B0004020202020204" pitchFamily="34" charset="0"/>
              </a:defRPr>
            </a:lvl1pPr>
            <a:lvl2pPr marL="457063" indent="0">
              <a:buNone/>
              <a:defRPr/>
            </a:lvl2pPr>
            <a:lvl3pPr marL="914126" indent="0">
              <a:buNone/>
              <a:defRPr/>
            </a:lvl3pPr>
            <a:lvl4pPr marL="1371189" indent="0">
              <a:buNone/>
              <a:defRPr/>
            </a:lvl4pPr>
            <a:lvl5pPr marL="1828252" indent="0">
              <a:buNone/>
              <a:defRPr/>
            </a:lvl5pPr>
          </a:lstStyle>
          <a:p>
            <a:pPr lvl="0"/>
            <a:r>
              <a:rPr lang="en-US"/>
              <a:t>Subhead</a:t>
            </a:r>
          </a:p>
        </p:txBody>
      </p:sp>
      <p:sp>
        <p:nvSpPr>
          <p:cNvPr id="24" name="Text Placeholder 4">
            <a:extLst>
              <a:ext uri="{FF2B5EF4-FFF2-40B4-BE49-F238E27FC236}">
                <a16:creationId xmlns:a16="http://schemas.microsoft.com/office/drawing/2014/main" id="{F1526167-EE12-F77F-4360-98494F5F77D2}"/>
              </a:ext>
            </a:extLst>
          </p:cNvPr>
          <p:cNvSpPr>
            <a:spLocks noGrp="1"/>
          </p:cNvSpPr>
          <p:nvPr>
            <p:ph type="body" sz="quarter" idx="40" hasCustomPrompt="1"/>
          </p:nvPr>
        </p:nvSpPr>
        <p:spPr>
          <a:xfrm>
            <a:off x="8877300" y="1926385"/>
            <a:ext cx="3125465" cy="825132"/>
          </a:xfrm>
          <a:custGeom>
            <a:avLst/>
            <a:gdLst>
              <a:gd name="connsiteX0" fmla="*/ 0 w 2504203"/>
              <a:gd name="connsiteY0" fmla="*/ 0 h 1392720"/>
              <a:gd name="connsiteX1" fmla="*/ 1807843 w 2504203"/>
              <a:gd name="connsiteY1" fmla="*/ 0 h 1392720"/>
              <a:gd name="connsiteX2" fmla="*/ 2504203 w 2504203"/>
              <a:gd name="connsiteY2" fmla="*/ 696360 h 1392720"/>
              <a:gd name="connsiteX3" fmla="*/ 1807843 w 2504203"/>
              <a:gd name="connsiteY3" fmla="*/ 1392720 h 1392720"/>
              <a:gd name="connsiteX4" fmla="*/ 0 w 2504203"/>
              <a:gd name="connsiteY4" fmla="*/ 1392720 h 1392720"/>
              <a:gd name="connsiteX5" fmla="*/ 696360 w 2504203"/>
              <a:gd name="connsiteY5" fmla="*/ 696360 h 1392720"/>
              <a:gd name="connsiteX6" fmla="*/ 0 w 2504203"/>
              <a:gd name="connsiteY6" fmla="*/ 0 h 1392720"/>
              <a:gd name="connsiteX0" fmla="*/ 0 w 2504203"/>
              <a:gd name="connsiteY0" fmla="*/ 0 h 1392720"/>
              <a:gd name="connsiteX1" fmla="*/ 1807843 w 2504203"/>
              <a:gd name="connsiteY1" fmla="*/ 0 h 1392720"/>
              <a:gd name="connsiteX2" fmla="*/ 2504203 w 2504203"/>
              <a:gd name="connsiteY2" fmla="*/ 696360 h 1392720"/>
              <a:gd name="connsiteX3" fmla="*/ 1807843 w 2504203"/>
              <a:gd name="connsiteY3" fmla="*/ 1392720 h 1392720"/>
              <a:gd name="connsiteX4" fmla="*/ 0 w 2504203"/>
              <a:gd name="connsiteY4" fmla="*/ 1392720 h 1392720"/>
              <a:gd name="connsiteX5" fmla="*/ 279671 w 2504203"/>
              <a:gd name="connsiteY5" fmla="*/ 707935 h 1392720"/>
              <a:gd name="connsiteX6" fmla="*/ 0 w 2504203"/>
              <a:gd name="connsiteY6" fmla="*/ 0 h 1392720"/>
              <a:gd name="connsiteX0" fmla="*/ 0 w 2203261"/>
              <a:gd name="connsiteY0" fmla="*/ 0 h 1392720"/>
              <a:gd name="connsiteX1" fmla="*/ 1807843 w 2203261"/>
              <a:gd name="connsiteY1" fmla="*/ 0 h 1392720"/>
              <a:gd name="connsiteX2" fmla="*/ 2203261 w 2203261"/>
              <a:gd name="connsiteY2" fmla="*/ 707935 h 1392720"/>
              <a:gd name="connsiteX3" fmla="*/ 1807843 w 2203261"/>
              <a:gd name="connsiteY3" fmla="*/ 1392720 h 1392720"/>
              <a:gd name="connsiteX4" fmla="*/ 0 w 2203261"/>
              <a:gd name="connsiteY4" fmla="*/ 1392720 h 1392720"/>
              <a:gd name="connsiteX5" fmla="*/ 279671 w 2203261"/>
              <a:gd name="connsiteY5" fmla="*/ 707935 h 1392720"/>
              <a:gd name="connsiteX6" fmla="*/ 0 w 2203261"/>
              <a:gd name="connsiteY6" fmla="*/ 0 h 1392720"/>
              <a:gd name="connsiteX0" fmla="*/ 0 w 2102002"/>
              <a:gd name="connsiteY0" fmla="*/ 0 h 1392720"/>
              <a:gd name="connsiteX1" fmla="*/ 1807843 w 2102002"/>
              <a:gd name="connsiteY1" fmla="*/ 0 h 1392720"/>
              <a:gd name="connsiteX2" fmla="*/ 2102002 w 2102002"/>
              <a:gd name="connsiteY2" fmla="*/ 719509 h 1392720"/>
              <a:gd name="connsiteX3" fmla="*/ 1807843 w 2102002"/>
              <a:gd name="connsiteY3" fmla="*/ 1392720 h 1392720"/>
              <a:gd name="connsiteX4" fmla="*/ 0 w 2102002"/>
              <a:gd name="connsiteY4" fmla="*/ 1392720 h 1392720"/>
              <a:gd name="connsiteX5" fmla="*/ 279671 w 2102002"/>
              <a:gd name="connsiteY5" fmla="*/ 707935 h 1392720"/>
              <a:gd name="connsiteX6" fmla="*/ 0 w 2102002"/>
              <a:gd name="connsiteY6" fmla="*/ 0 h 13927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02002" h="1392720">
                <a:moveTo>
                  <a:pt x="0" y="0"/>
                </a:moveTo>
                <a:lnTo>
                  <a:pt x="1807843" y="0"/>
                </a:lnTo>
                <a:lnTo>
                  <a:pt x="2102002" y="719509"/>
                </a:lnTo>
                <a:lnTo>
                  <a:pt x="1807843" y="1392720"/>
                </a:lnTo>
                <a:lnTo>
                  <a:pt x="0" y="1392720"/>
                </a:lnTo>
                <a:lnTo>
                  <a:pt x="279671" y="707935"/>
                </a:lnTo>
                <a:lnTo>
                  <a:pt x="0" y="0"/>
                </a:lnTo>
                <a:close/>
              </a:path>
            </a:pathLst>
          </a:custGeom>
          <a:solidFill>
            <a:schemeClr val="accent3"/>
          </a:solidFill>
        </p:spPr>
        <p:txBody>
          <a:bodyPr anchor="ctr"/>
          <a:lstStyle>
            <a:lvl1pPr marL="0" indent="0" algn="ctr" defTabSz="457200" rtl="0" eaLnBrk="1" latinLnBrk="0" hangingPunct="1">
              <a:buNone/>
              <a:defRPr lang="en-US" sz="1600" b="1" i="0" kern="1200" cap="all" spc="150" baseline="0" dirty="0">
                <a:solidFill>
                  <a:schemeClr val="bg1"/>
                </a:solidFill>
                <a:latin typeface="Aptos ExtraBold" panose="020B0004020202020204" pitchFamily="34" charset="0"/>
                <a:ea typeface="Aptos ExtraBold" panose="020B0004020202020204" pitchFamily="34" charset="0"/>
                <a:cs typeface="Aptos ExtraBold" panose="020B0004020202020204" pitchFamily="34" charset="0"/>
              </a:defRPr>
            </a:lvl1pPr>
            <a:lvl2pPr marL="457063" indent="0">
              <a:buNone/>
              <a:defRPr/>
            </a:lvl2pPr>
            <a:lvl3pPr marL="914126" indent="0">
              <a:buNone/>
              <a:defRPr/>
            </a:lvl3pPr>
            <a:lvl4pPr marL="1371189" indent="0">
              <a:buNone/>
              <a:defRPr/>
            </a:lvl4pPr>
            <a:lvl5pPr marL="1828252" indent="0">
              <a:buNone/>
              <a:defRPr/>
            </a:lvl5pPr>
          </a:lstStyle>
          <a:p>
            <a:pPr lvl="0"/>
            <a:r>
              <a:rPr lang="en-US"/>
              <a:t>Subhead</a:t>
            </a:r>
          </a:p>
        </p:txBody>
      </p:sp>
      <p:sp>
        <p:nvSpPr>
          <p:cNvPr id="26" name="Text Placeholder 7">
            <a:extLst>
              <a:ext uri="{FF2B5EF4-FFF2-40B4-BE49-F238E27FC236}">
                <a16:creationId xmlns:a16="http://schemas.microsoft.com/office/drawing/2014/main" id="{6EA48E8B-7E7B-A399-76CB-5CAE78502190}"/>
              </a:ext>
            </a:extLst>
          </p:cNvPr>
          <p:cNvSpPr>
            <a:spLocks noGrp="1"/>
          </p:cNvSpPr>
          <p:nvPr>
            <p:ph type="body" sz="quarter" idx="42" hasCustomPrompt="1"/>
          </p:nvPr>
        </p:nvSpPr>
        <p:spPr>
          <a:xfrm>
            <a:off x="3314699" y="3042458"/>
            <a:ext cx="2683021" cy="2977342"/>
          </a:xfrm>
        </p:spPr>
        <p:txBody>
          <a:bodyPr/>
          <a:lstStyle>
            <a:lvl1pPr marL="0" indent="0" algn="ctr">
              <a:buNone/>
              <a:defRPr sz="1600" b="0" i="0">
                <a:solidFill>
                  <a:schemeClr val="tx1"/>
                </a:solidFill>
                <a:latin typeface="Aptos" panose="020B0004020202020204" pitchFamily="34" charset="0"/>
              </a:defRPr>
            </a:lvl1pPr>
            <a:lvl2pPr marL="457063" indent="0">
              <a:buNone/>
              <a:defRPr/>
            </a:lvl2pPr>
            <a:lvl3pPr marL="914126" indent="0">
              <a:buNone/>
              <a:defRPr/>
            </a:lvl3pPr>
            <a:lvl4pPr marL="1371189" indent="0">
              <a:buNone/>
              <a:defRPr/>
            </a:lvl4pPr>
            <a:lvl5pPr marL="1828252" indent="0">
              <a:buNone/>
              <a:defRPr/>
            </a:lvl5pPr>
          </a:lstStyle>
          <a:p>
            <a:pPr lvl="0"/>
            <a:r>
              <a:rPr lang="en-US"/>
              <a:t>Body copy</a:t>
            </a:r>
          </a:p>
        </p:txBody>
      </p:sp>
      <p:sp>
        <p:nvSpPr>
          <p:cNvPr id="27" name="Text Placeholder 7">
            <a:extLst>
              <a:ext uri="{FF2B5EF4-FFF2-40B4-BE49-F238E27FC236}">
                <a16:creationId xmlns:a16="http://schemas.microsoft.com/office/drawing/2014/main" id="{14315AF6-CB98-BD8A-75FE-C7AF622E5CF6}"/>
              </a:ext>
            </a:extLst>
          </p:cNvPr>
          <p:cNvSpPr>
            <a:spLocks noGrp="1"/>
          </p:cNvSpPr>
          <p:nvPr>
            <p:ph type="body" sz="quarter" idx="43" hasCustomPrompt="1"/>
          </p:nvPr>
        </p:nvSpPr>
        <p:spPr>
          <a:xfrm>
            <a:off x="6194280" y="3042458"/>
            <a:ext cx="2683020" cy="2977342"/>
          </a:xfrm>
        </p:spPr>
        <p:txBody>
          <a:bodyPr/>
          <a:lstStyle>
            <a:lvl1pPr marL="0" indent="0" algn="ctr">
              <a:buNone/>
              <a:defRPr sz="1600" b="0" i="0">
                <a:solidFill>
                  <a:schemeClr val="tx1"/>
                </a:solidFill>
                <a:latin typeface="Aptos" panose="020B0004020202020204" pitchFamily="34" charset="0"/>
              </a:defRPr>
            </a:lvl1pPr>
            <a:lvl2pPr marL="457063" indent="0">
              <a:buNone/>
              <a:defRPr/>
            </a:lvl2pPr>
            <a:lvl3pPr marL="914126" indent="0">
              <a:buNone/>
              <a:defRPr/>
            </a:lvl3pPr>
            <a:lvl4pPr marL="1371189" indent="0">
              <a:buNone/>
              <a:defRPr/>
            </a:lvl4pPr>
            <a:lvl5pPr marL="1828252" indent="0">
              <a:buNone/>
              <a:defRPr/>
            </a:lvl5pPr>
          </a:lstStyle>
          <a:p>
            <a:pPr lvl="0"/>
            <a:r>
              <a:rPr lang="en-US"/>
              <a:t>Body copy</a:t>
            </a:r>
          </a:p>
        </p:txBody>
      </p:sp>
      <p:sp>
        <p:nvSpPr>
          <p:cNvPr id="28" name="Text Placeholder 7">
            <a:extLst>
              <a:ext uri="{FF2B5EF4-FFF2-40B4-BE49-F238E27FC236}">
                <a16:creationId xmlns:a16="http://schemas.microsoft.com/office/drawing/2014/main" id="{E76A7827-D3AB-8006-C4A9-FB4FDC1D6BB5}"/>
              </a:ext>
            </a:extLst>
          </p:cNvPr>
          <p:cNvSpPr>
            <a:spLocks noGrp="1"/>
          </p:cNvSpPr>
          <p:nvPr>
            <p:ph type="body" sz="quarter" idx="44" hasCustomPrompt="1"/>
          </p:nvPr>
        </p:nvSpPr>
        <p:spPr>
          <a:xfrm>
            <a:off x="9029700" y="3042458"/>
            <a:ext cx="2729447" cy="2977342"/>
          </a:xfrm>
        </p:spPr>
        <p:txBody>
          <a:bodyPr/>
          <a:lstStyle>
            <a:lvl1pPr marL="0" indent="0" algn="ctr">
              <a:buNone/>
              <a:defRPr sz="1600" b="0" i="0">
                <a:solidFill>
                  <a:schemeClr val="tx1"/>
                </a:solidFill>
                <a:latin typeface="Aptos" panose="020B0004020202020204" pitchFamily="34" charset="0"/>
              </a:defRPr>
            </a:lvl1pPr>
            <a:lvl2pPr marL="457063" indent="0">
              <a:buNone/>
              <a:defRPr/>
            </a:lvl2pPr>
            <a:lvl3pPr marL="914126" indent="0">
              <a:buNone/>
              <a:defRPr/>
            </a:lvl3pPr>
            <a:lvl4pPr marL="1371189" indent="0">
              <a:buNone/>
              <a:defRPr/>
            </a:lvl4pPr>
            <a:lvl5pPr marL="1828252" indent="0">
              <a:buNone/>
              <a:defRPr/>
            </a:lvl5pPr>
          </a:lstStyle>
          <a:p>
            <a:pPr lvl="0"/>
            <a:r>
              <a:rPr lang="en-US"/>
              <a:t>Body copy</a:t>
            </a:r>
          </a:p>
        </p:txBody>
      </p:sp>
      <p:sp>
        <p:nvSpPr>
          <p:cNvPr id="12" name="Footer Placeholder 3">
            <a:extLst>
              <a:ext uri="{FF2B5EF4-FFF2-40B4-BE49-F238E27FC236}">
                <a16:creationId xmlns:a16="http://schemas.microsoft.com/office/drawing/2014/main" id="{A8E91A8D-25ED-F6CE-5F66-2C8FE909F928}"/>
              </a:ext>
            </a:extLst>
          </p:cNvPr>
          <p:cNvSpPr>
            <a:spLocks noGrp="1"/>
          </p:cNvSpPr>
          <p:nvPr>
            <p:ph type="ftr" sz="quarter" idx="10"/>
          </p:nvPr>
        </p:nvSpPr>
        <p:spPr>
          <a:xfrm>
            <a:off x="407368" y="6573600"/>
            <a:ext cx="7479332" cy="180000"/>
          </a:xfrm>
        </p:spPr>
        <p:txBody>
          <a:bodyPr/>
          <a:lstStyle/>
          <a:p>
            <a:pPr algn="l"/>
            <a:endParaRPr lang="en-GB"/>
          </a:p>
        </p:txBody>
      </p:sp>
    </p:spTree>
    <p:extLst>
      <p:ext uri="{BB962C8B-B14F-4D97-AF65-F5344CB8AC3E}">
        <p14:creationId xmlns:p14="http://schemas.microsoft.com/office/powerpoint/2010/main" val="215515529"/>
      </p:ext>
    </p:extLst>
  </p:cSld>
  <p:clrMapOvr>
    <a:masterClrMapping/>
  </p:clrMapOvr>
</p:sldLayout>
</file>

<file path=ppt/slideLayouts/slideLayout88.xml><?xml version="1.0" encoding="utf-8"?>
<p:sldLayout xmlns:a="http://schemas.openxmlformats.org/drawingml/2006/main" xmlns:r="http://schemas.openxmlformats.org/officeDocument/2006/relationships" xmlns:p="http://schemas.openxmlformats.org/presentationml/2006/main" preserve="1" userDrawn="1">
  <p:cSld name="2_Title Only">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pic>
        <p:nvPicPr>
          <p:cNvPr id="3" name="Graphic 2">
            <a:extLst>
              <a:ext uri="{FF2B5EF4-FFF2-40B4-BE49-F238E27FC236}">
                <a16:creationId xmlns:a16="http://schemas.microsoft.com/office/drawing/2014/main" id="{20C87722-1DD3-8544-70D8-057E258707D3}"/>
              </a:ext>
            </a:extLst>
          </p:cNvPr>
          <p:cNvPicPr>
            <a:picLocks noChangeAspect="1"/>
          </p:cNvPicPr>
          <p:nvPr userDrawn="1"/>
        </p:nvPicPr>
        <p:blipFill>
          <a:blip>
            <a:extLst>
              <a:ext uri="{96DAC541-7B7A-43D3-8B79-37D633B846F1}">
                <asvg:svgBlip xmlns:asvg="http://schemas.microsoft.com/office/drawing/2016/SVG/main" r:embed="rId3"/>
              </a:ext>
            </a:extLst>
          </a:blip>
          <a:srcRect l="21706" b="43216"/>
          <a:stretch/>
        </p:blipFill>
        <p:spPr>
          <a:xfrm>
            <a:off x="0" y="2393143"/>
            <a:ext cx="6068518" cy="4464858"/>
          </a:xfrm>
          <a:prstGeom prst="rect">
            <a:avLst/>
          </a:prstGeom>
        </p:spPr>
      </p:pic>
      <p:sp>
        <p:nvSpPr>
          <p:cNvPr id="7" name="Footer Placeholder 1">
            <a:extLst>
              <a:ext uri="{FF2B5EF4-FFF2-40B4-BE49-F238E27FC236}">
                <a16:creationId xmlns:a16="http://schemas.microsoft.com/office/drawing/2014/main" id="{8F9D6BD0-F2A3-4CEA-AE27-BA54DB3951DA}"/>
              </a:ext>
            </a:extLst>
          </p:cNvPr>
          <p:cNvSpPr>
            <a:spLocks noGrp="1"/>
          </p:cNvSpPr>
          <p:nvPr>
            <p:ph type="ftr" sz="quarter" idx="17"/>
          </p:nvPr>
        </p:nvSpPr>
        <p:spPr>
          <a:xfrm>
            <a:off x="407368" y="6573600"/>
            <a:ext cx="10872632" cy="180000"/>
          </a:xfrm>
        </p:spPr>
        <p:txBody>
          <a:bodyPr/>
          <a:lstStyle>
            <a:lvl1pPr>
              <a:defRPr>
                <a:solidFill>
                  <a:schemeClr val="tx1"/>
                </a:solidFill>
              </a:defRPr>
            </a:lvl1pPr>
          </a:lstStyle>
          <a:p>
            <a:pPr algn="l"/>
            <a:endParaRPr lang="en-GB"/>
          </a:p>
        </p:txBody>
      </p:sp>
      <p:sp>
        <p:nvSpPr>
          <p:cNvPr id="8" name="Slide Number Placeholder 5">
            <a:extLst>
              <a:ext uri="{FF2B5EF4-FFF2-40B4-BE49-F238E27FC236}">
                <a16:creationId xmlns:a16="http://schemas.microsoft.com/office/drawing/2014/main" id="{14C74660-350A-4BE1-BC0C-A2B330A8EA57}"/>
              </a:ext>
            </a:extLst>
          </p:cNvPr>
          <p:cNvSpPr>
            <a:spLocks noGrp="1"/>
          </p:cNvSpPr>
          <p:nvPr>
            <p:ph type="sldNum" sz="quarter" idx="18"/>
          </p:nvPr>
        </p:nvSpPr>
        <p:spPr>
          <a:xfrm>
            <a:off x="11424000" y="6573600"/>
            <a:ext cx="384000" cy="180000"/>
          </a:xfrm>
        </p:spPr>
        <p:txBody>
          <a:bodyPr/>
          <a:lstStyle>
            <a:lvl1pPr>
              <a:defRPr>
                <a:solidFill>
                  <a:schemeClr val="tx1"/>
                </a:solidFill>
              </a:defRPr>
            </a:lvl1pPr>
          </a:lstStyle>
          <a:p>
            <a:fld id="{BCC574E5-598D-4C19-A93D-1F2ADF65AC13}" type="slidenum">
              <a:rPr lang="en-GB" smtClean="0"/>
              <a:pPr/>
              <a:t>‹#›</a:t>
            </a:fld>
            <a:endParaRPr lang="en-GB"/>
          </a:p>
        </p:txBody>
      </p:sp>
      <p:sp>
        <p:nvSpPr>
          <p:cNvPr id="2" name="Text Placeholder 8">
            <a:extLst>
              <a:ext uri="{FF2B5EF4-FFF2-40B4-BE49-F238E27FC236}">
                <a16:creationId xmlns:a16="http://schemas.microsoft.com/office/drawing/2014/main" id="{74B57B9E-BC2C-8D5B-4AF5-C27500A7CB79}"/>
              </a:ext>
            </a:extLst>
          </p:cNvPr>
          <p:cNvSpPr>
            <a:spLocks noGrp="1"/>
          </p:cNvSpPr>
          <p:nvPr>
            <p:ph type="body" sz="quarter" idx="13" hasCustomPrompt="1"/>
          </p:nvPr>
        </p:nvSpPr>
        <p:spPr>
          <a:xfrm>
            <a:off x="381000" y="385961"/>
            <a:ext cx="10287000" cy="676806"/>
          </a:xfrm>
        </p:spPr>
        <p:txBody>
          <a:bodyPr anchor="b">
            <a:noAutofit/>
          </a:bodyPr>
          <a:lstStyle>
            <a:lvl1pPr marL="0" indent="0" algn="l">
              <a:lnSpc>
                <a:spcPct val="80000"/>
              </a:lnSpc>
              <a:spcBef>
                <a:spcPts val="0"/>
              </a:spcBef>
              <a:spcAft>
                <a:spcPts val="0"/>
              </a:spcAft>
              <a:buNone/>
              <a:defRPr lang="en-US" sz="3600" b="1" i="0" kern="1200" cap="all" spc="0" baseline="0" dirty="0">
                <a:solidFill>
                  <a:schemeClr val="accent1"/>
                </a:solidFill>
                <a:latin typeface="Aptos Black" panose="020B0004020202020204" pitchFamily="34" charset="0"/>
                <a:ea typeface="Aptos Black" panose="020B0004020202020204" pitchFamily="34" charset="0"/>
                <a:cs typeface="Aptos Black" panose="020B0004020202020204" pitchFamily="34" charset="0"/>
              </a:defRPr>
            </a:lvl1pPr>
          </a:lstStyle>
          <a:p>
            <a:pPr lvl="0"/>
            <a:r>
              <a:rPr lang="en-US"/>
              <a:t>Headline</a:t>
            </a:r>
          </a:p>
        </p:txBody>
      </p:sp>
    </p:spTree>
    <p:extLst>
      <p:ext uri="{BB962C8B-B14F-4D97-AF65-F5344CB8AC3E}">
        <p14:creationId xmlns:p14="http://schemas.microsoft.com/office/powerpoint/2010/main" val="399453587"/>
      </p:ext>
    </p:extLst>
  </p:cSld>
  <p:clrMapOvr>
    <a:masterClrMapping/>
  </p:clrMapOvr>
</p:sldLayout>
</file>

<file path=ppt/slideLayouts/slideLayout89.xml><?xml version="1.0" encoding="utf-8"?>
<p:sldLayout xmlns:a="http://schemas.openxmlformats.org/drawingml/2006/main" xmlns:r="http://schemas.openxmlformats.org/officeDocument/2006/relationships" xmlns:p="http://schemas.openxmlformats.org/presentationml/2006/main" preserve="1" userDrawn="1">
  <p:cSld name="2_Top banner - blank">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89A8D2E7-38D1-0320-3237-945D8B917A22}"/>
              </a:ext>
            </a:extLst>
          </p:cNvPr>
          <p:cNvSpPr/>
          <p:nvPr userDrawn="1"/>
        </p:nvSpPr>
        <p:spPr>
          <a:xfrm>
            <a:off x="-1" y="0"/>
            <a:ext cx="12192000" cy="13716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b="0" i="0">
              <a:latin typeface="Aptos" panose="020B0004020202020204" pitchFamily="34" charset="0"/>
            </a:endParaRPr>
          </a:p>
        </p:txBody>
      </p:sp>
      <p:pic>
        <p:nvPicPr>
          <p:cNvPr id="7" name="Graphic 6">
            <a:extLst>
              <a:ext uri="{FF2B5EF4-FFF2-40B4-BE49-F238E27FC236}">
                <a16:creationId xmlns:a16="http://schemas.microsoft.com/office/drawing/2014/main" id="{D6E7A569-537F-C0D6-0CE2-DD63B0DDD074}"/>
              </a:ext>
            </a:extLst>
          </p:cNvPr>
          <p:cNvPicPr>
            <a:picLocks noChangeAspect="1"/>
          </p:cNvPicPr>
          <p:nvPr userDrawn="1"/>
        </p:nvPicPr>
        <p:blipFill>
          <a:blip>
            <a:extLst>
              <a:ext uri="{96DAC541-7B7A-43D3-8B79-37D633B846F1}">
                <asvg:svgBlip xmlns:asvg="http://schemas.microsoft.com/office/drawing/2016/SVG/main" r:embed="rId2"/>
              </a:ext>
            </a:extLst>
          </a:blip>
          <a:srcRect l="23384" t="-2066" r="7300" b="80431"/>
          <a:stretch/>
        </p:blipFill>
        <p:spPr>
          <a:xfrm>
            <a:off x="-1" y="162952"/>
            <a:ext cx="9029701" cy="1208648"/>
          </a:xfrm>
          <a:prstGeom prst="rect">
            <a:avLst/>
          </a:prstGeom>
        </p:spPr>
      </p:pic>
      <p:sp>
        <p:nvSpPr>
          <p:cNvPr id="8" name="Text Placeholder 8">
            <a:extLst>
              <a:ext uri="{FF2B5EF4-FFF2-40B4-BE49-F238E27FC236}">
                <a16:creationId xmlns:a16="http://schemas.microsoft.com/office/drawing/2014/main" id="{33CC6B48-894F-7566-CCEA-DA4105AD77A7}"/>
              </a:ext>
            </a:extLst>
          </p:cNvPr>
          <p:cNvSpPr>
            <a:spLocks noGrp="1"/>
          </p:cNvSpPr>
          <p:nvPr>
            <p:ph type="body" sz="quarter" idx="13" hasCustomPrompt="1"/>
          </p:nvPr>
        </p:nvSpPr>
        <p:spPr>
          <a:xfrm>
            <a:off x="1524000" y="385961"/>
            <a:ext cx="9144000" cy="676806"/>
          </a:xfrm>
        </p:spPr>
        <p:txBody>
          <a:bodyPr anchor="b">
            <a:noAutofit/>
          </a:bodyPr>
          <a:lstStyle>
            <a:lvl1pPr marL="0" indent="0" algn="ctr">
              <a:lnSpc>
                <a:spcPct val="80000"/>
              </a:lnSpc>
              <a:spcBef>
                <a:spcPts val="0"/>
              </a:spcBef>
              <a:spcAft>
                <a:spcPts val="0"/>
              </a:spcAft>
              <a:buNone/>
              <a:defRPr lang="en-US" sz="3600" b="1" i="0" kern="1200" cap="all" spc="0" baseline="0" dirty="0">
                <a:solidFill>
                  <a:schemeClr val="bg1"/>
                </a:solidFill>
                <a:latin typeface="Aptos Black" panose="020B0004020202020204" pitchFamily="34" charset="0"/>
                <a:ea typeface="Aptos Black" panose="020B0004020202020204" pitchFamily="34" charset="0"/>
                <a:cs typeface="Aptos Black" panose="020B0004020202020204" pitchFamily="34" charset="0"/>
              </a:defRPr>
            </a:lvl1pPr>
          </a:lstStyle>
          <a:p>
            <a:pPr lvl="0"/>
            <a:r>
              <a:rPr lang="en-US"/>
              <a:t>Headline</a:t>
            </a:r>
          </a:p>
        </p:txBody>
      </p:sp>
      <p:sp>
        <p:nvSpPr>
          <p:cNvPr id="3" name="Footer Placeholder 2">
            <a:extLst>
              <a:ext uri="{FF2B5EF4-FFF2-40B4-BE49-F238E27FC236}">
                <a16:creationId xmlns:a16="http://schemas.microsoft.com/office/drawing/2014/main" id="{A586AC00-CBEA-5E9E-E5E1-E7F3326FC126}"/>
              </a:ext>
            </a:extLst>
          </p:cNvPr>
          <p:cNvSpPr>
            <a:spLocks noGrp="1"/>
          </p:cNvSpPr>
          <p:nvPr>
            <p:ph type="ftr" sz="quarter" idx="10"/>
          </p:nvPr>
        </p:nvSpPr>
        <p:spPr/>
        <p:txBody>
          <a:bodyPr/>
          <a:lstStyle/>
          <a:p>
            <a:pPr algn="l"/>
            <a:endParaRPr lang="en-GB"/>
          </a:p>
        </p:txBody>
      </p:sp>
      <p:sp>
        <p:nvSpPr>
          <p:cNvPr id="4" name="Slide Number Placeholder 3">
            <a:extLst>
              <a:ext uri="{FF2B5EF4-FFF2-40B4-BE49-F238E27FC236}">
                <a16:creationId xmlns:a16="http://schemas.microsoft.com/office/drawing/2014/main" id="{A7469A4B-0B1C-3B20-DDC9-6D9A696CF2F9}"/>
              </a:ext>
            </a:extLst>
          </p:cNvPr>
          <p:cNvSpPr>
            <a:spLocks noGrp="1"/>
          </p:cNvSpPr>
          <p:nvPr>
            <p:ph type="sldNum" sz="quarter" idx="11"/>
          </p:nvPr>
        </p:nvSpPr>
        <p:spPr/>
        <p:txBody>
          <a:bodyPr/>
          <a:lstStyle/>
          <a:p>
            <a:fld id="{BCC574E5-598D-4C19-A93D-1F2ADF65AC13}" type="slidenum">
              <a:rPr lang="en-GB" smtClean="0"/>
              <a:pPr/>
              <a:t>‹#›</a:t>
            </a:fld>
            <a:endParaRPr lang="en-GB"/>
          </a:p>
        </p:txBody>
      </p:sp>
      <p:pic>
        <p:nvPicPr>
          <p:cNvPr id="5" name="Picture 4">
            <a:extLst>
              <a:ext uri="{FF2B5EF4-FFF2-40B4-BE49-F238E27FC236}">
                <a16:creationId xmlns:a16="http://schemas.microsoft.com/office/drawing/2014/main" id="{9B25AE57-3536-0774-B091-8D3D4477E903}"/>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11388337" y="265707"/>
            <a:ext cx="531777" cy="857250"/>
          </a:xfrm>
          <a:prstGeom prst="rect">
            <a:avLst/>
          </a:prstGeom>
        </p:spPr>
      </p:pic>
      <p:sp>
        <p:nvSpPr>
          <p:cNvPr id="2" name="Text Placeholder 4">
            <a:extLst>
              <a:ext uri="{FF2B5EF4-FFF2-40B4-BE49-F238E27FC236}">
                <a16:creationId xmlns:a16="http://schemas.microsoft.com/office/drawing/2014/main" id="{D933C8D8-540B-65AC-E99A-C94644B90119}"/>
              </a:ext>
            </a:extLst>
          </p:cNvPr>
          <p:cNvSpPr txBox="1">
            <a:spLocks/>
          </p:cNvSpPr>
          <p:nvPr userDrawn="1"/>
        </p:nvSpPr>
        <p:spPr>
          <a:xfrm>
            <a:off x="9138620" y="6486900"/>
            <a:ext cx="1738714" cy="533400"/>
          </a:xfrm>
          <a:prstGeom prst="rect">
            <a:avLst/>
          </a:prstGeom>
        </p:spPr>
        <p:txBody>
          <a:bodyPr vert="horz" lIns="0" tIns="0" rIns="0" bIns="0" rtlCol="0">
            <a:noAutofit/>
          </a:bodyPr>
          <a:lstStyle>
            <a:lvl1pPr marL="0" indent="0" algn="l" defTabSz="914400" rtl="0" eaLnBrk="1" latinLnBrk="0" hangingPunct="1">
              <a:lnSpc>
                <a:spcPct val="100000"/>
              </a:lnSpc>
              <a:spcBef>
                <a:spcPts val="400"/>
              </a:spcBef>
              <a:spcAft>
                <a:spcPts val="600"/>
              </a:spcAft>
              <a:buClr>
                <a:schemeClr val="accent2"/>
              </a:buClr>
              <a:buFont typeface="Arial" panose="020B0604020202020204" pitchFamily="34" charset="0"/>
              <a:buNone/>
              <a:tabLst/>
              <a:defRPr lang="en-US" sz="2000" b="1" i="0" kern="1200" cap="all" spc="0" baseline="0" dirty="0">
                <a:solidFill>
                  <a:schemeClr val="accent4"/>
                </a:solidFill>
                <a:latin typeface="Aptos Black" panose="020B0004020202020204" pitchFamily="34" charset="0"/>
                <a:ea typeface="Aptos Black" panose="020B0004020202020204" pitchFamily="34" charset="0"/>
                <a:cs typeface="Aptos Black" panose="020B0004020202020204" pitchFamily="34" charset="0"/>
              </a:defRPr>
            </a:lvl1pPr>
            <a:lvl2pPr marL="457200" indent="-228600" algn="l" defTabSz="914400" rtl="0" eaLnBrk="1" latinLnBrk="0" hangingPunct="1">
              <a:lnSpc>
                <a:spcPct val="110000"/>
              </a:lnSpc>
              <a:spcBef>
                <a:spcPts val="600"/>
              </a:spcBef>
              <a:spcAft>
                <a:spcPts val="600"/>
              </a:spcAft>
              <a:buClr>
                <a:schemeClr val="accent2"/>
              </a:buClr>
              <a:buSzPct val="100000"/>
              <a:buFont typeface="Arial" panose="020B0604020202020204" pitchFamily="34" charset="0"/>
              <a:buChar char="•"/>
              <a:defRPr sz="1600" b="0" i="0" kern="1200">
                <a:solidFill>
                  <a:schemeClr val="tx1"/>
                </a:solidFill>
                <a:latin typeface="Aptos" panose="020B0004020202020204" pitchFamily="34" charset="0"/>
                <a:ea typeface="+mn-ea"/>
                <a:cs typeface="+mn-cs"/>
              </a:defRPr>
            </a:lvl2pPr>
            <a:lvl3pPr marL="685800" indent="-228600" algn="l" defTabSz="914400" rtl="0" eaLnBrk="1" latinLnBrk="0" hangingPunct="1">
              <a:lnSpc>
                <a:spcPct val="110000"/>
              </a:lnSpc>
              <a:spcBef>
                <a:spcPts val="600"/>
              </a:spcBef>
              <a:spcAft>
                <a:spcPts val="600"/>
              </a:spcAft>
              <a:buClr>
                <a:schemeClr val="accent2"/>
              </a:buClr>
              <a:buFont typeface="Arial" panose="020B0604020202020204" pitchFamily="34" charset="0"/>
              <a:buChar char="•"/>
              <a:defRPr sz="1600" b="0" i="0" kern="1200">
                <a:solidFill>
                  <a:schemeClr val="tx1"/>
                </a:solidFill>
                <a:latin typeface="Aptos" panose="020B0004020202020204" pitchFamily="34" charset="0"/>
                <a:ea typeface="+mn-ea"/>
                <a:cs typeface="+mn-cs"/>
              </a:defRPr>
            </a:lvl3pPr>
            <a:lvl4pPr marL="914400" indent="-228600" algn="l" defTabSz="914400" rtl="0" eaLnBrk="1" latinLnBrk="0" hangingPunct="1">
              <a:lnSpc>
                <a:spcPct val="110000"/>
              </a:lnSpc>
              <a:spcBef>
                <a:spcPts val="600"/>
              </a:spcBef>
              <a:spcAft>
                <a:spcPts val="600"/>
              </a:spcAft>
              <a:buClr>
                <a:schemeClr val="accent2"/>
              </a:buClr>
              <a:buFont typeface="Arial" panose="020B0604020202020204" pitchFamily="34" charset="0"/>
              <a:buChar char="•"/>
              <a:defRPr sz="1600" b="0" i="0" kern="1200">
                <a:solidFill>
                  <a:schemeClr val="tx1"/>
                </a:solidFill>
                <a:latin typeface="Aptos" panose="020B0004020202020204" pitchFamily="34" charset="0"/>
                <a:ea typeface="+mn-ea"/>
                <a:cs typeface="+mn-cs"/>
              </a:defRPr>
            </a:lvl4pPr>
            <a:lvl5pPr marL="1143000" indent="-228600" algn="l" defTabSz="914400" rtl="0" eaLnBrk="1" latinLnBrk="0" hangingPunct="1">
              <a:lnSpc>
                <a:spcPct val="110000"/>
              </a:lnSpc>
              <a:spcBef>
                <a:spcPts val="600"/>
              </a:spcBef>
              <a:spcAft>
                <a:spcPts val="600"/>
              </a:spcAft>
              <a:buClr>
                <a:schemeClr val="accent2"/>
              </a:buClr>
              <a:buFont typeface="Arial" panose="020B0604020202020204" pitchFamily="34" charset="0"/>
              <a:buChar char="•"/>
              <a:defRPr sz="1600" b="0" i="0" kern="1200">
                <a:solidFill>
                  <a:schemeClr val="tx1"/>
                </a:solidFill>
                <a:latin typeface="Aptos" panose="020B0004020202020204" pitchFamily="34" charset="0"/>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400"/>
              </a:spcBef>
              <a:spcAft>
                <a:spcPts val="600"/>
              </a:spcAft>
              <a:buClr>
                <a:srgbClr val="FF1644"/>
              </a:buClr>
              <a:buSzTx/>
              <a:buFont typeface="Arial" panose="020B0604020202020204" pitchFamily="34" charset="0"/>
              <a:buNone/>
              <a:tabLst/>
              <a:defRPr/>
            </a:pPr>
            <a:r>
              <a:rPr kumimoji="0" lang="en-US" sz="1800" b="1" i="0" u="none" strike="noStrike" kern="1200" cap="all" spc="0" normalizeH="0" baseline="0" noProof="0">
                <a:ln>
                  <a:noFill/>
                </a:ln>
                <a:solidFill>
                  <a:srgbClr val="B71D1C"/>
                </a:solidFill>
                <a:effectLst/>
                <a:uLnTx/>
                <a:uFillTx/>
                <a:latin typeface="Aptos Black" panose="020B0004020202020204" pitchFamily="34" charset="0"/>
              </a:rPr>
              <a:t>Confidential</a:t>
            </a:r>
          </a:p>
        </p:txBody>
      </p:sp>
    </p:spTree>
    <p:extLst>
      <p:ext uri="{BB962C8B-B14F-4D97-AF65-F5344CB8AC3E}">
        <p14:creationId xmlns:p14="http://schemas.microsoft.com/office/powerpoint/2010/main" val="3701597041"/>
      </p:ext>
    </p:extLst>
  </p:cSld>
  <p:clrMapOvr>
    <a:masterClrMapping/>
  </p:clrMapOvr>
</p:sldLayout>
</file>

<file path=ppt/slideLayouts/slideLayout90.xml><?xml version="1.0" encoding="utf-8"?>
<p:sldLayout xmlns:a="http://schemas.openxmlformats.org/drawingml/2006/main" xmlns:r="http://schemas.openxmlformats.org/officeDocument/2006/relationships" xmlns:p="http://schemas.openxmlformats.org/presentationml/2006/main" preserve="1" userDrawn="1">
  <p:cSld name="1_Title Slide">
    <p:bg>
      <p:bgPr>
        <a:solidFill>
          <a:schemeClr val="accent1"/>
        </a:solidFill>
        <a:effectLst/>
      </p:bgPr>
    </p:bg>
    <p:spTree>
      <p:nvGrpSpPr>
        <p:cNvPr id="1" name=""/>
        <p:cNvGrpSpPr/>
        <p:nvPr/>
      </p:nvGrpSpPr>
      <p:grpSpPr>
        <a:xfrm>
          <a:off x="0" y="0"/>
          <a:ext cx="0" cy="0"/>
          <a:chOff x="0" y="0"/>
          <a:chExt cx="0" cy="0"/>
        </a:xfrm>
      </p:grpSpPr>
      <p:pic>
        <p:nvPicPr>
          <p:cNvPr id="7" name="Graphic 6">
            <a:extLst>
              <a:ext uri="{FF2B5EF4-FFF2-40B4-BE49-F238E27FC236}">
                <a16:creationId xmlns:a16="http://schemas.microsoft.com/office/drawing/2014/main" id="{6554937F-DEAE-F273-7133-193BEEFC9DAF}"/>
              </a:ext>
            </a:extLst>
          </p:cNvPr>
          <p:cNvPicPr>
            <a:picLocks noChangeAspect="1"/>
          </p:cNvPicPr>
          <p:nvPr userDrawn="1"/>
        </p:nvPicPr>
        <p:blipFill>
          <a:blip>
            <a:extLst>
              <a:ext uri="{96DAC541-7B7A-43D3-8B79-37D633B846F1}">
                <asvg:svgBlip xmlns:asvg="http://schemas.microsoft.com/office/drawing/2016/SVG/main" r:embed="rId2"/>
              </a:ext>
            </a:extLst>
          </a:blip>
          <a:srcRect l="43386" b="41844"/>
          <a:stretch/>
        </p:blipFill>
        <p:spPr>
          <a:xfrm>
            <a:off x="0" y="2947800"/>
            <a:ext cx="8915400" cy="3927673"/>
          </a:xfrm>
          <a:prstGeom prst="rect">
            <a:avLst/>
          </a:prstGeom>
        </p:spPr>
      </p:pic>
      <p:sp>
        <p:nvSpPr>
          <p:cNvPr id="8" name="Subtitle 2">
            <a:extLst>
              <a:ext uri="{FF2B5EF4-FFF2-40B4-BE49-F238E27FC236}">
                <a16:creationId xmlns:a16="http://schemas.microsoft.com/office/drawing/2014/main" id="{9324C1D3-8AB4-AAB5-7B7F-87203FD6E6B0}"/>
              </a:ext>
            </a:extLst>
          </p:cNvPr>
          <p:cNvSpPr>
            <a:spLocks noGrp="1"/>
          </p:cNvSpPr>
          <p:nvPr>
            <p:ph type="subTitle" idx="1" hasCustomPrompt="1"/>
          </p:nvPr>
        </p:nvSpPr>
        <p:spPr>
          <a:xfrm>
            <a:off x="381000" y="2055337"/>
            <a:ext cx="7517432" cy="385531"/>
          </a:xfrm>
        </p:spPr>
        <p:txBody>
          <a:bodyPr anchor="t" anchorCtr="0">
            <a:noAutofit/>
          </a:bodyPr>
          <a:lstStyle>
            <a:lvl1pPr marL="0" indent="0" algn="l">
              <a:buNone/>
              <a:defRPr sz="2400">
                <a:solidFill>
                  <a:schemeClr val="bg1"/>
                </a:solidFill>
              </a:defRPr>
            </a:lvl1pPr>
            <a:lvl2pPr marL="0" indent="0" algn="l">
              <a:buNone/>
              <a:defRPr i="1">
                <a:solidFill>
                  <a:schemeClr val="bg1"/>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pPr lvl="0"/>
            <a:r>
              <a:rPr lang="en-US"/>
              <a:t>Click to edit Subtitle</a:t>
            </a:r>
          </a:p>
        </p:txBody>
      </p:sp>
      <p:sp>
        <p:nvSpPr>
          <p:cNvPr id="9" name="Text Placeholder 10">
            <a:extLst>
              <a:ext uri="{FF2B5EF4-FFF2-40B4-BE49-F238E27FC236}">
                <a16:creationId xmlns:a16="http://schemas.microsoft.com/office/drawing/2014/main" id="{15D9225D-4117-7A9B-A2A9-FADC283FC86E}"/>
              </a:ext>
            </a:extLst>
          </p:cNvPr>
          <p:cNvSpPr>
            <a:spLocks noGrp="1"/>
          </p:cNvSpPr>
          <p:nvPr>
            <p:ph type="body" sz="quarter" idx="14" hasCustomPrompt="1"/>
          </p:nvPr>
        </p:nvSpPr>
        <p:spPr>
          <a:xfrm>
            <a:off x="381000" y="2507962"/>
            <a:ext cx="7517432" cy="466305"/>
          </a:xfrm>
        </p:spPr>
        <p:txBody>
          <a:bodyPr/>
          <a:lstStyle>
            <a:lvl1pPr marL="0" indent="0">
              <a:buNone/>
              <a:defRPr b="0" i="0">
                <a:solidFill>
                  <a:schemeClr val="bg1"/>
                </a:solidFill>
                <a:latin typeface="Aptos" panose="020B0004020202020204" pitchFamily="34" charset="0"/>
              </a:defRPr>
            </a:lvl1pPr>
            <a:lvl2pPr marL="228600" indent="0">
              <a:buNone/>
              <a:defRPr>
                <a:solidFill>
                  <a:schemeClr val="bg1"/>
                </a:solidFill>
              </a:defRPr>
            </a:lvl2pPr>
            <a:lvl3pPr marL="457200" indent="0">
              <a:buNone/>
              <a:defRPr>
                <a:solidFill>
                  <a:schemeClr val="bg1"/>
                </a:solidFill>
              </a:defRPr>
            </a:lvl3pPr>
            <a:lvl4pPr marL="685800" indent="0">
              <a:buNone/>
              <a:defRPr>
                <a:solidFill>
                  <a:schemeClr val="bg1"/>
                </a:solidFill>
              </a:defRPr>
            </a:lvl4pPr>
            <a:lvl5pPr marL="914400" indent="0">
              <a:buNone/>
              <a:defRPr>
                <a:solidFill>
                  <a:schemeClr val="bg1"/>
                </a:solidFill>
              </a:defRPr>
            </a:lvl5pPr>
          </a:lstStyle>
          <a:p>
            <a:pPr lvl="0"/>
            <a:r>
              <a:rPr lang="en-US"/>
              <a:t>Date  |  Presenter</a:t>
            </a:r>
          </a:p>
        </p:txBody>
      </p:sp>
      <p:sp>
        <p:nvSpPr>
          <p:cNvPr id="10" name="Text Placeholder 20">
            <a:extLst>
              <a:ext uri="{FF2B5EF4-FFF2-40B4-BE49-F238E27FC236}">
                <a16:creationId xmlns:a16="http://schemas.microsoft.com/office/drawing/2014/main" id="{B6BC814F-ECD2-0E8E-D191-FA9B349D98C4}"/>
              </a:ext>
            </a:extLst>
          </p:cNvPr>
          <p:cNvSpPr>
            <a:spLocks noGrp="1"/>
          </p:cNvSpPr>
          <p:nvPr>
            <p:ph type="body" sz="quarter" idx="15" hasCustomPrompt="1"/>
          </p:nvPr>
        </p:nvSpPr>
        <p:spPr>
          <a:xfrm>
            <a:off x="381000" y="398362"/>
            <a:ext cx="8534400" cy="1656975"/>
          </a:xfrm>
        </p:spPr>
        <p:txBody>
          <a:bodyPr anchor="b"/>
          <a:lstStyle>
            <a:lvl1pPr marL="0" indent="0">
              <a:lnSpc>
                <a:spcPct val="80000"/>
              </a:lnSpc>
              <a:buNone/>
              <a:defRPr lang="en-US" sz="5400" b="1" i="0" kern="1200" cap="all" baseline="0" dirty="0" smtClean="0">
                <a:solidFill>
                  <a:schemeClr val="accent6"/>
                </a:solidFill>
                <a:latin typeface="Aptos Black" panose="020B0004020202020204" pitchFamily="34" charset="0"/>
                <a:ea typeface="+mj-ea"/>
                <a:cs typeface="+mj-cs"/>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External Title Slide</a:t>
            </a:r>
          </a:p>
        </p:txBody>
      </p:sp>
      <p:sp>
        <p:nvSpPr>
          <p:cNvPr id="11" name="TextBox 10">
            <a:extLst>
              <a:ext uri="{FF2B5EF4-FFF2-40B4-BE49-F238E27FC236}">
                <a16:creationId xmlns:a16="http://schemas.microsoft.com/office/drawing/2014/main" id="{5D70D2AC-CDBB-5F23-2376-67B4EA5CA53F}"/>
              </a:ext>
            </a:extLst>
          </p:cNvPr>
          <p:cNvSpPr txBox="1"/>
          <p:nvPr userDrawn="1"/>
        </p:nvSpPr>
        <p:spPr>
          <a:xfrm>
            <a:off x="381000" y="6566356"/>
            <a:ext cx="7517432" cy="215444"/>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800" b="0" i="1" u="none" strike="noStrike" kern="1200" cap="none" spc="0" normalizeH="0" baseline="0" noProof="0">
                <a:ln>
                  <a:noFill/>
                </a:ln>
                <a:solidFill>
                  <a:schemeClr val="bg1"/>
                </a:solidFill>
                <a:effectLst/>
                <a:uLnTx/>
                <a:uFillTx/>
                <a:latin typeface="Aptos" panose="020B0004020202020204" pitchFamily="34" charset="0"/>
                <a:ea typeface="+mn-ea"/>
                <a:cs typeface="+mn-cs"/>
              </a:rPr>
              <a:t>© 2026 KC2026. All Rights Reserved. FIFA World Cup 26™, FIFA World Cup™, World Cup™ and associated trademarks and logos are the property of FIFA.</a:t>
            </a:r>
            <a:endParaRPr kumimoji="0" lang="en-GB" sz="800" b="0" i="0" u="none" strike="noStrike" kern="1200" cap="none" spc="0" normalizeH="0" baseline="0" noProof="0">
              <a:ln>
                <a:noFill/>
              </a:ln>
              <a:solidFill>
                <a:schemeClr val="bg1"/>
              </a:solidFill>
              <a:effectLst/>
              <a:uLnTx/>
              <a:uFillTx/>
              <a:latin typeface="FWC26 Normal Thin"/>
              <a:ea typeface="+mn-ea"/>
              <a:cs typeface="+mn-cs"/>
            </a:endParaRPr>
          </a:p>
        </p:txBody>
      </p:sp>
      <p:sp>
        <p:nvSpPr>
          <p:cNvPr id="14" name="Rectangle 13">
            <a:extLst>
              <a:ext uri="{FF2B5EF4-FFF2-40B4-BE49-F238E27FC236}">
                <a16:creationId xmlns:a16="http://schemas.microsoft.com/office/drawing/2014/main" id="{BA90ACFF-F660-729E-0C68-CF1D9C9A0D37}"/>
              </a:ext>
            </a:extLst>
          </p:cNvPr>
          <p:cNvSpPr>
            <a:spLocks noGrp="1" noRot="1" noMove="1" noResize="1" noEditPoints="1" noAdjustHandles="1" noChangeArrowheads="1" noChangeShapeType="1"/>
          </p:cNvSpPr>
          <p:nvPr userDrawn="1"/>
        </p:nvSpPr>
        <p:spPr>
          <a:xfrm>
            <a:off x="11266098" y="76199"/>
            <a:ext cx="724619" cy="1143001"/>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201428837"/>
      </p:ext>
    </p:extLst>
  </p:cSld>
  <p:clrMapOvr>
    <a:masterClrMapping/>
  </p:clrMapOvr>
</p:sldLayout>
</file>

<file path=ppt/slideLayouts/slideLayout9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FC97B1-968B-833F-D87E-B990F9C8AC94}"/>
              </a:ext>
            </a:extLst>
          </p:cNvPr>
          <p:cNvSpPr>
            <a:spLocks noGrp="1"/>
          </p:cNvSpPr>
          <p:nvPr>
            <p:ph type="title"/>
          </p:nvPr>
        </p:nvSpPr>
        <p:spPr/>
        <p:txBody>
          <a:bodyPr/>
          <a:lstStyle>
            <a:lvl1pPr>
              <a:defRPr>
                <a:solidFill>
                  <a:srgbClr val="003B4A"/>
                </a:solidFill>
              </a:defRPr>
            </a:lvl1pPr>
          </a:lstStyle>
          <a:p>
            <a:r>
              <a:rPr lang="en-US"/>
              <a:t>Click to edit Master title style</a:t>
            </a:r>
          </a:p>
        </p:txBody>
      </p:sp>
      <p:sp>
        <p:nvSpPr>
          <p:cNvPr id="3" name="Content Placeholder 2">
            <a:extLst>
              <a:ext uri="{FF2B5EF4-FFF2-40B4-BE49-F238E27FC236}">
                <a16:creationId xmlns:a16="http://schemas.microsoft.com/office/drawing/2014/main" id="{B1F62898-D4FD-EDB1-ACD8-AE9EA5A33131}"/>
              </a:ext>
            </a:extLst>
          </p:cNvPr>
          <p:cNvSpPr>
            <a:spLocks noGrp="1"/>
          </p:cNvSpPr>
          <p:nvPr>
            <p:ph idx="1"/>
          </p:nvPr>
        </p:nvSpPr>
        <p:spPr/>
        <p:txBody>
          <a:bodyPr/>
          <a:lstStyle>
            <a:lvl1pPr>
              <a:defRPr>
                <a:solidFill>
                  <a:srgbClr val="003B4A"/>
                </a:solidFill>
              </a:defRPr>
            </a:lvl1pPr>
            <a:lvl2pPr>
              <a:defRPr>
                <a:solidFill>
                  <a:srgbClr val="003B4A"/>
                </a:solidFill>
              </a:defRPr>
            </a:lvl2pPr>
            <a:lvl3pPr>
              <a:defRPr>
                <a:solidFill>
                  <a:srgbClr val="003B4A"/>
                </a:solidFill>
              </a:defRPr>
            </a:lvl3pPr>
            <a:lvl4pPr>
              <a:defRPr>
                <a:solidFill>
                  <a:srgbClr val="003B4A"/>
                </a:solidFill>
              </a:defRPr>
            </a:lvl4pPr>
            <a:lvl5pPr>
              <a:defRPr>
                <a:solidFill>
                  <a:srgbClr val="003B4A"/>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651020E-5D67-EEF1-A948-FA59D2753B9D}"/>
              </a:ext>
            </a:extLst>
          </p:cNvPr>
          <p:cNvSpPr>
            <a:spLocks noGrp="1"/>
          </p:cNvSpPr>
          <p:nvPr>
            <p:ph type="dt" sz="half" idx="10"/>
          </p:nvPr>
        </p:nvSpPr>
        <p:spPr/>
        <p:txBody>
          <a:bodyPr/>
          <a:lstStyle/>
          <a:p>
            <a:endParaRPr lang="en-US"/>
          </a:p>
        </p:txBody>
      </p:sp>
      <p:sp>
        <p:nvSpPr>
          <p:cNvPr id="5" name="Footer Placeholder 4">
            <a:extLst>
              <a:ext uri="{FF2B5EF4-FFF2-40B4-BE49-F238E27FC236}">
                <a16:creationId xmlns:a16="http://schemas.microsoft.com/office/drawing/2014/main" id="{FBF4781E-3628-2E02-3D3E-6901E169D66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0FF04DB-E6DE-13CC-312D-343B2C194F9F}"/>
              </a:ext>
            </a:extLst>
          </p:cNvPr>
          <p:cNvSpPr>
            <a:spLocks noGrp="1"/>
          </p:cNvSpPr>
          <p:nvPr>
            <p:ph type="sldNum" sz="quarter" idx="12"/>
          </p:nvPr>
        </p:nvSpPr>
        <p:spPr/>
        <p:txBody>
          <a:bodyPr/>
          <a:lstStyle/>
          <a:p>
            <a:fld id="{33AA1D3B-80D1-41CC-A568-F2F8F49C30B8}" type="slidenum">
              <a:rPr lang="en-US" smtClean="0"/>
              <a:t>‹#›</a:t>
            </a:fld>
            <a:endParaRPr lang="en-US"/>
          </a:p>
        </p:txBody>
      </p:sp>
    </p:spTree>
    <p:extLst>
      <p:ext uri="{BB962C8B-B14F-4D97-AF65-F5344CB8AC3E}">
        <p14:creationId xmlns:p14="http://schemas.microsoft.com/office/powerpoint/2010/main" val="3842680246"/>
      </p:ext>
    </p:extLst>
  </p:cSld>
  <p:clrMapOvr>
    <a:masterClrMapping/>
  </p:clrMapOvr>
</p:sldLayout>
</file>

<file path=ppt/slideLayouts/slideLayout92.xml><?xml version="1.0" encoding="utf-8"?>
<p:sldLayout xmlns:a="http://schemas.openxmlformats.org/drawingml/2006/main" xmlns:r="http://schemas.openxmlformats.org/officeDocument/2006/relationships" xmlns:p="http://schemas.openxmlformats.org/presentationml/2006/main" preserve="1" userDrawn="1">
  <p:cSld name="12_Custom Layout">
    <p:spTree>
      <p:nvGrpSpPr>
        <p:cNvPr id="1" name=""/>
        <p:cNvGrpSpPr/>
        <p:nvPr/>
      </p:nvGrpSpPr>
      <p:grpSpPr>
        <a:xfrm>
          <a:off x="0" y="0"/>
          <a:ext cx="0" cy="0"/>
          <a:chOff x="0" y="0"/>
          <a:chExt cx="0" cy="0"/>
        </a:xfrm>
      </p:grpSpPr>
      <p:sp>
        <p:nvSpPr>
          <p:cNvPr id="5" name="Text Placeholder 8">
            <a:extLst>
              <a:ext uri="{FF2B5EF4-FFF2-40B4-BE49-F238E27FC236}">
                <a16:creationId xmlns:a16="http://schemas.microsoft.com/office/drawing/2014/main" id="{99231714-2F4B-53F0-3950-7E49680573DC}"/>
              </a:ext>
            </a:extLst>
          </p:cNvPr>
          <p:cNvSpPr>
            <a:spLocks noGrp="1"/>
          </p:cNvSpPr>
          <p:nvPr>
            <p:ph type="body" sz="quarter" idx="13" hasCustomPrompt="1"/>
          </p:nvPr>
        </p:nvSpPr>
        <p:spPr>
          <a:xfrm>
            <a:off x="381000" y="385961"/>
            <a:ext cx="10287000" cy="676806"/>
          </a:xfrm>
        </p:spPr>
        <p:txBody>
          <a:bodyPr anchor="b">
            <a:noAutofit/>
          </a:bodyPr>
          <a:lstStyle>
            <a:lvl1pPr marL="0" indent="0" algn="l">
              <a:lnSpc>
                <a:spcPct val="80000"/>
              </a:lnSpc>
              <a:spcBef>
                <a:spcPts val="0"/>
              </a:spcBef>
              <a:spcAft>
                <a:spcPts val="0"/>
              </a:spcAft>
              <a:buNone/>
              <a:defRPr lang="en-US" sz="3600" b="1" i="0" kern="1200" cap="all" spc="0" baseline="0" dirty="0">
                <a:solidFill>
                  <a:schemeClr val="accent1"/>
                </a:solidFill>
                <a:latin typeface="Aptos Black" panose="020B0004020202020204" pitchFamily="34" charset="0"/>
                <a:ea typeface="Aptos Black" panose="020B0004020202020204" pitchFamily="34" charset="0"/>
                <a:cs typeface="Aptos Black" panose="020B0004020202020204" pitchFamily="34" charset="0"/>
              </a:defRPr>
            </a:lvl1pPr>
          </a:lstStyle>
          <a:p>
            <a:pPr lvl="0"/>
            <a:r>
              <a:rPr lang="en-US"/>
              <a:t>Headline</a:t>
            </a:r>
          </a:p>
        </p:txBody>
      </p:sp>
      <p:sp>
        <p:nvSpPr>
          <p:cNvPr id="6" name="Text Placeholder 8">
            <a:extLst>
              <a:ext uri="{FF2B5EF4-FFF2-40B4-BE49-F238E27FC236}">
                <a16:creationId xmlns:a16="http://schemas.microsoft.com/office/drawing/2014/main" id="{04079289-72DF-6485-293A-E9FA71FAFAC9}"/>
              </a:ext>
            </a:extLst>
          </p:cNvPr>
          <p:cNvSpPr>
            <a:spLocks noGrp="1"/>
          </p:cNvSpPr>
          <p:nvPr>
            <p:ph type="body" sz="quarter" idx="14" hasCustomPrompt="1"/>
          </p:nvPr>
        </p:nvSpPr>
        <p:spPr>
          <a:xfrm>
            <a:off x="381000" y="1202446"/>
            <a:ext cx="10287000" cy="350132"/>
          </a:xfrm>
        </p:spPr>
        <p:txBody>
          <a:bodyPr anchor="t">
            <a:noAutofit/>
          </a:bodyPr>
          <a:lstStyle>
            <a:lvl1pPr marL="0" indent="0" algn="l">
              <a:lnSpc>
                <a:spcPct val="80000"/>
              </a:lnSpc>
              <a:buNone/>
              <a:defRPr lang="en-US" sz="2000" b="1" i="0" kern="1200" cap="all" spc="0" baseline="0" dirty="0">
                <a:solidFill>
                  <a:schemeClr val="accent4"/>
                </a:solidFill>
                <a:latin typeface="Aptos Black" panose="020B0004020202020204" pitchFamily="34" charset="0"/>
                <a:ea typeface="Aptos Black" panose="020B0004020202020204" pitchFamily="34" charset="0"/>
                <a:cs typeface="Aptos Black" panose="020B0004020202020204" pitchFamily="34" charset="0"/>
              </a:defRPr>
            </a:lvl1pPr>
          </a:lstStyle>
          <a:p>
            <a:pPr lvl="0"/>
            <a:r>
              <a:rPr lang="en-US"/>
              <a:t>Subhead</a:t>
            </a:r>
          </a:p>
        </p:txBody>
      </p:sp>
      <p:sp>
        <p:nvSpPr>
          <p:cNvPr id="7" name="Date Placeholder 6">
            <a:extLst>
              <a:ext uri="{FF2B5EF4-FFF2-40B4-BE49-F238E27FC236}">
                <a16:creationId xmlns:a16="http://schemas.microsoft.com/office/drawing/2014/main" id="{77968823-AABB-A98F-97CD-F3F00D349A7E}"/>
              </a:ext>
            </a:extLst>
          </p:cNvPr>
          <p:cNvSpPr>
            <a:spLocks noGrp="1"/>
          </p:cNvSpPr>
          <p:nvPr>
            <p:ph type="dt" sz="half" idx="15"/>
          </p:nvPr>
        </p:nvSpPr>
        <p:spPr/>
        <p:txBody>
          <a:bodyPr/>
          <a:lstStyle/>
          <a:p>
            <a:endParaRPr lang="en-US"/>
          </a:p>
        </p:txBody>
      </p:sp>
      <p:sp>
        <p:nvSpPr>
          <p:cNvPr id="8" name="Footer Placeholder 7">
            <a:extLst>
              <a:ext uri="{FF2B5EF4-FFF2-40B4-BE49-F238E27FC236}">
                <a16:creationId xmlns:a16="http://schemas.microsoft.com/office/drawing/2014/main" id="{A0B40FFC-C93D-DEF6-2A3C-3DDD412D7C80}"/>
              </a:ext>
            </a:extLst>
          </p:cNvPr>
          <p:cNvSpPr>
            <a:spLocks noGrp="1"/>
          </p:cNvSpPr>
          <p:nvPr>
            <p:ph type="ftr" sz="quarter" idx="16"/>
          </p:nvPr>
        </p:nvSpPr>
        <p:spPr/>
        <p:txBody>
          <a:bodyPr/>
          <a:lstStyle/>
          <a:p>
            <a:pPr algn="l"/>
            <a:endParaRPr lang="en-GB"/>
          </a:p>
        </p:txBody>
      </p:sp>
      <p:sp>
        <p:nvSpPr>
          <p:cNvPr id="9" name="Slide Number Placeholder 8">
            <a:extLst>
              <a:ext uri="{FF2B5EF4-FFF2-40B4-BE49-F238E27FC236}">
                <a16:creationId xmlns:a16="http://schemas.microsoft.com/office/drawing/2014/main" id="{AFDAF629-05F1-9C90-2F77-6ACEE1C63726}"/>
              </a:ext>
            </a:extLst>
          </p:cNvPr>
          <p:cNvSpPr>
            <a:spLocks noGrp="1"/>
          </p:cNvSpPr>
          <p:nvPr>
            <p:ph type="sldNum" sz="quarter" idx="17"/>
          </p:nvPr>
        </p:nvSpPr>
        <p:spPr/>
        <p:txBody>
          <a:bodyPr/>
          <a:lstStyle/>
          <a:p>
            <a:fld id="{BCC574E5-598D-4C19-A93D-1F2ADF65AC13}" type="slidenum">
              <a:rPr lang="en-GB" smtClean="0"/>
              <a:pPr/>
              <a:t>‹#›</a:t>
            </a:fld>
            <a:endParaRPr lang="en-GB"/>
          </a:p>
        </p:txBody>
      </p:sp>
    </p:spTree>
    <p:extLst>
      <p:ext uri="{BB962C8B-B14F-4D97-AF65-F5344CB8AC3E}">
        <p14:creationId xmlns:p14="http://schemas.microsoft.com/office/powerpoint/2010/main" val="2392749684"/>
      </p:ext>
    </p:extLst>
  </p:cSld>
  <p:clrMapOvr>
    <a:masterClrMapping/>
  </p:clrMapOvr>
</p:sldLayout>
</file>

<file path=ppt/slideLayouts/slideLayout93.xml><?xml version="1.0" encoding="utf-8"?>
<p:sldLayout xmlns:a="http://schemas.openxmlformats.org/drawingml/2006/main" xmlns:r="http://schemas.openxmlformats.org/officeDocument/2006/relationships" xmlns:p="http://schemas.openxmlformats.org/presentationml/2006/main" preserve="1" userDrawn="1">
  <p:cSld name="101_Custom Layout">
    <p:bg>
      <p:bgPr>
        <a:solidFill>
          <a:schemeClr val="accent1"/>
        </a:solidFill>
        <a:effectLst/>
      </p:bgPr>
    </p:bg>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01131B15-97AF-D2C4-410A-55A3AD6DA822}"/>
              </a:ext>
            </a:extLst>
          </p:cNvPr>
          <p:cNvSpPr>
            <a:spLocks noGrp="1"/>
          </p:cNvSpPr>
          <p:nvPr>
            <p:ph type="sldNum" sz="quarter" idx="11"/>
          </p:nvPr>
        </p:nvSpPr>
        <p:spPr/>
        <p:txBody>
          <a:bodyPr/>
          <a:lstStyle>
            <a:lvl1pPr>
              <a:defRPr>
                <a:solidFill>
                  <a:schemeClr val="bg1"/>
                </a:solidFill>
              </a:defRPr>
            </a:lvl1pPr>
          </a:lstStyle>
          <a:p>
            <a:fld id="{BCC574E5-598D-4C19-A93D-1F2ADF65AC13}" type="slidenum">
              <a:rPr lang="en-GB" smtClean="0"/>
              <a:pPr/>
              <a:t>‹#›</a:t>
            </a:fld>
            <a:endParaRPr lang="en-GB"/>
          </a:p>
        </p:txBody>
      </p:sp>
      <p:pic>
        <p:nvPicPr>
          <p:cNvPr id="10" name="Graphic 9">
            <a:extLst>
              <a:ext uri="{FF2B5EF4-FFF2-40B4-BE49-F238E27FC236}">
                <a16:creationId xmlns:a16="http://schemas.microsoft.com/office/drawing/2014/main" id="{473ED865-1234-1988-BF77-8B099E976479}"/>
              </a:ext>
            </a:extLst>
          </p:cNvPr>
          <p:cNvPicPr>
            <a:picLocks noChangeAspect="1"/>
          </p:cNvPicPr>
          <p:nvPr userDrawn="1"/>
        </p:nvPicPr>
        <p:blipFill>
          <a:blip>
            <a:extLst>
              <a:ext uri="{96DAC541-7B7A-43D3-8B79-37D633B846F1}">
                <asvg:svgBlip xmlns:asvg="http://schemas.microsoft.com/office/drawing/2016/SVG/main" r:embed="rId2"/>
              </a:ext>
            </a:extLst>
          </a:blip>
          <a:srcRect l="43386" b="41844"/>
          <a:stretch/>
        </p:blipFill>
        <p:spPr>
          <a:xfrm>
            <a:off x="0" y="2947800"/>
            <a:ext cx="8915400" cy="3927673"/>
          </a:xfrm>
          <a:prstGeom prst="rect">
            <a:avLst/>
          </a:prstGeom>
        </p:spPr>
      </p:pic>
      <p:sp>
        <p:nvSpPr>
          <p:cNvPr id="13" name="Text Placeholder 20">
            <a:extLst>
              <a:ext uri="{FF2B5EF4-FFF2-40B4-BE49-F238E27FC236}">
                <a16:creationId xmlns:a16="http://schemas.microsoft.com/office/drawing/2014/main" id="{50870514-CD02-0B46-96AF-1FDC38AE248A}"/>
              </a:ext>
            </a:extLst>
          </p:cNvPr>
          <p:cNvSpPr>
            <a:spLocks noGrp="1"/>
          </p:cNvSpPr>
          <p:nvPr>
            <p:ph type="body" sz="quarter" idx="15" hasCustomPrompt="1"/>
          </p:nvPr>
        </p:nvSpPr>
        <p:spPr>
          <a:xfrm>
            <a:off x="381000" y="835024"/>
            <a:ext cx="11427000" cy="1831975"/>
          </a:xfrm>
        </p:spPr>
        <p:txBody>
          <a:bodyPr anchor="b"/>
          <a:lstStyle>
            <a:lvl1pPr marL="0" indent="0">
              <a:lnSpc>
                <a:spcPct val="80000"/>
              </a:lnSpc>
              <a:buNone/>
              <a:defRPr lang="en-US" sz="5400" b="1" i="0" kern="1200" cap="all" baseline="0" dirty="0" smtClean="0">
                <a:solidFill>
                  <a:schemeClr val="accent6"/>
                </a:solidFill>
                <a:latin typeface="Aptos Black" panose="020B0004020202020204" pitchFamily="34" charset="0"/>
                <a:ea typeface="+mj-ea"/>
                <a:cs typeface="+mj-cs"/>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Divider Slide</a:t>
            </a:r>
          </a:p>
        </p:txBody>
      </p:sp>
    </p:spTree>
    <p:extLst>
      <p:ext uri="{BB962C8B-B14F-4D97-AF65-F5344CB8AC3E}">
        <p14:creationId xmlns:p14="http://schemas.microsoft.com/office/powerpoint/2010/main" val="2930617041"/>
      </p:ext>
    </p:extLst>
  </p:cSld>
  <p:clrMapOvr>
    <a:masterClrMapping/>
  </p:clrMapOvr>
</p:sldLayout>
</file>

<file path=ppt/slideLayouts/slideLayout94.xml><?xml version="1.0" encoding="utf-8"?>
<p:sldLayout xmlns:a="http://schemas.openxmlformats.org/drawingml/2006/main" xmlns:r="http://schemas.openxmlformats.org/officeDocument/2006/relationships" xmlns:p="http://schemas.openxmlformats.org/presentationml/2006/main" preserve="1" userDrawn="1">
  <p:cSld name="16_Custom Layout">
    <p:spTree>
      <p:nvGrpSpPr>
        <p:cNvPr id="1" name=""/>
        <p:cNvGrpSpPr/>
        <p:nvPr/>
      </p:nvGrpSpPr>
      <p:grpSpPr>
        <a:xfrm>
          <a:off x="0" y="0"/>
          <a:ext cx="0" cy="0"/>
          <a:chOff x="0" y="0"/>
          <a:chExt cx="0" cy="0"/>
        </a:xfrm>
      </p:grpSpPr>
      <p:pic>
        <p:nvPicPr>
          <p:cNvPr id="2" name="Graphic 1">
            <a:extLst>
              <a:ext uri="{FF2B5EF4-FFF2-40B4-BE49-F238E27FC236}">
                <a16:creationId xmlns:a16="http://schemas.microsoft.com/office/drawing/2014/main" id="{66DF5A81-2B1C-5BF1-037E-8D4B54831513}"/>
              </a:ext>
            </a:extLst>
          </p:cNvPr>
          <p:cNvPicPr>
            <a:picLocks noChangeAspect="1"/>
          </p:cNvPicPr>
          <p:nvPr userDrawn="1"/>
        </p:nvPicPr>
        <p:blipFill>
          <a:blip>
            <a:extLst>
              <a:ext uri="{96DAC541-7B7A-43D3-8B79-37D633B846F1}">
                <asvg:svgBlip xmlns:asvg="http://schemas.microsoft.com/office/drawing/2016/SVG/main" r:embed="rId2"/>
              </a:ext>
            </a:extLst>
          </a:blip>
          <a:srcRect l="21706" b="43216"/>
          <a:stretch/>
        </p:blipFill>
        <p:spPr>
          <a:xfrm flipH="1">
            <a:off x="6096000" y="2393143"/>
            <a:ext cx="6068518" cy="4464858"/>
          </a:xfrm>
          <a:prstGeom prst="rect">
            <a:avLst/>
          </a:prstGeom>
        </p:spPr>
      </p:pic>
      <p:sp>
        <p:nvSpPr>
          <p:cNvPr id="3" name="Footer Placeholder 2">
            <a:extLst>
              <a:ext uri="{FF2B5EF4-FFF2-40B4-BE49-F238E27FC236}">
                <a16:creationId xmlns:a16="http://schemas.microsoft.com/office/drawing/2014/main" id="{E3A68F96-DC2D-FD74-EB06-469C62B21F99}"/>
              </a:ext>
            </a:extLst>
          </p:cNvPr>
          <p:cNvSpPr>
            <a:spLocks noGrp="1"/>
          </p:cNvSpPr>
          <p:nvPr>
            <p:ph type="ftr" sz="quarter" idx="10"/>
          </p:nvPr>
        </p:nvSpPr>
        <p:spPr/>
        <p:txBody>
          <a:bodyPr/>
          <a:lstStyle/>
          <a:p>
            <a:pPr algn="l"/>
            <a:endParaRPr lang="en-GB"/>
          </a:p>
        </p:txBody>
      </p:sp>
      <p:sp>
        <p:nvSpPr>
          <p:cNvPr id="4" name="Slide Number Placeholder 3">
            <a:extLst>
              <a:ext uri="{FF2B5EF4-FFF2-40B4-BE49-F238E27FC236}">
                <a16:creationId xmlns:a16="http://schemas.microsoft.com/office/drawing/2014/main" id="{D0282726-C63D-391C-3B9C-9F0DDE82B517}"/>
              </a:ext>
            </a:extLst>
          </p:cNvPr>
          <p:cNvSpPr>
            <a:spLocks noGrp="1"/>
          </p:cNvSpPr>
          <p:nvPr>
            <p:ph type="sldNum" sz="quarter" idx="11"/>
          </p:nvPr>
        </p:nvSpPr>
        <p:spPr/>
        <p:txBody>
          <a:bodyPr/>
          <a:lstStyle/>
          <a:p>
            <a:fld id="{BCC574E5-598D-4C19-A93D-1F2ADF65AC13}" type="slidenum">
              <a:rPr lang="en-GB" smtClean="0"/>
              <a:pPr/>
              <a:t>‹#›</a:t>
            </a:fld>
            <a:endParaRPr lang="en-GB"/>
          </a:p>
        </p:txBody>
      </p:sp>
      <p:sp>
        <p:nvSpPr>
          <p:cNvPr id="9" name="Text Placeholder 8">
            <a:extLst>
              <a:ext uri="{FF2B5EF4-FFF2-40B4-BE49-F238E27FC236}">
                <a16:creationId xmlns:a16="http://schemas.microsoft.com/office/drawing/2014/main" id="{A76318B4-3C33-5F8F-8AEA-74C2CED64A06}"/>
              </a:ext>
            </a:extLst>
          </p:cNvPr>
          <p:cNvSpPr>
            <a:spLocks noGrp="1"/>
          </p:cNvSpPr>
          <p:nvPr>
            <p:ph type="body" sz="quarter" idx="13" hasCustomPrompt="1"/>
          </p:nvPr>
        </p:nvSpPr>
        <p:spPr>
          <a:xfrm>
            <a:off x="381000" y="385961"/>
            <a:ext cx="10287000" cy="676806"/>
          </a:xfrm>
        </p:spPr>
        <p:txBody>
          <a:bodyPr anchor="b">
            <a:noAutofit/>
          </a:bodyPr>
          <a:lstStyle>
            <a:lvl1pPr marL="0" indent="0" algn="l">
              <a:lnSpc>
                <a:spcPct val="80000"/>
              </a:lnSpc>
              <a:spcBef>
                <a:spcPts val="0"/>
              </a:spcBef>
              <a:spcAft>
                <a:spcPts val="0"/>
              </a:spcAft>
              <a:buNone/>
              <a:defRPr lang="en-US" sz="3600" b="1" i="0" kern="1200" cap="all" spc="0" baseline="0" dirty="0">
                <a:solidFill>
                  <a:schemeClr val="accent1"/>
                </a:solidFill>
                <a:latin typeface="Aptos Black" panose="020B0004020202020204" pitchFamily="34" charset="0"/>
                <a:ea typeface="Aptos Black" panose="020B0004020202020204" pitchFamily="34" charset="0"/>
                <a:cs typeface="Aptos Black" panose="020B0004020202020204" pitchFamily="34" charset="0"/>
              </a:defRPr>
            </a:lvl1pPr>
          </a:lstStyle>
          <a:p>
            <a:pPr lvl="0"/>
            <a:r>
              <a:rPr lang="en-US"/>
              <a:t>Headline</a:t>
            </a:r>
          </a:p>
        </p:txBody>
      </p:sp>
      <p:sp>
        <p:nvSpPr>
          <p:cNvPr id="10" name="Text Placeholder 8">
            <a:extLst>
              <a:ext uri="{FF2B5EF4-FFF2-40B4-BE49-F238E27FC236}">
                <a16:creationId xmlns:a16="http://schemas.microsoft.com/office/drawing/2014/main" id="{3DC4A985-3EA4-9960-ABE4-82A00E57C9BE}"/>
              </a:ext>
            </a:extLst>
          </p:cNvPr>
          <p:cNvSpPr>
            <a:spLocks noGrp="1"/>
          </p:cNvSpPr>
          <p:nvPr>
            <p:ph type="body" sz="quarter" idx="14" hasCustomPrompt="1"/>
          </p:nvPr>
        </p:nvSpPr>
        <p:spPr>
          <a:xfrm>
            <a:off x="381000" y="1202446"/>
            <a:ext cx="10287000" cy="350132"/>
          </a:xfrm>
        </p:spPr>
        <p:txBody>
          <a:bodyPr anchor="t">
            <a:noAutofit/>
          </a:bodyPr>
          <a:lstStyle>
            <a:lvl1pPr marL="0" indent="0" algn="l">
              <a:lnSpc>
                <a:spcPct val="80000"/>
              </a:lnSpc>
              <a:buNone/>
              <a:defRPr lang="en-US" sz="2000" b="1" i="0" kern="1200" cap="all" spc="0" baseline="0" dirty="0">
                <a:solidFill>
                  <a:schemeClr val="accent4"/>
                </a:solidFill>
                <a:latin typeface="Aptos Black" panose="020B0004020202020204" pitchFamily="34" charset="0"/>
                <a:ea typeface="Aptos Black" panose="020B0004020202020204" pitchFamily="34" charset="0"/>
                <a:cs typeface="Aptos Black" panose="020B0004020202020204" pitchFamily="34" charset="0"/>
              </a:defRPr>
            </a:lvl1pPr>
          </a:lstStyle>
          <a:p>
            <a:pPr lvl="0"/>
            <a:r>
              <a:rPr lang="en-US"/>
              <a:t>Subhead</a:t>
            </a:r>
          </a:p>
        </p:txBody>
      </p:sp>
      <p:sp>
        <p:nvSpPr>
          <p:cNvPr id="5" name="Date Placeholder 4">
            <a:extLst>
              <a:ext uri="{FF2B5EF4-FFF2-40B4-BE49-F238E27FC236}">
                <a16:creationId xmlns:a16="http://schemas.microsoft.com/office/drawing/2014/main" id="{27715575-D688-8C95-7530-B56BDEE4747B}"/>
              </a:ext>
            </a:extLst>
          </p:cNvPr>
          <p:cNvSpPr>
            <a:spLocks noGrp="1"/>
          </p:cNvSpPr>
          <p:nvPr>
            <p:ph type="dt" sz="half" idx="15"/>
          </p:nvPr>
        </p:nvSpPr>
        <p:spPr/>
        <p:txBody>
          <a:bodyPr/>
          <a:lstStyle/>
          <a:p>
            <a:endParaRPr lang="en-US"/>
          </a:p>
        </p:txBody>
      </p:sp>
    </p:spTree>
    <p:extLst>
      <p:ext uri="{BB962C8B-B14F-4D97-AF65-F5344CB8AC3E}">
        <p14:creationId xmlns:p14="http://schemas.microsoft.com/office/powerpoint/2010/main" val="2828092817"/>
      </p:ext>
    </p:extLst>
  </p:cSld>
  <p:clrMapOvr>
    <a:masterClrMapping/>
  </p:clrMapOvr>
</p:sldLayout>
</file>

<file path=ppt/slideLayouts/slideLayout95.xml><?xml version="1.0" encoding="utf-8"?>
<p:sldLayout xmlns:a="http://schemas.openxmlformats.org/drawingml/2006/main" xmlns:r="http://schemas.openxmlformats.org/officeDocument/2006/relationships" xmlns:p="http://schemas.openxmlformats.org/presentationml/2006/main" preserve="1" userDrawn="1">
  <p:cSld name="34_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A80BAE-1329-DA1D-0948-CBAD08E53D09}"/>
              </a:ext>
            </a:extLst>
          </p:cNvPr>
          <p:cNvSpPr>
            <a:spLocks noGrp="1"/>
          </p:cNvSpPr>
          <p:nvPr>
            <p:ph type="title" hasCustomPrompt="1"/>
          </p:nvPr>
        </p:nvSpPr>
        <p:spPr/>
        <p:txBody>
          <a:bodyPr/>
          <a:lstStyle/>
          <a:p>
            <a:r>
              <a:rPr lang="en-US"/>
              <a:t>Headline</a:t>
            </a:r>
          </a:p>
        </p:txBody>
      </p:sp>
      <p:sp>
        <p:nvSpPr>
          <p:cNvPr id="3" name="Footer Placeholder 2">
            <a:extLst>
              <a:ext uri="{FF2B5EF4-FFF2-40B4-BE49-F238E27FC236}">
                <a16:creationId xmlns:a16="http://schemas.microsoft.com/office/drawing/2014/main" id="{124E6AAC-7C46-BCED-1A9C-EBD13BB08FA2}"/>
              </a:ext>
            </a:extLst>
          </p:cNvPr>
          <p:cNvSpPr>
            <a:spLocks noGrp="1"/>
          </p:cNvSpPr>
          <p:nvPr>
            <p:ph type="ftr" sz="quarter" idx="10"/>
          </p:nvPr>
        </p:nvSpPr>
        <p:spPr/>
        <p:txBody>
          <a:bodyPr/>
          <a:lstStyle/>
          <a:p>
            <a:pPr algn="l"/>
            <a:endParaRPr lang="en-GB"/>
          </a:p>
        </p:txBody>
      </p:sp>
      <p:sp>
        <p:nvSpPr>
          <p:cNvPr id="4" name="Slide Number Placeholder 3">
            <a:extLst>
              <a:ext uri="{FF2B5EF4-FFF2-40B4-BE49-F238E27FC236}">
                <a16:creationId xmlns:a16="http://schemas.microsoft.com/office/drawing/2014/main" id="{AC78D92D-B257-C465-8B2F-70A1A323773E}"/>
              </a:ext>
            </a:extLst>
          </p:cNvPr>
          <p:cNvSpPr>
            <a:spLocks noGrp="1"/>
          </p:cNvSpPr>
          <p:nvPr>
            <p:ph type="sldNum" sz="quarter" idx="11"/>
          </p:nvPr>
        </p:nvSpPr>
        <p:spPr/>
        <p:txBody>
          <a:bodyPr/>
          <a:lstStyle/>
          <a:p>
            <a:fld id="{BCC574E5-598D-4C19-A93D-1F2ADF65AC13}" type="slidenum">
              <a:rPr lang="en-GB" smtClean="0"/>
              <a:pPr/>
              <a:t>‹#›</a:t>
            </a:fld>
            <a:endParaRPr lang="en-GB"/>
          </a:p>
        </p:txBody>
      </p:sp>
      <p:sp>
        <p:nvSpPr>
          <p:cNvPr id="5" name="Text Placeholder 8">
            <a:extLst>
              <a:ext uri="{FF2B5EF4-FFF2-40B4-BE49-F238E27FC236}">
                <a16:creationId xmlns:a16="http://schemas.microsoft.com/office/drawing/2014/main" id="{2ECE4767-ACF3-E1E3-57C6-D20E1E377AEB}"/>
              </a:ext>
            </a:extLst>
          </p:cNvPr>
          <p:cNvSpPr>
            <a:spLocks noGrp="1"/>
          </p:cNvSpPr>
          <p:nvPr>
            <p:ph type="body" sz="quarter" idx="15" hasCustomPrompt="1"/>
          </p:nvPr>
        </p:nvSpPr>
        <p:spPr>
          <a:xfrm>
            <a:off x="4264298" y="1215318"/>
            <a:ext cx="3660502" cy="451820"/>
          </a:xfrm>
        </p:spPr>
        <p:txBody>
          <a:bodyPr>
            <a:noAutofit/>
          </a:bodyPr>
          <a:lstStyle>
            <a:lvl1pPr marL="0" indent="0" algn="l">
              <a:lnSpc>
                <a:spcPct val="100000"/>
              </a:lnSpc>
              <a:spcBef>
                <a:spcPts val="400"/>
              </a:spcBef>
              <a:buNone/>
              <a:defRPr lang="en-US" sz="2000" b="1" i="0" kern="1200" cap="all" spc="0" baseline="0" dirty="0">
                <a:solidFill>
                  <a:schemeClr val="accent4"/>
                </a:solidFill>
                <a:latin typeface="Aptos Black" panose="020B0004020202020204" pitchFamily="34" charset="0"/>
                <a:ea typeface="Aptos Black" panose="020B0004020202020204" pitchFamily="34" charset="0"/>
                <a:cs typeface="Aptos Black" panose="020B0004020202020204" pitchFamily="34" charset="0"/>
              </a:defRPr>
            </a:lvl1pPr>
          </a:lstStyle>
          <a:p>
            <a:pPr lvl="0"/>
            <a:r>
              <a:rPr lang="en-US"/>
              <a:t>Subhead</a:t>
            </a:r>
          </a:p>
        </p:txBody>
      </p:sp>
      <p:sp>
        <p:nvSpPr>
          <p:cNvPr id="6" name="Text Placeholder 8">
            <a:extLst>
              <a:ext uri="{FF2B5EF4-FFF2-40B4-BE49-F238E27FC236}">
                <a16:creationId xmlns:a16="http://schemas.microsoft.com/office/drawing/2014/main" id="{BBCDEF75-84F8-7742-766E-90931D109576}"/>
              </a:ext>
            </a:extLst>
          </p:cNvPr>
          <p:cNvSpPr>
            <a:spLocks noGrp="1"/>
          </p:cNvSpPr>
          <p:nvPr>
            <p:ph type="body" sz="quarter" idx="20" hasCustomPrompt="1"/>
          </p:nvPr>
        </p:nvSpPr>
        <p:spPr>
          <a:xfrm>
            <a:off x="8076443" y="1215318"/>
            <a:ext cx="3732367" cy="451820"/>
          </a:xfrm>
        </p:spPr>
        <p:txBody>
          <a:bodyPr>
            <a:noAutofit/>
          </a:bodyPr>
          <a:lstStyle>
            <a:lvl1pPr marL="0" indent="0" algn="l">
              <a:lnSpc>
                <a:spcPct val="100000"/>
              </a:lnSpc>
              <a:spcBef>
                <a:spcPts val="400"/>
              </a:spcBef>
              <a:buNone/>
              <a:defRPr lang="en-US" sz="2000" b="1" i="0" kern="1200" cap="all" spc="0" baseline="0" dirty="0">
                <a:solidFill>
                  <a:schemeClr val="accent4"/>
                </a:solidFill>
                <a:latin typeface="Aptos Black" panose="020B0004020202020204" pitchFamily="34" charset="0"/>
                <a:ea typeface="Aptos Black" panose="020B0004020202020204" pitchFamily="34" charset="0"/>
                <a:cs typeface="Aptos Black" panose="020B0004020202020204" pitchFamily="34" charset="0"/>
              </a:defRPr>
            </a:lvl1pPr>
          </a:lstStyle>
          <a:p>
            <a:pPr lvl="0"/>
            <a:r>
              <a:rPr lang="en-US"/>
              <a:t>Subhead</a:t>
            </a:r>
          </a:p>
        </p:txBody>
      </p:sp>
      <p:sp>
        <p:nvSpPr>
          <p:cNvPr id="7" name="Text Placeholder 4">
            <a:extLst>
              <a:ext uri="{FF2B5EF4-FFF2-40B4-BE49-F238E27FC236}">
                <a16:creationId xmlns:a16="http://schemas.microsoft.com/office/drawing/2014/main" id="{569AA9BF-DD08-343F-1E56-1D200BDB7276}"/>
              </a:ext>
            </a:extLst>
          </p:cNvPr>
          <p:cNvSpPr>
            <a:spLocks noGrp="1"/>
          </p:cNvSpPr>
          <p:nvPr>
            <p:ph type="body" sz="quarter" idx="41"/>
          </p:nvPr>
        </p:nvSpPr>
        <p:spPr>
          <a:xfrm>
            <a:off x="4264298" y="1752600"/>
            <a:ext cx="3662648" cy="4572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Text Placeholder 4">
            <a:extLst>
              <a:ext uri="{FF2B5EF4-FFF2-40B4-BE49-F238E27FC236}">
                <a16:creationId xmlns:a16="http://schemas.microsoft.com/office/drawing/2014/main" id="{E9B95322-F391-276A-D8C5-9E850F84DF15}"/>
              </a:ext>
            </a:extLst>
          </p:cNvPr>
          <p:cNvSpPr>
            <a:spLocks noGrp="1"/>
          </p:cNvSpPr>
          <p:nvPr>
            <p:ph type="body" sz="quarter" idx="42"/>
          </p:nvPr>
        </p:nvSpPr>
        <p:spPr>
          <a:xfrm>
            <a:off x="8076444" y="1752600"/>
            <a:ext cx="3734555" cy="4572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Text Placeholder 8">
            <a:extLst>
              <a:ext uri="{FF2B5EF4-FFF2-40B4-BE49-F238E27FC236}">
                <a16:creationId xmlns:a16="http://schemas.microsoft.com/office/drawing/2014/main" id="{99A96B63-7FE2-A2AF-2D71-163BB0A398B8}"/>
              </a:ext>
            </a:extLst>
          </p:cNvPr>
          <p:cNvSpPr>
            <a:spLocks noGrp="1"/>
          </p:cNvSpPr>
          <p:nvPr>
            <p:ph type="body" sz="quarter" idx="43" hasCustomPrompt="1"/>
          </p:nvPr>
        </p:nvSpPr>
        <p:spPr>
          <a:xfrm>
            <a:off x="413515" y="1215318"/>
            <a:ext cx="3699116" cy="451820"/>
          </a:xfrm>
        </p:spPr>
        <p:txBody>
          <a:bodyPr>
            <a:noAutofit/>
          </a:bodyPr>
          <a:lstStyle>
            <a:lvl1pPr marL="0" indent="0" algn="l">
              <a:lnSpc>
                <a:spcPct val="100000"/>
              </a:lnSpc>
              <a:spcBef>
                <a:spcPts val="400"/>
              </a:spcBef>
              <a:buNone/>
              <a:defRPr lang="en-US" sz="2000" b="1" i="0" kern="1200" cap="all" spc="0" baseline="0" dirty="0">
                <a:solidFill>
                  <a:schemeClr val="accent4"/>
                </a:solidFill>
                <a:latin typeface="Aptos Black" panose="020B0004020202020204" pitchFamily="34" charset="0"/>
                <a:ea typeface="Aptos Black" panose="020B0004020202020204" pitchFamily="34" charset="0"/>
                <a:cs typeface="Aptos Black" panose="020B0004020202020204" pitchFamily="34" charset="0"/>
              </a:defRPr>
            </a:lvl1pPr>
          </a:lstStyle>
          <a:p>
            <a:pPr lvl="0"/>
            <a:r>
              <a:rPr lang="en-US"/>
              <a:t>Subhead</a:t>
            </a:r>
          </a:p>
        </p:txBody>
      </p:sp>
      <p:sp>
        <p:nvSpPr>
          <p:cNvPr id="10" name="Text Placeholder 4">
            <a:extLst>
              <a:ext uri="{FF2B5EF4-FFF2-40B4-BE49-F238E27FC236}">
                <a16:creationId xmlns:a16="http://schemas.microsoft.com/office/drawing/2014/main" id="{02D0FAC4-4F03-561C-8231-37BAFD85FEB7}"/>
              </a:ext>
            </a:extLst>
          </p:cNvPr>
          <p:cNvSpPr>
            <a:spLocks noGrp="1"/>
          </p:cNvSpPr>
          <p:nvPr>
            <p:ph type="body" sz="quarter" idx="44"/>
          </p:nvPr>
        </p:nvSpPr>
        <p:spPr>
          <a:xfrm>
            <a:off x="413514" y="1752600"/>
            <a:ext cx="3701285" cy="4572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Date Placeholder 10">
            <a:extLst>
              <a:ext uri="{FF2B5EF4-FFF2-40B4-BE49-F238E27FC236}">
                <a16:creationId xmlns:a16="http://schemas.microsoft.com/office/drawing/2014/main" id="{87E66BA8-ABBA-6F39-AF32-1D42BAD02F4A}"/>
              </a:ext>
            </a:extLst>
          </p:cNvPr>
          <p:cNvSpPr>
            <a:spLocks noGrp="1"/>
          </p:cNvSpPr>
          <p:nvPr>
            <p:ph type="dt" sz="half" idx="45"/>
          </p:nvPr>
        </p:nvSpPr>
        <p:spPr/>
        <p:txBody>
          <a:bodyPr/>
          <a:lstStyle/>
          <a:p>
            <a:endParaRPr lang="en-US"/>
          </a:p>
        </p:txBody>
      </p:sp>
    </p:spTree>
    <p:extLst>
      <p:ext uri="{BB962C8B-B14F-4D97-AF65-F5344CB8AC3E}">
        <p14:creationId xmlns:p14="http://schemas.microsoft.com/office/powerpoint/2010/main" val="759072703"/>
      </p:ext>
    </p:extLst>
  </p:cSld>
  <p:clrMapOvr>
    <a:masterClrMapping/>
  </p:clrMapOvr>
</p:sldLayout>
</file>

<file path=ppt/slideLayouts/slideLayout96.xml><?xml version="1.0" encoding="utf-8"?>
<p:sldLayout xmlns:a="http://schemas.openxmlformats.org/drawingml/2006/main" xmlns:r="http://schemas.openxmlformats.org/officeDocument/2006/relationships" xmlns:p="http://schemas.openxmlformats.org/presentationml/2006/main" preserve="1" userDrawn="1">
  <p:cSld name="Device - Screen">
    <p:spTree>
      <p:nvGrpSpPr>
        <p:cNvPr id="1" name=""/>
        <p:cNvGrpSpPr/>
        <p:nvPr/>
      </p:nvGrpSpPr>
      <p:grpSpPr>
        <a:xfrm>
          <a:off x="0" y="0"/>
          <a:ext cx="0" cy="0"/>
          <a:chOff x="0" y="0"/>
          <a:chExt cx="0" cy="0"/>
        </a:xfrm>
      </p:grpSpPr>
      <p:pic>
        <p:nvPicPr>
          <p:cNvPr id="3" name="Picture 2" descr="01-trim.png">
            <a:extLst>
              <a:ext uri="{FF2B5EF4-FFF2-40B4-BE49-F238E27FC236}">
                <a16:creationId xmlns:a16="http://schemas.microsoft.com/office/drawing/2014/main" id="{84410A64-6854-2F34-6A30-923C2DE0C08E}"/>
              </a:ext>
            </a:extLst>
          </p:cNvPr>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4341079" y="1247293"/>
            <a:ext cx="7704790" cy="5264988"/>
          </a:xfrm>
          <a:prstGeom prst="rect">
            <a:avLst/>
          </a:prstGeom>
        </p:spPr>
      </p:pic>
      <p:pic>
        <p:nvPicPr>
          <p:cNvPr id="4" name="Picture 3" descr="01-trim-overlay.png">
            <a:extLst>
              <a:ext uri="{FF2B5EF4-FFF2-40B4-BE49-F238E27FC236}">
                <a16:creationId xmlns:a16="http://schemas.microsoft.com/office/drawing/2014/main" id="{F0007C1D-A6A9-9A6E-E363-6D8CABAFBD60}"/>
              </a:ext>
            </a:extLst>
          </p:cNvPr>
          <p:cNvPicPr>
            <a:picLocks noChangeAspect="1"/>
          </p:cNvPicPr>
          <p:nvPr userDrawn="1"/>
        </p:nvPicPr>
        <p:blipFill>
          <a:blip r:embed="rId3" cstate="print">
            <a:alphaModFix/>
            <a:extLst>
              <a:ext uri="{28A0092B-C50C-407E-A947-70E740481C1C}">
                <a14:useLocalDpi xmlns:a14="http://schemas.microsoft.com/office/drawing/2010/main" val="0"/>
              </a:ext>
            </a:extLst>
          </a:blip>
          <a:stretch>
            <a:fillRect/>
          </a:stretch>
        </p:blipFill>
        <p:spPr>
          <a:xfrm>
            <a:off x="4973548" y="1242762"/>
            <a:ext cx="6457346" cy="5136100"/>
          </a:xfrm>
          <a:prstGeom prst="rect">
            <a:avLst/>
          </a:prstGeom>
        </p:spPr>
      </p:pic>
      <p:sp>
        <p:nvSpPr>
          <p:cNvPr id="5" name="Picture Placeholder 2">
            <a:extLst>
              <a:ext uri="{FF2B5EF4-FFF2-40B4-BE49-F238E27FC236}">
                <a16:creationId xmlns:a16="http://schemas.microsoft.com/office/drawing/2014/main" id="{7D7BF645-B2A4-9183-F61D-97AD57700DAB}"/>
              </a:ext>
            </a:extLst>
          </p:cNvPr>
          <p:cNvSpPr>
            <a:spLocks noGrp="1"/>
          </p:cNvSpPr>
          <p:nvPr>
            <p:ph type="pic" sz="quarter" idx="10" hasCustomPrompt="1"/>
          </p:nvPr>
        </p:nvSpPr>
        <p:spPr>
          <a:xfrm>
            <a:off x="5079761" y="1371601"/>
            <a:ext cx="6233610" cy="4086665"/>
          </a:xfrm>
          <a:prstGeom prst="roundRect">
            <a:avLst>
              <a:gd name="adj" fmla="val 1631"/>
            </a:avLst>
          </a:prstGeom>
          <a:solidFill>
            <a:schemeClr val="bg1">
              <a:lumMod val="85000"/>
            </a:schemeClr>
          </a:solidFill>
          <a:ln w="3175">
            <a:solidFill>
              <a:schemeClr val="tx1"/>
            </a:solidFill>
          </a:ln>
        </p:spPr>
        <p:txBody>
          <a:bodyPr vert="horz" lIns="252000" tIns="216000">
            <a:noAutofit/>
          </a:bodyPr>
          <a:lstStyle>
            <a:lvl1pPr marL="0" indent="0">
              <a:buNone/>
              <a:defRPr sz="1000" b="0" i="0" kern="0" cap="all" spc="667" baseline="0">
                <a:solidFill>
                  <a:schemeClr val="tx1"/>
                </a:solidFill>
                <a:latin typeface="Aptos" panose="020B0004020202020204" pitchFamily="34" charset="0"/>
                <a:cs typeface="Open Sans Light" panose="020B0606030504020204" pitchFamily="34" charset="0"/>
              </a:defRPr>
            </a:lvl1pPr>
          </a:lstStyle>
          <a:p>
            <a:r>
              <a:rPr lang="en-US"/>
              <a:t>PLACE IMAGE HERE</a:t>
            </a:r>
          </a:p>
        </p:txBody>
      </p:sp>
      <p:sp>
        <p:nvSpPr>
          <p:cNvPr id="9" name="Title 1">
            <a:extLst>
              <a:ext uri="{FF2B5EF4-FFF2-40B4-BE49-F238E27FC236}">
                <a16:creationId xmlns:a16="http://schemas.microsoft.com/office/drawing/2014/main" id="{D48D2F02-2332-2F82-2DCD-6D8BA415780E}"/>
              </a:ext>
            </a:extLst>
          </p:cNvPr>
          <p:cNvSpPr>
            <a:spLocks noGrp="1"/>
          </p:cNvSpPr>
          <p:nvPr>
            <p:ph type="title" hasCustomPrompt="1"/>
          </p:nvPr>
        </p:nvSpPr>
        <p:spPr>
          <a:xfrm>
            <a:off x="407368" y="1219200"/>
            <a:ext cx="3716422" cy="680384"/>
          </a:xfrm>
        </p:spPr>
        <p:txBody>
          <a:bodyPr/>
          <a:lstStyle/>
          <a:p>
            <a:r>
              <a:rPr lang="en-US"/>
              <a:t>Headline</a:t>
            </a:r>
          </a:p>
        </p:txBody>
      </p:sp>
      <p:sp>
        <p:nvSpPr>
          <p:cNvPr id="10" name="Text Placeholder 4">
            <a:extLst>
              <a:ext uri="{FF2B5EF4-FFF2-40B4-BE49-F238E27FC236}">
                <a16:creationId xmlns:a16="http://schemas.microsoft.com/office/drawing/2014/main" id="{5DCCD905-4B72-F3ED-B516-2D65B99ACD80}"/>
              </a:ext>
            </a:extLst>
          </p:cNvPr>
          <p:cNvSpPr>
            <a:spLocks noGrp="1"/>
          </p:cNvSpPr>
          <p:nvPr>
            <p:ph type="body" sz="quarter" idx="44"/>
          </p:nvPr>
        </p:nvSpPr>
        <p:spPr>
          <a:xfrm>
            <a:off x="381001" y="2088775"/>
            <a:ext cx="3733800" cy="353347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Date Placeholder 5">
            <a:extLst>
              <a:ext uri="{FF2B5EF4-FFF2-40B4-BE49-F238E27FC236}">
                <a16:creationId xmlns:a16="http://schemas.microsoft.com/office/drawing/2014/main" id="{954A74B7-D5DA-375C-30BE-3A956B571C50}"/>
              </a:ext>
            </a:extLst>
          </p:cNvPr>
          <p:cNvSpPr>
            <a:spLocks noGrp="1"/>
          </p:cNvSpPr>
          <p:nvPr>
            <p:ph type="dt" sz="half" idx="45"/>
          </p:nvPr>
        </p:nvSpPr>
        <p:spPr/>
        <p:txBody>
          <a:bodyPr/>
          <a:lstStyle/>
          <a:p>
            <a:endParaRPr lang="en-US"/>
          </a:p>
        </p:txBody>
      </p:sp>
      <p:sp>
        <p:nvSpPr>
          <p:cNvPr id="11" name="Footer Placeholder 10">
            <a:extLst>
              <a:ext uri="{FF2B5EF4-FFF2-40B4-BE49-F238E27FC236}">
                <a16:creationId xmlns:a16="http://schemas.microsoft.com/office/drawing/2014/main" id="{7E5CFF79-C547-976E-E6D0-65E9123A824F}"/>
              </a:ext>
            </a:extLst>
          </p:cNvPr>
          <p:cNvSpPr>
            <a:spLocks noGrp="1"/>
          </p:cNvSpPr>
          <p:nvPr>
            <p:ph type="ftr" sz="quarter" idx="46"/>
          </p:nvPr>
        </p:nvSpPr>
        <p:spPr/>
        <p:txBody>
          <a:bodyPr/>
          <a:lstStyle/>
          <a:p>
            <a:pPr algn="l"/>
            <a:endParaRPr lang="en-GB"/>
          </a:p>
        </p:txBody>
      </p:sp>
      <p:sp>
        <p:nvSpPr>
          <p:cNvPr id="12" name="Slide Number Placeholder 11">
            <a:extLst>
              <a:ext uri="{FF2B5EF4-FFF2-40B4-BE49-F238E27FC236}">
                <a16:creationId xmlns:a16="http://schemas.microsoft.com/office/drawing/2014/main" id="{8DC8D5C2-624A-77FF-E860-ADE02EFD93AC}"/>
              </a:ext>
            </a:extLst>
          </p:cNvPr>
          <p:cNvSpPr>
            <a:spLocks noGrp="1"/>
          </p:cNvSpPr>
          <p:nvPr>
            <p:ph type="sldNum" sz="quarter" idx="47"/>
          </p:nvPr>
        </p:nvSpPr>
        <p:spPr/>
        <p:txBody>
          <a:bodyPr/>
          <a:lstStyle/>
          <a:p>
            <a:fld id="{BCC574E5-598D-4C19-A93D-1F2ADF65AC13}" type="slidenum">
              <a:rPr lang="en-GB" smtClean="0"/>
              <a:pPr/>
              <a:t>‹#›</a:t>
            </a:fld>
            <a:endParaRPr lang="en-GB"/>
          </a:p>
        </p:txBody>
      </p:sp>
    </p:spTree>
    <p:extLst>
      <p:ext uri="{BB962C8B-B14F-4D97-AF65-F5344CB8AC3E}">
        <p14:creationId xmlns:p14="http://schemas.microsoft.com/office/powerpoint/2010/main" val="4019550727"/>
      </p:ext>
    </p:extLst>
  </p:cSld>
  <p:clrMapOvr>
    <a:masterClrMapping/>
  </p:clrMapOvr>
</p:sldLayout>
</file>

<file path=ppt/slideLayouts/slideLayout97.xml><?xml version="1.0" encoding="utf-8"?>
<p:sldLayout xmlns:a="http://schemas.openxmlformats.org/drawingml/2006/main" xmlns:r="http://schemas.openxmlformats.org/officeDocument/2006/relationships" xmlns:p="http://schemas.openxmlformats.org/presentationml/2006/main" preserve="1" userDrawn="1">
  <p:cSld name="Content Slide">
    <p:bg>
      <p:bgPr>
        <a:solidFill>
          <a:schemeClr val="bg1"/>
        </a:solidFill>
        <a:effectLst/>
      </p:bgPr>
    </p:bg>
    <p:spTree>
      <p:nvGrpSpPr>
        <p:cNvPr id="1" name=""/>
        <p:cNvGrpSpPr/>
        <p:nvPr/>
      </p:nvGrpSpPr>
      <p:grpSpPr>
        <a:xfrm>
          <a:off x="0" y="0"/>
          <a:ext cx="0" cy="0"/>
          <a:chOff x="0" y="0"/>
          <a:chExt cx="0" cy="0"/>
        </a:xfrm>
      </p:grpSpPr>
      <p:sp>
        <p:nvSpPr>
          <p:cNvPr id="7" name="Text Placeholder 2"/>
          <p:cNvSpPr>
            <a:spLocks noGrp="1"/>
          </p:cNvSpPr>
          <p:nvPr>
            <p:ph idx="1"/>
          </p:nvPr>
        </p:nvSpPr>
        <p:spPr>
          <a:xfrm>
            <a:off x="407368" y="1831306"/>
            <a:ext cx="11400632" cy="4478014"/>
          </a:xfrm>
          <a:prstGeom prst="rect">
            <a:avLst/>
          </a:prstGeom>
        </p:spPr>
        <p:txBody>
          <a:bodyPr vert="horz" lIns="0" tIns="0" rIns="0" bIns="0" rtlCol="0">
            <a:noAutofit/>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3" name="Title 2"/>
          <p:cNvSpPr>
            <a:spLocks noGrp="1"/>
          </p:cNvSpPr>
          <p:nvPr>
            <p:ph type="title" hasCustomPrompt="1"/>
          </p:nvPr>
        </p:nvSpPr>
        <p:spPr>
          <a:xfrm>
            <a:off x="407368" y="404664"/>
            <a:ext cx="9422432" cy="656720"/>
          </a:xfrm>
        </p:spPr>
        <p:txBody>
          <a:bodyPr anchor="b"/>
          <a:lstStyle>
            <a:lvl1pPr>
              <a:defRPr sz="3600">
                <a:solidFill>
                  <a:schemeClr val="accent1"/>
                </a:solidFill>
              </a:defRPr>
            </a:lvl1pPr>
          </a:lstStyle>
          <a:p>
            <a:r>
              <a:rPr lang="en-US"/>
              <a:t>CONTENT SLIDE: CLICK TO EDIT TITLE</a:t>
            </a:r>
            <a:endParaRPr lang="en-GB"/>
          </a:p>
        </p:txBody>
      </p:sp>
      <p:pic>
        <p:nvPicPr>
          <p:cNvPr id="5" name="Picture 4">
            <a:extLst>
              <a:ext uri="{FF2B5EF4-FFF2-40B4-BE49-F238E27FC236}">
                <a16:creationId xmlns:a16="http://schemas.microsoft.com/office/drawing/2014/main" id="{78E744D5-1820-A694-25A7-8507F0ECA725}"/>
              </a:ext>
            </a:extLst>
          </p:cNvPr>
          <p:cNvPicPr>
            <a:picLocks noChangeAspect="1"/>
          </p:cNvPicPr>
          <p:nvPr userDrawn="1"/>
        </p:nvPicPr>
        <p:blipFill>
          <a:blip r:embed="rId2"/>
          <a:stretch>
            <a:fillRect/>
          </a:stretch>
        </p:blipFill>
        <p:spPr>
          <a:xfrm>
            <a:off x="10870330" y="-304800"/>
            <a:ext cx="1491339" cy="1988452"/>
          </a:xfrm>
          <a:prstGeom prst="rect">
            <a:avLst/>
          </a:prstGeom>
        </p:spPr>
      </p:pic>
      <p:sp>
        <p:nvSpPr>
          <p:cNvPr id="4" name="Text Placeholder 7">
            <a:extLst>
              <a:ext uri="{FF2B5EF4-FFF2-40B4-BE49-F238E27FC236}">
                <a16:creationId xmlns:a16="http://schemas.microsoft.com/office/drawing/2014/main" id="{B862EBD7-84A2-D691-ACFB-3643490DC53B}"/>
              </a:ext>
            </a:extLst>
          </p:cNvPr>
          <p:cNvSpPr>
            <a:spLocks noGrp="1"/>
          </p:cNvSpPr>
          <p:nvPr>
            <p:ph type="body" sz="quarter" idx="14" hasCustomPrompt="1"/>
          </p:nvPr>
        </p:nvSpPr>
        <p:spPr>
          <a:xfrm>
            <a:off x="381000" y="1219200"/>
            <a:ext cx="9448801" cy="612106"/>
          </a:xfrm>
        </p:spPr>
        <p:txBody>
          <a:bodyPr/>
          <a:lstStyle>
            <a:lvl1pPr marL="0" indent="0" algn="l">
              <a:lnSpc>
                <a:spcPct val="80000"/>
              </a:lnSpc>
              <a:buNone/>
              <a:defRPr lang="en-US" sz="2000" b="1" i="0" kern="1200" cap="all" spc="0" baseline="0" dirty="0">
                <a:solidFill>
                  <a:schemeClr val="accent4"/>
                </a:solidFill>
                <a:latin typeface="Aptos Black" panose="020B0004020202020204" pitchFamily="34" charset="0"/>
                <a:ea typeface="Aptos Black" panose="020B0004020202020204" pitchFamily="34" charset="0"/>
                <a:cs typeface="Aptos Black" panose="020B0004020202020204" pitchFamily="34" charset="0"/>
              </a:defRPr>
            </a:lvl1pPr>
            <a:lvl2pPr marL="457063" indent="0">
              <a:buNone/>
              <a:defRPr/>
            </a:lvl2pPr>
            <a:lvl3pPr marL="914126" indent="0">
              <a:buNone/>
              <a:defRPr/>
            </a:lvl3pPr>
            <a:lvl4pPr marL="1371189" indent="0">
              <a:buNone/>
              <a:defRPr/>
            </a:lvl4pPr>
            <a:lvl5pPr marL="1828252" indent="0">
              <a:buNone/>
              <a:defRPr/>
            </a:lvl5pPr>
          </a:lstStyle>
          <a:p>
            <a:pPr lvl="0"/>
            <a:r>
              <a:rPr lang="en-US"/>
              <a:t>Description</a:t>
            </a:r>
          </a:p>
        </p:txBody>
      </p:sp>
      <p:sp>
        <p:nvSpPr>
          <p:cNvPr id="9" name="Date Placeholder 8">
            <a:extLst>
              <a:ext uri="{FF2B5EF4-FFF2-40B4-BE49-F238E27FC236}">
                <a16:creationId xmlns:a16="http://schemas.microsoft.com/office/drawing/2014/main" id="{B24427F5-3AC6-F4E8-144B-DDD9B984DDF4}"/>
              </a:ext>
            </a:extLst>
          </p:cNvPr>
          <p:cNvSpPr>
            <a:spLocks noGrp="1"/>
          </p:cNvSpPr>
          <p:nvPr>
            <p:ph type="dt" sz="half" idx="15"/>
          </p:nvPr>
        </p:nvSpPr>
        <p:spPr/>
        <p:txBody>
          <a:bodyPr/>
          <a:lstStyle/>
          <a:p>
            <a:endParaRPr lang="en-US"/>
          </a:p>
        </p:txBody>
      </p:sp>
      <p:sp>
        <p:nvSpPr>
          <p:cNvPr id="10" name="Footer Placeholder 9">
            <a:extLst>
              <a:ext uri="{FF2B5EF4-FFF2-40B4-BE49-F238E27FC236}">
                <a16:creationId xmlns:a16="http://schemas.microsoft.com/office/drawing/2014/main" id="{1A83F38F-BAED-5F77-DE90-447441ACC9F0}"/>
              </a:ext>
            </a:extLst>
          </p:cNvPr>
          <p:cNvSpPr>
            <a:spLocks noGrp="1"/>
          </p:cNvSpPr>
          <p:nvPr>
            <p:ph type="ftr" sz="quarter" idx="16"/>
          </p:nvPr>
        </p:nvSpPr>
        <p:spPr/>
        <p:txBody>
          <a:bodyPr/>
          <a:lstStyle/>
          <a:p>
            <a:pPr algn="l"/>
            <a:endParaRPr lang="en-GB"/>
          </a:p>
        </p:txBody>
      </p:sp>
      <p:sp>
        <p:nvSpPr>
          <p:cNvPr id="11" name="Slide Number Placeholder 10">
            <a:extLst>
              <a:ext uri="{FF2B5EF4-FFF2-40B4-BE49-F238E27FC236}">
                <a16:creationId xmlns:a16="http://schemas.microsoft.com/office/drawing/2014/main" id="{2BEB2F9D-0BB2-A7A0-1B3A-5D4BAAFBF87C}"/>
              </a:ext>
            </a:extLst>
          </p:cNvPr>
          <p:cNvSpPr>
            <a:spLocks noGrp="1"/>
          </p:cNvSpPr>
          <p:nvPr>
            <p:ph type="sldNum" sz="quarter" idx="17"/>
          </p:nvPr>
        </p:nvSpPr>
        <p:spPr/>
        <p:txBody>
          <a:bodyPr/>
          <a:lstStyle/>
          <a:p>
            <a:fld id="{BCC574E5-598D-4C19-A93D-1F2ADF65AC13}" type="slidenum">
              <a:rPr lang="en-GB" smtClean="0"/>
              <a:pPr/>
              <a:t>‹#›</a:t>
            </a:fld>
            <a:endParaRPr lang="en-GB"/>
          </a:p>
        </p:txBody>
      </p:sp>
    </p:spTree>
    <p:extLst>
      <p:ext uri="{BB962C8B-B14F-4D97-AF65-F5344CB8AC3E}">
        <p14:creationId xmlns:p14="http://schemas.microsoft.com/office/powerpoint/2010/main" val="1305880500"/>
      </p:ext>
    </p:extLst>
  </p:cSld>
  <p:clrMapOvr>
    <a:masterClrMapping/>
  </p:clrMapOvr>
</p:sldLayout>
</file>

<file path=ppt/slideLayouts/slideLayout98.xml><?xml version="1.0" encoding="utf-8"?>
<p:sldLayout xmlns:a="http://schemas.openxmlformats.org/drawingml/2006/main" xmlns:r="http://schemas.openxmlformats.org/officeDocument/2006/relationships" xmlns:p="http://schemas.openxmlformats.org/presentationml/2006/main" preserve="1" userDrawn="1">
  <p:cSld name="3_Divider slide">
    <p:bg>
      <p:bgPr>
        <a:solidFill>
          <a:schemeClr val="accent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BA90ACFF-F660-729E-0C68-CF1D9C9A0D37}"/>
              </a:ext>
            </a:extLst>
          </p:cNvPr>
          <p:cNvSpPr>
            <a:spLocks noGrp="1" noRot="1" noMove="1" noResize="1" noEditPoints="1" noAdjustHandles="1" noChangeArrowheads="1" noChangeShapeType="1"/>
          </p:cNvSpPr>
          <p:nvPr userDrawn="1"/>
        </p:nvSpPr>
        <p:spPr>
          <a:xfrm>
            <a:off x="11266098" y="76199"/>
            <a:ext cx="724619" cy="1143001"/>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lide Number Placeholder 3">
            <a:extLst>
              <a:ext uri="{FF2B5EF4-FFF2-40B4-BE49-F238E27FC236}">
                <a16:creationId xmlns:a16="http://schemas.microsoft.com/office/drawing/2014/main" id="{1D406E88-78F3-DCE5-B8A2-678ECCEEA32C}"/>
              </a:ext>
            </a:extLst>
          </p:cNvPr>
          <p:cNvSpPr>
            <a:spLocks noGrp="1"/>
          </p:cNvSpPr>
          <p:nvPr>
            <p:ph type="sldNum" sz="quarter" idx="11"/>
          </p:nvPr>
        </p:nvSpPr>
        <p:spPr>
          <a:xfrm>
            <a:off x="11424000" y="6573600"/>
            <a:ext cx="384000" cy="180000"/>
          </a:xfrm>
        </p:spPr>
        <p:txBody>
          <a:bodyPr/>
          <a:lstStyle>
            <a:lvl1pPr>
              <a:defRPr>
                <a:solidFill>
                  <a:schemeClr val="bg1"/>
                </a:solidFill>
              </a:defRPr>
            </a:lvl1pPr>
          </a:lstStyle>
          <a:p>
            <a:fld id="{BCC574E5-598D-4C19-A93D-1F2ADF65AC13}" type="slidenum">
              <a:rPr lang="en-GB" smtClean="0"/>
              <a:pPr/>
              <a:t>‹#›</a:t>
            </a:fld>
            <a:endParaRPr lang="en-GB"/>
          </a:p>
        </p:txBody>
      </p:sp>
      <p:pic>
        <p:nvPicPr>
          <p:cNvPr id="4" name="Graphic 3">
            <a:extLst>
              <a:ext uri="{FF2B5EF4-FFF2-40B4-BE49-F238E27FC236}">
                <a16:creationId xmlns:a16="http://schemas.microsoft.com/office/drawing/2014/main" id="{C3662675-FE4A-CD02-7E38-A18BD44B5949}"/>
              </a:ext>
            </a:extLst>
          </p:cNvPr>
          <p:cNvPicPr>
            <a:picLocks noChangeAspect="1"/>
          </p:cNvPicPr>
          <p:nvPr userDrawn="1"/>
        </p:nvPicPr>
        <p:blipFill>
          <a:blip>
            <a:extLst>
              <a:ext uri="{96DAC541-7B7A-43D3-8B79-37D633B846F1}">
                <asvg:svgBlip xmlns:asvg="http://schemas.microsoft.com/office/drawing/2016/SVG/main" r:embed="rId2"/>
              </a:ext>
            </a:extLst>
          </a:blip>
          <a:srcRect r="42536" b="41964"/>
          <a:stretch/>
        </p:blipFill>
        <p:spPr>
          <a:xfrm>
            <a:off x="3142785" y="2938507"/>
            <a:ext cx="9049215" cy="3919493"/>
          </a:xfrm>
          <a:prstGeom prst="rect">
            <a:avLst/>
          </a:prstGeom>
        </p:spPr>
      </p:pic>
      <p:sp>
        <p:nvSpPr>
          <p:cNvPr id="5" name="Text Placeholder 20">
            <a:extLst>
              <a:ext uri="{FF2B5EF4-FFF2-40B4-BE49-F238E27FC236}">
                <a16:creationId xmlns:a16="http://schemas.microsoft.com/office/drawing/2014/main" id="{BEA1A9C8-D74C-A928-2BB6-8B0D88F30370}"/>
              </a:ext>
            </a:extLst>
          </p:cNvPr>
          <p:cNvSpPr>
            <a:spLocks noGrp="1"/>
          </p:cNvSpPr>
          <p:nvPr>
            <p:ph type="body" sz="quarter" idx="15" hasCustomPrompt="1"/>
          </p:nvPr>
        </p:nvSpPr>
        <p:spPr>
          <a:xfrm>
            <a:off x="381000" y="835024"/>
            <a:ext cx="11427000" cy="2994026"/>
          </a:xfrm>
        </p:spPr>
        <p:txBody>
          <a:bodyPr anchor="ctr"/>
          <a:lstStyle>
            <a:lvl1pPr marL="0" indent="0" algn="l">
              <a:lnSpc>
                <a:spcPct val="80000"/>
              </a:lnSpc>
              <a:buNone/>
              <a:defRPr lang="en-US" sz="5400" b="1" i="0" kern="1200" cap="all" baseline="0" dirty="0" smtClean="0">
                <a:solidFill>
                  <a:schemeClr val="bg1"/>
                </a:solidFill>
                <a:latin typeface="Aptos Black" panose="020B0004020202020204" pitchFamily="34" charset="0"/>
                <a:ea typeface="+mj-ea"/>
                <a:cs typeface="+mj-cs"/>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Divider Slide</a:t>
            </a:r>
          </a:p>
        </p:txBody>
      </p:sp>
      <p:sp>
        <p:nvSpPr>
          <p:cNvPr id="6" name="TextBox 5">
            <a:extLst>
              <a:ext uri="{FF2B5EF4-FFF2-40B4-BE49-F238E27FC236}">
                <a16:creationId xmlns:a16="http://schemas.microsoft.com/office/drawing/2014/main" id="{CB94634E-2FA4-CA3F-D294-F6A74EE32F81}"/>
              </a:ext>
            </a:extLst>
          </p:cNvPr>
          <p:cNvSpPr txBox="1"/>
          <p:nvPr userDrawn="1"/>
        </p:nvSpPr>
        <p:spPr>
          <a:xfrm>
            <a:off x="381000" y="6566356"/>
            <a:ext cx="7517432" cy="215444"/>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800" b="0" i="1" u="none" strike="noStrike" kern="1200" cap="none" spc="0" normalizeH="0" baseline="0" noProof="0">
                <a:ln>
                  <a:noFill/>
                </a:ln>
                <a:solidFill>
                  <a:schemeClr val="bg1"/>
                </a:solidFill>
                <a:effectLst/>
                <a:uLnTx/>
                <a:uFillTx/>
                <a:latin typeface="Aptos" panose="020B0004020202020204" pitchFamily="34" charset="0"/>
                <a:ea typeface="+mn-ea"/>
                <a:cs typeface="+mn-cs"/>
              </a:rPr>
              <a:t>© 2026 KC2026. All Rights Reserved. FIFA World Cup 26™, FIFA World Cup™, World Cup™ and associated trademarks and logos are the property of FIFA.</a:t>
            </a:r>
            <a:endParaRPr kumimoji="0" lang="en-GB" sz="800" b="0" i="0" u="none" strike="noStrike" kern="1200" cap="none" spc="0" normalizeH="0" baseline="0" noProof="0">
              <a:ln>
                <a:noFill/>
              </a:ln>
              <a:solidFill>
                <a:schemeClr val="bg1"/>
              </a:solidFill>
              <a:effectLst/>
              <a:uLnTx/>
              <a:uFillTx/>
              <a:latin typeface="FWC26 Normal Thin"/>
              <a:ea typeface="+mn-ea"/>
              <a:cs typeface="+mn-cs"/>
            </a:endParaRPr>
          </a:p>
        </p:txBody>
      </p:sp>
      <p:pic>
        <p:nvPicPr>
          <p:cNvPr id="2" name="Picture 1">
            <a:extLst>
              <a:ext uri="{FF2B5EF4-FFF2-40B4-BE49-F238E27FC236}">
                <a16:creationId xmlns:a16="http://schemas.microsoft.com/office/drawing/2014/main" id="{1D19EBEF-B9FB-32E9-0BCC-8D411BF879EA}"/>
              </a:ext>
            </a:extLst>
          </p:cNvPr>
          <p:cNvPicPr>
            <a:picLocks noChangeAspect="1"/>
          </p:cNvPicPr>
          <p:nvPr userDrawn="1"/>
        </p:nvPicPr>
        <p:blipFill>
          <a:blip r:embed="rId3"/>
          <a:stretch>
            <a:fillRect/>
          </a:stretch>
        </p:blipFill>
        <p:spPr>
          <a:xfrm>
            <a:off x="10870330" y="-304800"/>
            <a:ext cx="1491339" cy="1988452"/>
          </a:xfrm>
          <a:prstGeom prst="rect">
            <a:avLst/>
          </a:prstGeom>
        </p:spPr>
      </p:pic>
    </p:spTree>
    <p:extLst>
      <p:ext uri="{BB962C8B-B14F-4D97-AF65-F5344CB8AC3E}">
        <p14:creationId xmlns:p14="http://schemas.microsoft.com/office/powerpoint/2010/main" val="2870477884"/>
      </p:ext>
    </p:extLst>
  </p:cSld>
  <p:clrMapOvr>
    <a:masterClrMapping/>
  </p:clrMapOvr>
</p:sldLayout>
</file>

<file path=ppt/slideLayouts/slideLayout99.xml><?xml version="1.0" encoding="utf-8"?>
<p:sldLayout xmlns:a="http://schemas.openxmlformats.org/drawingml/2006/main" xmlns:r="http://schemas.openxmlformats.org/officeDocument/2006/relationships" xmlns:p="http://schemas.openxmlformats.org/presentationml/2006/main" preserve="1" userDrawn="1">
  <p:cSld name="2_Divider slide">
    <p:bg>
      <p:bgPr>
        <a:solidFill>
          <a:schemeClr val="accent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BA90ACFF-F660-729E-0C68-CF1D9C9A0D37}"/>
              </a:ext>
            </a:extLst>
          </p:cNvPr>
          <p:cNvSpPr>
            <a:spLocks noGrp="1" noRot="1" noMove="1" noResize="1" noEditPoints="1" noAdjustHandles="1" noChangeArrowheads="1" noChangeShapeType="1"/>
          </p:cNvSpPr>
          <p:nvPr userDrawn="1"/>
        </p:nvSpPr>
        <p:spPr>
          <a:xfrm>
            <a:off x="11266098" y="76199"/>
            <a:ext cx="724619" cy="1143001"/>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lide Number Placeholder 3">
            <a:extLst>
              <a:ext uri="{FF2B5EF4-FFF2-40B4-BE49-F238E27FC236}">
                <a16:creationId xmlns:a16="http://schemas.microsoft.com/office/drawing/2014/main" id="{1D406E88-78F3-DCE5-B8A2-678ECCEEA32C}"/>
              </a:ext>
            </a:extLst>
          </p:cNvPr>
          <p:cNvSpPr>
            <a:spLocks noGrp="1"/>
          </p:cNvSpPr>
          <p:nvPr>
            <p:ph type="sldNum" sz="quarter" idx="11"/>
          </p:nvPr>
        </p:nvSpPr>
        <p:spPr>
          <a:xfrm>
            <a:off x="11424000" y="6573600"/>
            <a:ext cx="384000" cy="180000"/>
          </a:xfrm>
        </p:spPr>
        <p:txBody>
          <a:bodyPr/>
          <a:lstStyle>
            <a:lvl1pPr>
              <a:defRPr>
                <a:solidFill>
                  <a:schemeClr val="bg1"/>
                </a:solidFill>
              </a:defRPr>
            </a:lvl1pPr>
          </a:lstStyle>
          <a:p>
            <a:fld id="{BCC574E5-598D-4C19-A93D-1F2ADF65AC13}" type="slidenum">
              <a:rPr lang="en-GB" smtClean="0"/>
              <a:pPr/>
              <a:t>‹#›</a:t>
            </a:fld>
            <a:endParaRPr lang="en-GB"/>
          </a:p>
        </p:txBody>
      </p:sp>
      <p:sp>
        <p:nvSpPr>
          <p:cNvPr id="6" name="TextBox 5">
            <a:extLst>
              <a:ext uri="{FF2B5EF4-FFF2-40B4-BE49-F238E27FC236}">
                <a16:creationId xmlns:a16="http://schemas.microsoft.com/office/drawing/2014/main" id="{CB94634E-2FA4-CA3F-D294-F6A74EE32F81}"/>
              </a:ext>
            </a:extLst>
          </p:cNvPr>
          <p:cNvSpPr txBox="1"/>
          <p:nvPr userDrawn="1"/>
        </p:nvSpPr>
        <p:spPr>
          <a:xfrm>
            <a:off x="381000" y="6566356"/>
            <a:ext cx="7517432" cy="215444"/>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800" b="0" i="1" u="none" strike="noStrike" kern="1200" cap="none" spc="0" normalizeH="0" baseline="0" noProof="0">
                <a:ln>
                  <a:noFill/>
                </a:ln>
                <a:solidFill>
                  <a:schemeClr val="bg1"/>
                </a:solidFill>
                <a:effectLst/>
                <a:uLnTx/>
                <a:uFillTx/>
                <a:latin typeface="Aptos" panose="020B0004020202020204" pitchFamily="34" charset="0"/>
                <a:ea typeface="+mn-ea"/>
                <a:cs typeface="+mn-cs"/>
              </a:rPr>
              <a:t>© 2026 KC2026. All Rights Reserved. FIFA World Cup 26™, FIFA World Cup™, World Cup™ and associated trademarks and logos are the property of FIFA.</a:t>
            </a:r>
            <a:endParaRPr kumimoji="0" lang="en-GB" sz="800" b="0" i="0" u="none" strike="noStrike" kern="1200" cap="none" spc="0" normalizeH="0" baseline="0" noProof="0">
              <a:ln>
                <a:noFill/>
              </a:ln>
              <a:solidFill>
                <a:schemeClr val="bg1"/>
              </a:solidFill>
              <a:effectLst/>
              <a:uLnTx/>
              <a:uFillTx/>
              <a:latin typeface="FWC26 Normal Thin"/>
              <a:ea typeface="+mn-ea"/>
              <a:cs typeface="+mn-cs"/>
            </a:endParaRPr>
          </a:p>
        </p:txBody>
      </p:sp>
      <p:pic>
        <p:nvPicPr>
          <p:cNvPr id="9" name="Picture 8">
            <a:extLst>
              <a:ext uri="{FF2B5EF4-FFF2-40B4-BE49-F238E27FC236}">
                <a16:creationId xmlns:a16="http://schemas.microsoft.com/office/drawing/2014/main" id="{EA0C8F6C-B8CA-171A-E1E0-6512A0B8C330}"/>
              </a:ext>
            </a:extLst>
          </p:cNvPr>
          <p:cNvPicPr>
            <a:picLocks noChangeAspect="1"/>
          </p:cNvPicPr>
          <p:nvPr userDrawn="1"/>
        </p:nvPicPr>
        <p:blipFill>
          <a:blip r:embed="rId2"/>
          <a:stretch>
            <a:fillRect/>
          </a:stretch>
        </p:blipFill>
        <p:spPr>
          <a:xfrm>
            <a:off x="10870330" y="-304800"/>
            <a:ext cx="1491339" cy="1988452"/>
          </a:xfrm>
          <a:prstGeom prst="rect">
            <a:avLst/>
          </a:prstGeom>
        </p:spPr>
      </p:pic>
    </p:spTree>
    <p:extLst>
      <p:ext uri="{BB962C8B-B14F-4D97-AF65-F5344CB8AC3E}">
        <p14:creationId xmlns:p14="http://schemas.microsoft.com/office/powerpoint/2010/main" val="1316141476"/>
      </p:ext>
    </p:extLst>
  </p:cSld>
  <p:clrMapOvr>
    <a:masterClrMapping/>
  </p:clrMapOvr>
</p:sldLayout>
</file>

<file path=ppt/slideLayouts/slideLayout100.xml><?xml version="1.0" encoding="utf-8"?>
<p:sldLayout xmlns:a="http://schemas.openxmlformats.org/drawingml/2006/main" xmlns:r="http://schemas.openxmlformats.org/officeDocument/2006/relationships" xmlns:p="http://schemas.openxmlformats.org/presentationml/2006/main" userDrawn="1">
  <p:cSld name="104_Custom Layout">
    <p:bg>
      <p:bgPr>
        <a:solidFill>
          <a:schemeClr val="accent1"/>
        </a:solidFill>
        <a:effectLst/>
      </p:bgPr>
    </p:bg>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01131B15-97AF-D2C4-410A-55A3AD6DA822}"/>
              </a:ext>
            </a:extLst>
          </p:cNvPr>
          <p:cNvSpPr>
            <a:spLocks noGrp="1"/>
          </p:cNvSpPr>
          <p:nvPr>
            <p:ph type="sldNum" sz="quarter" idx="11"/>
          </p:nvPr>
        </p:nvSpPr>
        <p:spPr/>
        <p:txBody>
          <a:bodyPr/>
          <a:lstStyle>
            <a:lvl1pPr>
              <a:defRPr>
                <a:solidFill>
                  <a:schemeClr val="bg1"/>
                </a:solidFill>
              </a:defRPr>
            </a:lvl1pPr>
          </a:lstStyle>
          <a:p>
            <a:fld id="{BCC574E5-598D-4C19-A93D-1F2ADF65AC13}" type="slidenum">
              <a:rPr lang="en-GB" smtClean="0"/>
              <a:pPr/>
              <a:t>‹#›</a:t>
            </a:fld>
            <a:endParaRPr lang="en-GB"/>
          </a:p>
        </p:txBody>
      </p:sp>
      <p:sp>
        <p:nvSpPr>
          <p:cNvPr id="15" name="Title 4">
            <a:extLst>
              <a:ext uri="{FF2B5EF4-FFF2-40B4-BE49-F238E27FC236}">
                <a16:creationId xmlns:a16="http://schemas.microsoft.com/office/drawing/2014/main" id="{1488C646-0AAE-17D0-4E8D-4EAE2B9B7879}"/>
              </a:ext>
            </a:extLst>
          </p:cNvPr>
          <p:cNvSpPr txBox="1">
            <a:spLocks/>
          </p:cNvSpPr>
          <p:nvPr userDrawn="1"/>
        </p:nvSpPr>
        <p:spPr>
          <a:xfrm>
            <a:off x="2142638" y="1298255"/>
            <a:ext cx="7941782" cy="809713"/>
          </a:xfrm>
          <a:prstGeom prst="rect">
            <a:avLst/>
          </a:prstGeom>
        </p:spPr>
        <p:txBody>
          <a:bodyPr vert="horz" lIns="0" tIns="0" rIns="0" bIns="0" rtlCol="0" anchor="b">
            <a:noAutofit/>
          </a:bodyPr>
          <a:lstStyle>
            <a:lvl1pPr algn="l" defTabSz="914400" rtl="0" eaLnBrk="1" latinLnBrk="0" hangingPunct="1">
              <a:lnSpc>
                <a:spcPct val="80000"/>
              </a:lnSpc>
              <a:spcBef>
                <a:spcPct val="0"/>
              </a:spcBef>
              <a:buNone/>
              <a:defRPr sz="3600" b="1" i="0" kern="1200" cap="all" baseline="0">
                <a:solidFill>
                  <a:schemeClr val="accent6"/>
                </a:solidFill>
                <a:latin typeface="Aptos Black" panose="020B0004020202020204" pitchFamily="34" charset="0"/>
                <a:ea typeface="+mj-ea"/>
                <a:cs typeface="+mj-cs"/>
              </a:defRPr>
            </a:lvl1pPr>
          </a:lstStyle>
          <a:p>
            <a:pPr marL="0" marR="0" lvl="0" indent="0" algn="ctr" defTabSz="914400" rtl="0" eaLnBrk="1" fontAlgn="auto" latinLnBrk="0" hangingPunct="1">
              <a:lnSpc>
                <a:spcPct val="80000"/>
              </a:lnSpc>
              <a:spcBef>
                <a:spcPct val="0"/>
              </a:spcBef>
              <a:spcAft>
                <a:spcPts val="0"/>
              </a:spcAft>
              <a:buClrTx/>
              <a:buSzTx/>
              <a:buFontTx/>
              <a:buNone/>
              <a:tabLst/>
              <a:defRPr/>
            </a:pPr>
            <a:r>
              <a:rPr kumimoji="0" lang="en-US" sz="6000" b="1" i="0" u="none" strike="noStrike" kern="1200" cap="all" spc="0" normalizeH="0" baseline="0" noProof="0">
                <a:ln>
                  <a:noFill/>
                </a:ln>
                <a:solidFill>
                  <a:srgbClr val="EEFF42"/>
                </a:solidFill>
                <a:effectLst/>
                <a:uLnTx/>
                <a:uFillTx/>
                <a:latin typeface="Aptos Black"/>
                <a:ea typeface="+mj-ea"/>
                <a:cs typeface="+mj-cs"/>
              </a:rPr>
              <a:t>Follow the journey to 2026</a:t>
            </a:r>
            <a:endParaRPr kumimoji="0" lang="en-US" sz="3600" b="1" i="0" u="none" strike="noStrike" kern="1200" cap="all" spc="0" normalizeH="0" baseline="0" noProof="0">
              <a:ln>
                <a:noFill/>
              </a:ln>
              <a:solidFill>
                <a:srgbClr val="EEFF42"/>
              </a:solidFill>
              <a:effectLst/>
              <a:uLnTx/>
              <a:uFillTx/>
              <a:latin typeface="Aptos Black" panose="020B0004020202020204" pitchFamily="34" charset="0"/>
              <a:ea typeface="+mj-ea"/>
              <a:cs typeface="+mj-cs"/>
            </a:endParaRPr>
          </a:p>
        </p:txBody>
      </p:sp>
      <p:sp>
        <p:nvSpPr>
          <p:cNvPr id="16" name="TextBox 15">
            <a:extLst>
              <a:ext uri="{FF2B5EF4-FFF2-40B4-BE49-F238E27FC236}">
                <a16:creationId xmlns:a16="http://schemas.microsoft.com/office/drawing/2014/main" id="{E332ECB1-1E8A-D1D9-5216-00B8B210DE99}"/>
              </a:ext>
            </a:extLst>
          </p:cNvPr>
          <p:cNvSpPr txBox="1"/>
          <p:nvPr userDrawn="1"/>
        </p:nvSpPr>
        <p:spPr>
          <a:xfrm>
            <a:off x="8373786" y="5682514"/>
            <a:ext cx="3561723"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a:solidFill>
                  <a:srgbClr val="FFFFFF"/>
                </a:solidFill>
                <a:latin typeface="Aptos Black"/>
                <a:hlinkClick r:id="rId2">
                  <a:extLst>
                    <a:ext uri="{A12FA001-AC4F-418D-AE19-62706E023703}">
                      <ahyp:hlinkClr xmlns:ahyp="http://schemas.microsoft.com/office/drawing/2018/hyperlinkcolor" val="tx"/>
                    </a:ext>
                  </a:extLst>
                </a:hlinkClick>
              </a:rPr>
              <a:t>@KANSAS CITY FWC 26</a:t>
            </a:r>
            <a:endParaRPr lang="en-US" sz="2400">
              <a:solidFill>
                <a:srgbClr val="FFFFFF"/>
              </a:solidFill>
              <a:latin typeface="Aptos Black"/>
            </a:endParaRPr>
          </a:p>
        </p:txBody>
      </p:sp>
      <p:pic>
        <p:nvPicPr>
          <p:cNvPr id="17" name="Picture 16" descr="A black and white circle with a letter in it&#10;&#10;Description automatically generated">
            <a:extLst>
              <a:ext uri="{FF2B5EF4-FFF2-40B4-BE49-F238E27FC236}">
                <a16:creationId xmlns:a16="http://schemas.microsoft.com/office/drawing/2014/main" id="{2FFD6308-75A2-B24E-59FF-F13CECD15674}"/>
              </a:ext>
            </a:extLst>
          </p:cNvPr>
          <p:cNvPicPr>
            <a:picLocks noChangeAspect="1"/>
          </p:cNvPicPr>
          <p:nvPr userDrawn="1"/>
        </p:nvPicPr>
        <p:blipFill>
          <a:blip r:embed="rId3"/>
          <a:stretch>
            <a:fillRect/>
          </a:stretch>
        </p:blipFill>
        <p:spPr>
          <a:xfrm>
            <a:off x="9703409" y="4588206"/>
            <a:ext cx="895555" cy="894988"/>
          </a:xfrm>
          <a:prstGeom prst="rect">
            <a:avLst/>
          </a:prstGeom>
        </p:spPr>
      </p:pic>
      <p:sp>
        <p:nvSpPr>
          <p:cNvPr id="18" name="Text Placeholder 5">
            <a:extLst>
              <a:ext uri="{FF2B5EF4-FFF2-40B4-BE49-F238E27FC236}">
                <a16:creationId xmlns:a16="http://schemas.microsoft.com/office/drawing/2014/main" id="{F6C17326-1E6F-B840-CDCB-1D8C5B81D2C6}"/>
              </a:ext>
            </a:extLst>
          </p:cNvPr>
          <p:cNvSpPr txBox="1">
            <a:spLocks/>
          </p:cNvSpPr>
          <p:nvPr userDrawn="1"/>
        </p:nvSpPr>
        <p:spPr>
          <a:xfrm>
            <a:off x="245495" y="3555015"/>
            <a:ext cx="3271063" cy="1433316"/>
          </a:xfrm>
          <a:prstGeom prst="rect">
            <a:avLst/>
          </a:prstGeom>
        </p:spPr>
        <p:txBody>
          <a:bodyPr vert="horz" lIns="0" tIns="0" rIns="0" bIns="0" rtlCol="0" anchor="t">
            <a:noAutofit/>
          </a:bodyPr>
          <a:lstStyle>
            <a:lvl1pPr marL="0" indent="0" algn="l" defTabSz="914400" rtl="0" eaLnBrk="1" latinLnBrk="0" hangingPunct="1">
              <a:lnSpc>
                <a:spcPct val="80000"/>
              </a:lnSpc>
              <a:spcBef>
                <a:spcPts val="600"/>
              </a:spcBef>
              <a:spcAft>
                <a:spcPts val="600"/>
              </a:spcAft>
              <a:buClr>
                <a:schemeClr val="accent2"/>
              </a:buClr>
              <a:buFont typeface="Arial" panose="020B0604020202020204" pitchFamily="34" charset="0"/>
              <a:buNone/>
              <a:tabLst/>
              <a:defRPr lang="en-US" sz="2000" b="1" i="0" kern="1200" cap="all" spc="0" baseline="0" dirty="0">
                <a:solidFill>
                  <a:schemeClr val="bg1"/>
                </a:solidFill>
                <a:latin typeface="Aptos Black" panose="020B0004020202020204" pitchFamily="34" charset="0"/>
                <a:ea typeface="Aptos Black" panose="020B0004020202020204" pitchFamily="34" charset="0"/>
                <a:cs typeface="Aptos Black" panose="020B0004020202020204" pitchFamily="34" charset="0"/>
              </a:defRPr>
            </a:lvl1pPr>
            <a:lvl2pPr marL="457063" indent="0" algn="l" defTabSz="914400" rtl="0" eaLnBrk="1" latinLnBrk="0" hangingPunct="1">
              <a:lnSpc>
                <a:spcPct val="110000"/>
              </a:lnSpc>
              <a:spcBef>
                <a:spcPts val="600"/>
              </a:spcBef>
              <a:spcAft>
                <a:spcPts val="600"/>
              </a:spcAft>
              <a:buClr>
                <a:schemeClr val="accent2"/>
              </a:buClr>
              <a:buSzPct val="100000"/>
              <a:buFont typeface="Arial" panose="020B0604020202020204" pitchFamily="34" charset="0"/>
              <a:buNone/>
              <a:defRPr sz="1600" b="0" i="0" kern="1200">
                <a:solidFill>
                  <a:schemeClr val="tx1"/>
                </a:solidFill>
                <a:latin typeface="Aptos" panose="020B0004020202020204" pitchFamily="34" charset="0"/>
                <a:ea typeface="+mn-ea"/>
                <a:cs typeface="+mn-cs"/>
              </a:defRPr>
            </a:lvl2pPr>
            <a:lvl3pPr marL="914126" indent="0" algn="l" defTabSz="914400" rtl="0" eaLnBrk="1" latinLnBrk="0" hangingPunct="1">
              <a:lnSpc>
                <a:spcPct val="110000"/>
              </a:lnSpc>
              <a:spcBef>
                <a:spcPts val="600"/>
              </a:spcBef>
              <a:spcAft>
                <a:spcPts val="600"/>
              </a:spcAft>
              <a:buClr>
                <a:schemeClr val="accent2"/>
              </a:buClr>
              <a:buFont typeface="Arial" panose="020B0604020202020204" pitchFamily="34" charset="0"/>
              <a:buNone/>
              <a:defRPr sz="1600" b="0" i="0" kern="1200">
                <a:solidFill>
                  <a:schemeClr val="tx1"/>
                </a:solidFill>
                <a:latin typeface="Aptos" panose="020B0004020202020204" pitchFamily="34" charset="0"/>
                <a:ea typeface="+mn-ea"/>
                <a:cs typeface="+mn-cs"/>
              </a:defRPr>
            </a:lvl3pPr>
            <a:lvl4pPr marL="1371189" indent="0" algn="l" defTabSz="914400" rtl="0" eaLnBrk="1" latinLnBrk="0" hangingPunct="1">
              <a:lnSpc>
                <a:spcPct val="110000"/>
              </a:lnSpc>
              <a:spcBef>
                <a:spcPts val="600"/>
              </a:spcBef>
              <a:spcAft>
                <a:spcPts val="600"/>
              </a:spcAft>
              <a:buClr>
                <a:schemeClr val="accent2"/>
              </a:buClr>
              <a:buFont typeface="Arial" panose="020B0604020202020204" pitchFamily="34" charset="0"/>
              <a:buNone/>
              <a:defRPr sz="1600" b="0" i="0" kern="1200">
                <a:solidFill>
                  <a:schemeClr val="tx1"/>
                </a:solidFill>
                <a:latin typeface="Aptos" panose="020B0004020202020204" pitchFamily="34" charset="0"/>
                <a:ea typeface="+mn-ea"/>
                <a:cs typeface="+mn-cs"/>
              </a:defRPr>
            </a:lvl4pPr>
            <a:lvl5pPr marL="1828252" indent="0" algn="l" defTabSz="914400" rtl="0" eaLnBrk="1" latinLnBrk="0" hangingPunct="1">
              <a:lnSpc>
                <a:spcPct val="110000"/>
              </a:lnSpc>
              <a:spcBef>
                <a:spcPts val="600"/>
              </a:spcBef>
              <a:spcAft>
                <a:spcPts val="600"/>
              </a:spcAft>
              <a:buClr>
                <a:schemeClr val="accent2"/>
              </a:buClr>
              <a:buFont typeface="Arial" panose="020B0604020202020204" pitchFamily="34" charset="0"/>
              <a:buNone/>
              <a:defRPr sz="1600" b="0" i="0" kern="1200">
                <a:solidFill>
                  <a:schemeClr val="tx1"/>
                </a:solidFill>
                <a:latin typeface="Aptos" panose="020B0004020202020204" pitchFamily="34" charset="0"/>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marR="0" lvl="0" indent="0" algn="ctr" defTabSz="914400" rtl="0" eaLnBrk="1" fontAlgn="auto" latinLnBrk="0" hangingPunct="1">
              <a:lnSpc>
                <a:spcPct val="80000"/>
              </a:lnSpc>
              <a:spcBef>
                <a:spcPts val="600"/>
              </a:spcBef>
              <a:spcAft>
                <a:spcPts val="600"/>
              </a:spcAft>
              <a:buClr>
                <a:srgbClr val="FF1644"/>
              </a:buClr>
              <a:buSzTx/>
              <a:buFont typeface="Arial" panose="020B0604020202020204" pitchFamily="34" charset="0"/>
              <a:buNone/>
              <a:tabLst/>
              <a:defRPr/>
            </a:pPr>
            <a:r>
              <a:rPr kumimoji="0" lang="en-US" sz="2400" b="1" i="0" u="none" strike="noStrike" kern="1200" cap="all" spc="0" normalizeH="0" baseline="0" noProof="0">
                <a:ln>
                  <a:noFill/>
                </a:ln>
                <a:solidFill>
                  <a:srgbClr val="FFFFFF"/>
                </a:solidFill>
                <a:effectLst/>
                <a:uLnTx/>
                <a:uFillTx/>
                <a:latin typeface="Aptos Black"/>
                <a:hlinkClick r:id="rId4">
                  <a:extLst>
                    <a:ext uri="{A12FA001-AC4F-418D-AE19-62706E023703}">
                      <ahyp:hlinkClr xmlns:ahyp="http://schemas.microsoft.com/office/drawing/2018/hyperlinkcolor" val="tx"/>
                    </a:ext>
                  </a:extLst>
                </a:hlinkClick>
              </a:rPr>
              <a:t>@fwc26kansascity</a:t>
            </a:r>
            <a:endParaRPr kumimoji="0" lang="en-US" sz="2400" b="1" i="0" u="none" strike="noStrike" kern="1200" cap="all" spc="0" normalizeH="0" baseline="0" noProof="0">
              <a:ln>
                <a:noFill/>
              </a:ln>
              <a:solidFill>
                <a:srgbClr val="FFFFFF"/>
              </a:solidFill>
              <a:effectLst/>
              <a:uLnTx/>
              <a:uFillTx/>
              <a:latin typeface="Aptos Black" panose="020B0004020202020204" pitchFamily="34" charset="0"/>
              <a:hlinkClick r:id="rId4">
                <a:extLst>
                  <a:ext uri="{A12FA001-AC4F-418D-AE19-62706E023703}">
                    <ahyp:hlinkClr xmlns:ahyp="http://schemas.microsoft.com/office/drawing/2018/hyperlinkcolor" val="tx"/>
                  </a:ext>
                </a:extLst>
              </a:hlinkClick>
            </a:endParaRPr>
          </a:p>
        </p:txBody>
      </p:sp>
      <p:sp>
        <p:nvSpPr>
          <p:cNvPr id="19" name="Text Placeholder 5">
            <a:extLst>
              <a:ext uri="{FF2B5EF4-FFF2-40B4-BE49-F238E27FC236}">
                <a16:creationId xmlns:a16="http://schemas.microsoft.com/office/drawing/2014/main" id="{7FD9B6F4-5F21-F936-264D-BDB9BC085DA8}"/>
              </a:ext>
            </a:extLst>
          </p:cNvPr>
          <p:cNvSpPr txBox="1">
            <a:spLocks/>
          </p:cNvSpPr>
          <p:nvPr userDrawn="1"/>
        </p:nvSpPr>
        <p:spPr>
          <a:xfrm>
            <a:off x="506228" y="5449350"/>
            <a:ext cx="2644292" cy="830567"/>
          </a:xfrm>
          <a:prstGeom prst="rect">
            <a:avLst/>
          </a:prstGeom>
        </p:spPr>
        <p:txBody>
          <a:bodyPr vert="horz" lIns="0" tIns="0" rIns="0" bIns="0" rtlCol="0" anchor="t">
            <a:noAutofit/>
          </a:bodyPr>
          <a:lstStyle>
            <a:lvl1pPr marL="0" indent="0" algn="l" defTabSz="914400" rtl="0" eaLnBrk="1" latinLnBrk="0" hangingPunct="1">
              <a:lnSpc>
                <a:spcPct val="80000"/>
              </a:lnSpc>
              <a:spcBef>
                <a:spcPts val="600"/>
              </a:spcBef>
              <a:spcAft>
                <a:spcPts val="600"/>
              </a:spcAft>
              <a:buClr>
                <a:schemeClr val="accent2"/>
              </a:buClr>
              <a:buFont typeface="Arial" panose="020B0604020202020204" pitchFamily="34" charset="0"/>
              <a:buNone/>
              <a:tabLst/>
              <a:defRPr lang="en-US" sz="2000" b="1" i="0" kern="1200" cap="all" spc="0" baseline="0" dirty="0">
                <a:solidFill>
                  <a:schemeClr val="bg1"/>
                </a:solidFill>
                <a:latin typeface="Aptos Black" panose="020B0004020202020204" pitchFamily="34" charset="0"/>
                <a:ea typeface="Aptos Black" panose="020B0004020202020204" pitchFamily="34" charset="0"/>
                <a:cs typeface="Aptos Black" panose="020B0004020202020204" pitchFamily="34" charset="0"/>
              </a:defRPr>
            </a:lvl1pPr>
            <a:lvl2pPr marL="457063" indent="0" algn="l" defTabSz="914400" rtl="0" eaLnBrk="1" latinLnBrk="0" hangingPunct="1">
              <a:lnSpc>
                <a:spcPct val="110000"/>
              </a:lnSpc>
              <a:spcBef>
                <a:spcPts val="600"/>
              </a:spcBef>
              <a:spcAft>
                <a:spcPts val="600"/>
              </a:spcAft>
              <a:buClr>
                <a:schemeClr val="accent2"/>
              </a:buClr>
              <a:buSzPct val="100000"/>
              <a:buFont typeface="Arial" panose="020B0604020202020204" pitchFamily="34" charset="0"/>
              <a:buNone/>
              <a:defRPr sz="1600" b="0" i="0" kern="1200">
                <a:solidFill>
                  <a:schemeClr val="tx1"/>
                </a:solidFill>
                <a:latin typeface="Aptos" panose="020B0004020202020204" pitchFamily="34" charset="0"/>
                <a:ea typeface="+mn-ea"/>
                <a:cs typeface="+mn-cs"/>
              </a:defRPr>
            </a:lvl2pPr>
            <a:lvl3pPr marL="914126" indent="0" algn="l" defTabSz="914400" rtl="0" eaLnBrk="1" latinLnBrk="0" hangingPunct="1">
              <a:lnSpc>
                <a:spcPct val="110000"/>
              </a:lnSpc>
              <a:spcBef>
                <a:spcPts val="600"/>
              </a:spcBef>
              <a:spcAft>
                <a:spcPts val="600"/>
              </a:spcAft>
              <a:buClr>
                <a:schemeClr val="accent2"/>
              </a:buClr>
              <a:buFont typeface="Arial" panose="020B0604020202020204" pitchFamily="34" charset="0"/>
              <a:buNone/>
              <a:defRPr sz="1600" b="0" i="0" kern="1200">
                <a:solidFill>
                  <a:schemeClr val="tx1"/>
                </a:solidFill>
                <a:latin typeface="Aptos" panose="020B0004020202020204" pitchFamily="34" charset="0"/>
                <a:ea typeface="+mn-ea"/>
                <a:cs typeface="+mn-cs"/>
              </a:defRPr>
            </a:lvl3pPr>
            <a:lvl4pPr marL="1371189" indent="0" algn="l" defTabSz="914400" rtl="0" eaLnBrk="1" latinLnBrk="0" hangingPunct="1">
              <a:lnSpc>
                <a:spcPct val="110000"/>
              </a:lnSpc>
              <a:spcBef>
                <a:spcPts val="600"/>
              </a:spcBef>
              <a:spcAft>
                <a:spcPts val="600"/>
              </a:spcAft>
              <a:buClr>
                <a:schemeClr val="accent2"/>
              </a:buClr>
              <a:buFont typeface="Arial" panose="020B0604020202020204" pitchFamily="34" charset="0"/>
              <a:buNone/>
              <a:defRPr sz="1600" b="0" i="0" kern="1200">
                <a:solidFill>
                  <a:schemeClr val="tx1"/>
                </a:solidFill>
                <a:latin typeface="Aptos" panose="020B0004020202020204" pitchFamily="34" charset="0"/>
                <a:ea typeface="+mn-ea"/>
                <a:cs typeface="+mn-cs"/>
              </a:defRPr>
            </a:lvl4pPr>
            <a:lvl5pPr marL="1828252" indent="0" algn="l" defTabSz="914400" rtl="0" eaLnBrk="1" latinLnBrk="0" hangingPunct="1">
              <a:lnSpc>
                <a:spcPct val="110000"/>
              </a:lnSpc>
              <a:spcBef>
                <a:spcPts val="600"/>
              </a:spcBef>
              <a:spcAft>
                <a:spcPts val="600"/>
              </a:spcAft>
              <a:buClr>
                <a:schemeClr val="accent2"/>
              </a:buClr>
              <a:buFont typeface="Arial" panose="020B0604020202020204" pitchFamily="34" charset="0"/>
              <a:buNone/>
              <a:defRPr sz="1600" b="0" i="0" kern="1200">
                <a:solidFill>
                  <a:schemeClr val="tx1"/>
                </a:solidFill>
                <a:latin typeface="Aptos" panose="020B0004020202020204" pitchFamily="34" charset="0"/>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ts val="600"/>
              </a:spcBef>
              <a:spcAft>
                <a:spcPts val="600"/>
              </a:spcAft>
              <a:buClr>
                <a:srgbClr val="FF1644"/>
              </a:buClr>
              <a:buSzTx/>
              <a:buFont typeface="Arial" panose="020B0604020202020204" pitchFamily="34" charset="0"/>
              <a:buNone/>
              <a:tabLst/>
              <a:defRPr/>
            </a:pPr>
            <a:r>
              <a:rPr kumimoji="0" lang="en-US" sz="2400" b="1" i="0" u="none" strike="noStrike" kern="1200" cap="all" spc="0" normalizeH="0" baseline="0" noProof="0">
                <a:ln>
                  <a:noFill/>
                </a:ln>
                <a:solidFill>
                  <a:srgbClr val="FFFFFF"/>
                </a:solidFill>
                <a:effectLst/>
                <a:uLnTx/>
                <a:uFillTx/>
                <a:latin typeface="Aptos Black"/>
                <a:hlinkClick r:id="rId5">
                  <a:extLst>
                    <a:ext uri="{A12FA001-AC4F-418D-AE19-62706E023703}">
                      <ahyp:hlinkClr xmlns:ahyp="http://schemas.microsoft.com/office/drawing/2018/hyperlinkcolor" val="tx"/>
                    </a:ext>
                  </a:extLst>
                </a:hlinkClick>
              </a:rPr>
              <a:t>@Kansas city world cup 2026</a:t>
            </a:r>
            <a:endParaRPr kumimoji="0" lang="en-US" sz="2400" b="1" i="0" u="none" strike="noStrike" kern="1200" cap="all" spc="0" normalizeH="0" baseline="0" noProof="0">
              <a:ln>
                <a:noFill/>
              </a:ln>
              <a:solidFill>
                <a:srgbClr val="FFFFFF"/>
              </a:solidFill>
              <a:effectLst/>
              <a:uLnTx/>
              <a:uFillTx/>
              <a:latin typeface="Aptos Black" panose="020B0004020202020204" pitchFamily="34" charset="0"/>
              <a:hlinkClick r:id="rId5">
                <a:extLst>
                  <a:ext uri="{A12FA001-AC4F-418D-AE19-62706E023703}">
                    <ahyp:hlinkClr xmlns:ahyp="http://schemas.microsoft.com/office/drawing/2018/hyperlinkcolor" val="tx"/>
                  </a:ext>
                </a:extLst>
              </a:hlinkClick>
            </a:endParaRPr>
          </a:p>
        </p:txBody>
      </p:sp>
      <p:pic>
        <p:nvPicPr>
          <p:cNvPr id="20" name="Picture 19" descr="A black letter f in a white circle&#10;&#10;Description automatically generated">
            <a:extLst>
              <a:ext uri="{FF2B5EF4-FFF2-40B4-BE49-F238E27FC236}">
                <a16:creationId xmlns:a16="http://schemas.microsoft.com/office/drawing/2014/main" id="{E92E4C2E-2BCB-17D3-F718-48838ACEE5FD}"/>
              </a:ext>
            </a:extLst>
          </p:cNvPr>
          <p:cNvPicPr>
            <a:picLocks noChangeAspect="1"/>
          </p:cNvPicPr>
          <p:nvPr userDrawn="1"/>
        </p:nvPicPr>
        <p:blipFill>
          <a:blip r:embed="rId6"/>
          <a:srcRect l="-11268" t="-10446" r="-11972" b="-13304"/>
          <a:stretch/>
        </p:blipFill>
        <p:spPr>
          <a:xfrm>
            <a:off x="1324913" y="4218009"/>
            <a:ext cx="1013228" cy="1064804"/>
          </a:xfrm>
          <a:prstGeom prst="rect">
            <a:avLst/>
          </a:prstGeom>
        </p:spPr>
      </p:pic>
      <p:pic>
        <p:nvPicPr>
          <p:cNvPr id="21" name="Picture 20" descr="A black and white logo&#10;&#10;Description automatically generated">
            <a:extLst>
              <a:ext uri="{FF2B5EF4-FFF2-40B4-BE49-F238E27FC236}">
                <a16:creationId xmlns:a16="http://schemas.microsoft.com/office/drawing/2014/main" id="{F44E7BEF-ECBA-9953-C173-99CB39A723C7}"/>
              </a:ext>
            </a:extLst>
          </p:cNvPr>
          <p:cNvPicPr>
            <a:picLocks noChangeAspect="1"/>
          </p:cNvPicPr>
          <p:nvPr userDrawn="1"/>
        </p:nvPicPr>
        <p:blipFill>
          <a:blip r:embed="rId7"/>
          <a:srcRect l="-9859" t="-10326" r="-8803" b="-11588"/>
          <a:stretch/>
        </p:blipFill>
        <p:spPr>
          <a:xfrm>
            <a:off x="1352170" y="2257904"/>
            <a:ext cx="1048634" cy="1086149"/>
          </a:xfrm>
          <a:prstGeom prst="rect">
            <a:avLst/>
          </a:prstGeom>
        </p:spPr>
      </p:pic>
      <p:sp>
        <p:nvSpPr>
          <p:cNvPr id="22" name="Text Placeholder 5">
            <a:extLst>
              <a:ext uri="{FF2B5EF4-FFF2-40B4-BE49-F238E27FC236}">
                <a16:creationId xmlns:a16="http://schemas.microsoft.com/office/drawing/2014/main" id="{8949E798-8B6E-73D7-1218-F416E0A94582}"/>
              </a:ext>
            </a:extLst>
          </p:cNvPr>
          <p:cNvSpPr txBox="1">
            <a:spLocks/>
          </p:cNvSpPr>
          <p:nvPr userDrawn="1"/>
        </p:nvSpPr>
        <p:spPr>
          <a:xfrm>
            <a:off x="8543038" y="3492245"/>
            <a:ext cx="3262113" cy="689326"/>
          </a:xfrm>
          <a:prstGeom prst="rect">
            <a:avLst/>
          </a:prstGeom>
        </p:spPr>
        <p:txBody>
          <a:bodyPr vert="horz" lIns="0" tIns="0" rIns="0" bIns="0" rtlCol="0" anchor="t">
            <a:noAutofit/>
          </a:bodyPr>
          <a:lstStyle>
            <a:lvl1pPr marL="0" indent="0" algn="l" defTabSz="914400" rtl="0" eaLnBrk="1" latinLnBrk="0" hangingPunct="1">
              <a:lnSpc>
                <a:spcPct val="80000"/>
              </a:lnSpc>
              <a:spcBef>
                <a:spcPts val="600"/>
              </a:spcBef>
              <a:spcAft>
                <a:spcPts val="600"/>
              </a:spcAft>
              <a:buClr>
                <a:schemeClr val="accent2"/>
              </a:buClr>
              <a:buFont typeface="Arial" panose="020B0604020202020204" pitchFamily="34" charset="0"/>
              <a:buNone/>
              <a:tabLst/>
              <a:defRPr lang="en-US" sz="2000" b="1" i="0" kern="1200" cap="all" spc="0" baseline="0" dirty="0">
                <a:solidFill>
                  <a:schemeClr val="bg1"/>
                </a:solidFill>
                <a:latin typeface="Aptos Black" panose="020B0004020202020204" pitchFamily="34" charset="0"/>
                <a:ea typeface="Aptos Black" panose="020B0004020202020204" pitchFamily="34" charset="0"/>
                <a:cs typeface="Aptos Black" panose="020B0004020202020204" pitchFamily="34" charset="0"/>
              </a:defRPr>
            </a:lvl1pPr>
            <a:lvl2pPr marL="457063" indent="0" algn="l" defTabSz="914400" rtl="0" eaLnBrk="1" latinLnBrk="0" hangingPunct="1">
              <a:lnSpc>
                <a:spcPct val="110000"/>
              </a:lnSpc>
              <a:spcBef>
                <a:spcPts val="600"/>
              </a:spcBef>
              <a:spcAft>
                <a:spcPts val="600"/>
              </a:spcAft>
              <a:buClr>
                <a:schemeClr val="accent2"/>
              </a:buClr>
              <a:buSzPct val="100000"/>
              <a:buFont typeface="Arial" panose="020B0604020202020204" pitchFamily="34" charset="0"/>
              <a:buNone/>
              <a:defRPr sz="1600" b="0" i="0" kern="1200">
                <a:solidFill>
                  <a:schemeClr val="tx1"/>
                </a:solidFill>
                <a:latin typeface="Aptos" panose="020B0004020202020204" pitchFamily="34" charset="0"/>
                <a:ea typeface="+mn-ea"/>
                <a:cs typeface="+mn-cs"/>
              </a:defRPr>
            </a:lvl2pPr>
            <a:lvl3pPr marL="914126" indent="0" algn="l" defTabSz="914400" rtl="0" eaLnBrk="1" latinLnBrk="0" hangingPunct="1">
              <a:lnSpc>
                <a:spcPct val="110000"/>
              </a:lnSpc>
              <a:spcBef>
                <a:spcPts val="600"/>
              </a:spcBef>
              <a:spcAft>
                <a:spcPts val="600"/>
              </a:spcAft>
              <a:buClr>
                <a:schemeClr val="accent2"/>
              </a:buClr>
              <a:buFont typeface="Arial" panose="020B0604020202020204" pitchFamily="34" charset="0"/>
              <a:buNone/>
              <a:defRPr sz="1600" b="0" i="0" kern="1200">
                <a:solidFill>
                  <a:schemeClr val="tx1"/>
                </a:solidFill>
                <a:latin typeface="Aptos" panose="020B0004020202020204" pitchFamily="34" charset="0"/>
                <a:ea typeface="+mn-ea"/>
                <a:cs typeface="+mn-cs"/>
              </a:defRPr>
            </a:lvl3pPr>
            <a:lvl4pPr marL="1371189" indent="0" algn="l" defTabSz="914400" rtl="0" eaLnBrk="1" latinLnBrk="0" hangingPunct="1">
              <a:lnSpc>
                <a:spcPct val="110000"/>
              </a:lnSpc>
              <a:spcBef>
                <a:spcPts val="600"/>
              </a:spcBef>
              <a:spcAft>
                <a:spcPts val="600"/>
              </a:spcAft>
              <a:buClr>
                <a:schemeClr val="accent2"/>
              </a:buClr>
              <a:buFont typeface="Arial" panose="020B0604020202020204" pitchFamily="34" charset="0"/>
              <a:buNone/>
              <a:defRPr sz="1600" b="0" i="0" kern="1200">
                <a:solidFill>
                  <a:schemeClr val="tx1"/>
                </a:solidFill>
                <a:latin typeface="Aptos" panose="020B0004020202020204" pitchFamily="34" charset="0"/>
                <a:ea typeface="+mn-ea"/>
                <a:cs typeface="+mn-cs"/>
              </a:defRPr>
            </a:lvl4pPr>
            <a:lvl5pPr marL="1828252" indent="0" algn="l" defTabSz="914400" rtl="0" eaLnBrk="1" latinLnBrk="0" hangingPunct="1">
              <a:lnSpc>
                <a:spcPct val="110000"/>
              </a:lnSpc>
              <a:spcBef>
                <a:spcPts val="600"/>
              </a:spcBef>
              <a:spcAft>
                <a:spcPts val="600"/>
              </a:spcAft>
              <a:buClr>
                <a:schemeClr val="accent2"/>
              </a:buClr>
              <a:buFont typeface="Arial" panose="020B0604020202020204" pitchFamily="34" charset="0"/>
              <a:buNone/>
              <a:defRPr sz="1600" b="0" i="0" kern="1200">
                <a:solidFill>
                  <a:schemeClr val="tx1"/>
                </a:solidFill>
                <a:latin typeface="Aptos" panose="020B0004020202020204" pitchFamily="34" charset="0"/>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marR="0" lvl="0" indent="0" algn="ctr" defTabSz="914400" rtl="0" eaLnBrk="1" fontAlgn="auto" latinLnBrk="0" hangingPunct="1">
              <a:lnSpc>
                <a:spcPct val="80000"/>
              </a:lnSpc>
              <a:spcBef>
                <a:spcPts val="600"/>
              </a:spcBef>
              <a:spcAft>
                <a:spcPts val="600"/>
              </a:spcAft>
              <a:buClr>
                <a:srgbClr val="FF1644"/>
              </a:buClr>
              <a:buSzTx/>
              <a:buFont typeface="Arial" panose="020B0604020202020204" pitchFamily="34" charset="0"/>
              <a:buNone/>
              <a:tabLst/>
              <a:defRPr/>
            </a:pPr>
            <a:r>
              <a:rPr kumimoji="0" lang="en-US" sz="2400" b="1" i="0" u="none" strike="noStrike" kern="1200" cap="all" spc="0" normalizeH="0" baseline="0" noProof="0">
                <a:ln>
                  <a:noFill/>
                </a:ln>
                <a:solidFill>
                  <a:srgbClr val="FFFFFF"/>
                </a:solidFill>
                <a:effectLst/>
                <a:uLnTx/>
                <a:uFillTx/>
                <a:latin typeface="Aptos Black"/>
                <a:hlinkClick r:id="rId8">
                  <a:extLst>
                    <a:ext uri="{A12FA001-AC4F-418D-AE19-62706E023703}">
                      <ahyp:hlinkClr xmlns:ahyp="http://schemas.microsoft.com/office/drawing/2018/hyperlinkcolor" val="tx"/>
                    </a:ext>
                  </a:extLst>
                </a:hlinkClick>
              </a:rPr>
              <a:t>@fwc26kansascity</a:t>
            </a:r>
            <a:endParaRPr kumimoji="0" lang="en-US" sz="2400" b="1" i="0" u="none" strike="noStrike" kern="1200" cap="all" spc="0" normalizeH="0" baseline="0" noProof="0">
              <a:ln>
                <a:noFill/>
              </a:ln>
              <a:solidFill>
                <a:srgbClr val="FFFFFF"/>
              </a:solidFill>
              <a:effectLst/>
              <a:uLnTx/>
              <a:uFillTx/>
              <a:latin typeface="Aptos Black" panose="020B0004020202020204" pitchFamily="34" charset="0"/>
              <a:hlinkClick r:id="rId8">
                <a:extLst>
                  <a:ext uri="{A12FA001-AC4F-418D-AE19-62706E023703}">
                    <ahyp:hlinkClr xmlns:ahyp="http://schemas.microsoft.com/office/drawing/2018/hyperlinkcolor" val="tx"/>
                  </a:ext>
                </a:extLst>
              </a:hlinkClick>
            </a:endParaRPr>
          </a:p>
        </p:txBody>
      </p:sp>
      <p:pic>
        <p:nvPicPr>
          <p:cNvPr id="23" name="Picture 22" descr="A black and white circle with a letter x in it&#10;&#10;Description automatically generated">
            <a:extLst>
              <a:ext uri="{FF2B5EF4-FFF2-40B4-BE49-F238E27FC236}">
                <a16:creationId xmlns:a16="http://schemas.microsoft.com/office/drawing/2014/main" id="{9BE2182B-5570-14EB-1C62-F45AB37B6A61}"/>
              </a:ext>
            </a:extLst>
          </p:cNvPr>
          <p:cNvPicPr>
            <a:picLocks noChangeAspect="1"/>
          </p:cNvPicPr>
          <p:nvPr userDrawn="1"/>
        </p:nvPicPr>
        <p:blipFill>
          <a:blip r:embed="rId9"/>
          <a:stretch>
            <a:fillRect/>
          </a:stretch>
        </p:blipFill>
        <p:spPr>
          <a:xfrm>
            <a:off x="9672091" y="2407289"/>
            <a:ext cx="827977" cy="864478"/>
          </a:xfrm>
          <a:prstGeom prst="rect">
            <a:avLst/>
          </a:prstGeom>
        </p:spPr>
      </p:pic>
      <p:pic>
        <p:nvPicPr>
          <p:cNvPr id="24" name="Picture 23">
            <a:extLst>
              <a:ext uri="{FF2B5EF4-FFF2-40B4-BE49-F238E27FC236}">
                <a16:creationId xmlns:a16="http://schemas.microsoft.com/office/drawing/2014/main" id="{C2EEDA7B-DC69-907C-1712-D2B32F81B0D9}"/>
              </a:ext>
            </a:extLst>
          </p:cNvPr>
          <p:cNvPicPr>
            <a:picLocks noChangeAspect="1"/>
          </p:cNvPicPr>
          <p:nvPr userDrawn="1"/>
        </p:nvPicPr>
        <p:blipFill>
          <a:blip r:embed="rId10"/>
          <a:stretch>
            <a:fillRect/>
          </a:stretch>
        </p:blipFill>
        <p:spPr>
          <a:xfrm>
            <a:off x="4226764" y="2340920"/>
            <a:ext cx="3237338" cy="3343187"/>
          </a:xfrm>
          <a:prstGeom prst="rect">
            <a:avLst/>
          </a:prstGeom>
        </p:spPr>
      </p:pic>
      <p:pic>
        <p:nvPicPr>
          <p:cNvPr id="25" name="Picture 24">
            <a:extLst>
              <a:ext uri="{FF2B5EF4-FFF2-40B4-BE49-F238E27FC236}">
                <a16:creationId xmlns:a16="http://schemas.microsoft.com/office/drawing/2014/main" id="{76C8366B-DA78-DE29-F26A-3F8F2CC3F48A}"/>
              </a:ext>
            </a:extLst>
          </p:cNvPr>
          <p:cNvPicPr>
            <a:picLocks noChangeAspect="1"/>
          </p:cNvPicPr>
          <p:nvPr userDrawn="1"/>
        </p:nvPicPr>
        <p:blipFill>
          <a:blip r:embed="rId11"/>
          <a:stretch>
            <a:fillRect/>
          </a:stretch>
        </p:blipFill>
        <p:spPr>
          <a:xfrm>
            <a:off x="10870330" y="-304800"/>
            <a:ext cx="1491339" cy="1988452"/>
          </a:xfrm>
          <a:prstGeom prst="rect">
            <a:avLst/>
          </a:prstGeom>
        </p:spPr>
      </p:pic>
    </p:spTree>
    <p:extLst>
      <p:ext uri="{BB962C8B-B14F-4D97-AF65-F5344CB8AC3E}">
        <p14:creationId xmlns:p14="http://schemas.microsoft.com/office/powerpoint/2010/main" val="2449194035"/>
      </p:ext>
    </p:extLst>
  </p:cSld>
  <p:clrMapOvr>
    <a:masterClrMapping/>
  </p:clrMapOvr>
</p:sldLayout>
</file>

<file path=ppt/slideLayouts/slideLayout101.xml><?xml version="1.0" encoding="utf-8"?>
<p:sldLayout xmlns:a="http://schemas.openxmlformats.org/drawingml/2006/main" xmlns:r="http://schemas.openxmlformats.org/officeDocument/2006/relationships" xmlns:p="http://schemas.openxmlformats.org/presentationml/2006/main" preserve="1" userDrawn="1">
  <p:cSld name="3_Just headlin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9E9F6A-B42D-FA76-29A9-3E768C230779}"/>
              </a:ext>
            </a:extLst>
          </p:cNvPr>
          <p:cNvSpPr>
            <a:spLocks noGrp="1"/>
          </p:cNvSpPr>
          <p:nvPr>
            <p:ph type="title"/>
          </p:nvPr>
        </p:nvSpPr>
        <p:spPr/>
        <p:txBody>
          <a:bodyPr/>
          <a:lstStyle/>
          <a:p>
            <a:r>
              <a:rPr lang="en-US"/>
              <a:t>Click to edit Master title style</a:t>
            </a:r>
          </a:p>
        </p:txBody>
      </p:sp>
      <p:sp>
        <p:nvSpPr>
          <p:cNvPr id="3" name="Footer Placeholder 2">
            <a:extLst>
              <a:ext uri="{FF2B5EF4-FFF2-40B4-BE49-F238E27FC236}">
                <a16:creationId xmlns:a16="http://schemas.microsoft.com/office/drawing/2014/main" id="{A586AC00-CBEA-5E9E-E5E1-E7F3326FC126}"/>
              </a:ext>
            </a:extLst>
          </p:cNvPr>
          <p:cNvSpPr>
            <a:spLocks noGrp="1"/>
          </p:cNvSpPr>
          <p:nvPr>
            <p:ph type="ftr" sz="quarter" idx="10"/>
          </p:nvPr>
        </p:nvSpPr>
        <p:spPr/>
        <p:txBody>
          <a:bodyPr/>
          <a:lstStyle/>
          <a:p>
            <a:pPr algn="l"/>
            <a:endParaRPr lang="en-GB"/>
          </a:p>
        </p:txBody>
      </p:sp>
      <p:sp>
        <p:nvSpPr>
          <p:cNvPr id="4" name="Slide Number Placeholder 3">
            <a:extLst>
              <a:ext uri="{FF2B5EF4-FFF2-40B4-BE49-F238E27FC236}">
                <a16:creationId xmlns:a16="http://schemas.microsoft.com/office/drawing/2014/main" id="{A7469A4B-0B1C-3B20-DDC9-6D9A696CF2F9}"/>
              </a:ext>
            </a:extLst>
          </p:cNvPr>
          <p:cNvSpPr>
            <a:spLocks noGrp="1"/>
          </p:cNvSpPr>
          <p:nvPr>
            <p:ph type="sldNum" sz="quarter" idx="11"/>
          </p:nvPr>
        </p:nvSpPr>
        <p:spPr/>
        <p:txBody>
          <a:bodyPr/>
          <a:lstStyle/>
          <a:p>
            <a:fld id="{BCC574E5-598D-4C19-A93D-1F2ADF65AC13}" type="slidenum">
              <a:rPr lang="en-GB" smtClean="0"/>
              <a:pPr/>
              <a:t>‹#›</a:t>
            </a:fld>
            <a:endParaRPr lang="en-GB"/>
          </a:p>
        </p:txBody>
      </p:sp>
      <p:pic>
        <p:nvPicPr>
          <p:cNvPr id="5" name="Picture 4">
            <a:extLst>
              <a:ext uri="{FF2B5EF4-FFF2-40B4-BE49-F238E27FC236}">
                <a16:creationId xmlns:a16="http://schemas.microsoft.com/office/drawing/2014/main" id="{9B25AE57-3536-0774-B091-8D3D4477E903}"/>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11388337" y="265707"/>
            <a:ext cx="531777" cy="857250"/>
          </a:xfrm>
          <a:prstGeom prst="rect">
            <a:avLst/>
          </a:prstGeom>
        </p:spPr>
      </p:pic>
    </p:spTree>
    <p:extLst>
      <p:ext uri="{BB962C8B-B14F-4D97-AF65-F5344CB8AC3E}">
        <p14:creationId xmlns:p14="http://schemas.microsoft.com/office/powerpoint/2010/main" val="3563218156"/>
      </p:ext>
    </p:extLst>
  </p:cSld>
  <p:clrMapOvr>
    <a:masterClrMapping/>
  </p:clrMapOvr>
</p:sldLayout>
</file>

<file path=ppt/slideLayouts/slideLayout102.xml><?xml version="1.0" encoding="utf-8"?>
<p:sldLayout xmlns:a="http://schemas.openxmlformats.org/drawingml/2006/main" xmlns:r="http://schemas.openxmlformats.org/officeDocument/2006/relationships" xmlns:p="http://schemas.openxmlformats.org/presentationml/2006/main" preserve="1" userDrawn="1">
  <p:cSld name="2_Just headlin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9E9F6A-B42D-FA76-29A9-3E768C230779}"/>
              </a:ext>
            </a:extLst>
          </p:cNvPr>
          <p:cNvSpPr>
            <a:spLocks noGrp="1"/>
          </p:cNvSpPr>
          <p:nvPr>
            <p:ph type="title"/>
          </p:nvPr>
        </p:nvSpPr>
        <p:spPr>
          <a:xfrm>
            <a:off x="1390650" y="351432"/>
            <a:ext cx="9410700" cy="685800"/>
          </a:xfrm>
        </p:spPr>
        <p:txBody>
          <a:bodyPr/>
          <a:lstStyle>
            <a:lvl1pPr algn="ctr">
              <a:defRPr/>
            </a:lvl1pPr>
          </a:lstStyle>
          <a:p>
            <a:r>
              <a:rPr lang="en-US"/>
              <a:t>Click to edit Master title style</a:t>
            </a:r>
          </a:p>
        </p:txBody>
      </p:sp>
      <p:sp>
        <p:nvSpPr>
          <p:cNvPr id="3" name="Footer Placeholder 2">
            <a:extLst>
              <a:ext uri="{FF2B5EF4-FFF2-40B4-BE49-F238E27FC236}">
                <a16:creationId xmlns:a16="http://schemas.microsoft.com/office/drawing/2014/main" id="{A586AC00-CBEA-5E9E-E5E1-E7F3326FC126}"/>
              </a:ext>
            </a:extLst>
          </p:cNvPr>
          <p:cNvSpPr>
            <a:spLocks noGrp="1"/>
          </p:cNvSpPr>
          <p:nvPr>
            <p:ph type="ftr" sz="quarter" idx="10"/>
          </p:nvPr>
        </p:nvSpPr>
        <p:spPr/>
        <p:txBody>
          <a:bodyPr/>
          <a:lstStyle/>
          <a:p>
            <a:pPr algn="l"/>
            <a:endParaRPr lang="en-GB"/>
          </a:p>
        </p:txBody>
      </p:sp>
      <p:sp>
        <p:nvSpPr>
          <p:cNvPr id="4" name="Slide Number Placeholder 3">
            <a:extLst>
              <a:ext uri="{FF2B5EF4-FFF2-40B4-BE49-F238E27FC236}">
                <a16:creationId xmlns:a16="http://schemas.microsoft.com/office/drawing/2014/main" id="{A7469A4B-0B1C-3B20-DDC9-6D9A696CF2F9}"/>
              </a:ext>
            </a:extLst>
          </p:cNvPr>
          <p:cNvSpPr>
            <a:spLocks noGrp="1"/>
          </p:cNvSpPr>
          <p:nvPr>
            <p:ph type="sldNum" sz="quarter" idx="11"/>
          </p:nvPr>
        </p:nvSpPr>
        <p:spPr/>
        <p:txBody>
          <a:bodyPr/>
          <a:lstStyle/>
          <a:p>
            <a:fld id="{BCC574E5-598D-4C19-A93D-1F2ADF65AC13}" type="slidenum">
              <a:rPr lang="en-GB" smtClean="0"/>
              <a:pPr/>
              <a:t>‹#›</a:t>
            </a:fld>
            <a:endParaRPr lang="en-GB"/>
          </a:p>
        </p:txBody>
      </p:sp>
      <p:pic>
        <p:nvPicPr>
          <p:cNvPr id="5" name="Picture 4">
            <a:extLst>
              <a:ext uri="{FF2B5EF4-FFF2-40B4-BE49-F238E27FC236}">
                <a16:creationId xmlns:a16="http://schemas.microsoft.com/office/drawing/2014/main" id="{9B25AE57-3536-0774-B091-8D3D4477E903}"/>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11388337" y="265707"/>
            <a:ext cx="531777" cy="857250"/>
          </a:xfrm>
          <a:prstGeom prst="rect">
            <a:avLst/>
          </a:prstGeom>
        </p:spPr>
      </p:pic>
    </p:spTree>
    <p:extLst>
      <p:ext uri="{BB962C8B-B14F-4D97-AF65-F5344CB8AC3E}">
        <p14:creationId xmlns:p14="http://schemas.microsoft.com/office/powerpoint/2010/main" val="2457002207"/>
      </p:ext>
    </p:extLst>
  </p:cSld>
  <p:clrMapOvr>
    <a:masterClrMapping/>
  </p:clrMapOvr>
</p:sldLayout>
</file>

<file path=ppt/slideLayouts/slideLayout103.xml><?xml version="1.0" encoding="utf-8"?>
<p:sldLayout xmlns:a="http://schemas.openxmlformats.org/drawingml/2006/main" xmlns:r="http://schemas.openxmlformats.org/officeDocument/2006/relationships" xmlns:p="http://schemas.openxmlformats.org/presentationml/2006/main" preserve="1" userDrawn="1">
  <p:cSld name="1_Sidebar - Just headline">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8761EC03-82EE-08AA-3E90-1D3DB3B8A557}"/>
              </a:ext>
            </a:extLst>
          </p:cNvPr>
          <p:cNvSpPr/>
          <p:nvPr userDrawn="1"/>
        </p:nvSpPr>
        <p:spPr>
          <a:xfrm>
            <a:off x="10972800" y="0"/>
            <a:ext cx="1219200" cy="6858000"/>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Graphic 6">
            <a:extLst>
              <a:ext uri="{FF2B5EF4-FFF2-40B4-BE49-F238E27FC236}">
                <a16:creationId xmlns:a16="http://schemas.microsoft.com/office/drawing/2014/main" id="{AA3D1769-007A-0908-9AAC-ADB93BAD32BF}"/>
              </a:ext>
            </a:extLst>
          </p:cNvPr>
          <p:cNvPicPr>
            <a:picLocks noChangeAspect="1"/>
          </p:cNvPicPr>
          <p:nvPr userDrawn="1"/>
        </p:nvPicPr>
        <p:blipFill>
          <a:blip>
            <a:extLst>
              <a:ext uri="{96DAC541-7B7A-43D3-8B79-37D633B846F1}">
                <asvg:svgBlip xmlns:asvg="http://schemas.microsoft.com/office/drawing/2016/SVG/main" r:embed="rId2"/>
              </a:ext>
            </a:extLst>
          </a:blip>
          <a:srcRect l="34319" t="34216" r="-3401" b="51747"/>
          <a:stretch/>
        </p:blipFill>
        <p:spPr>
          <a:xfrm rot="16200000">
            <a:off x="8625089" y="3291089"/>
            <a:ext cx="5914622" cy="1219200"/>
          </a:xfrm>
          <a:prstGeom prst="rect">
            <a:avLst/>
          </a:prstGeom>
        </p:spPr>
      </p:pic>
      <p:sp>
        <p:nvSpPr>
          <p:cNvPr id="2" name="Title 1">
            <a:extLst>
              <a:ext uri="{FF2B5EF4-FFF2-40B4-BE49-F238E27FC236}">
                <a16:creationId xmlns:a16="http://schemas.microsoft.com/office/drawing/2014/main" id="{3E9E9F6A-B42D-FA76-29A9-3E768C230779}"/>
              </a:ext>
            </a:extLst>
          </p:cNvPr>
          <p:cNvSpPr>
            <a:spLocks noGrp="1"/>
          </p:cNvSpPr>
          <p:nvPr>
            <p:ph type="title"/>
          </p:nvPr>
        </p:nvSpPr>
        <p:spPr/>
        <p:txBody>
          <a:bodyPr/>
          <a:lstStyle/>
          <a:p>
            <a:r>
              <a:rPr lang="en-US"/>
              <a:t>Click to edit Master title style</a:t>
            </a:r>
          </a:p>
        </p:txBody>
      </p:sp>
      <p:sp>
        <p:nvSpPr>
          <p:cNvPr id="3" name="Footer Placeholder 2">
            <a:extLst>
              <a:ext uri="{FF2B5EF4-FFF2-40B4-BE49-F238E27FC236}">
                <a16:creationId xmlns:a16="http://schemas.microsoft.com/office/drawing/2014/main" id="{A586AC00-CBEA-5E9E-E5E1-E7F3326FC126}"/>
              </a:ext>
            </a:extLst>
          </p:cNvPr>
          <p:cNvSpPr>
            <a:spLocks noGrp="1"/>
          </p:cNvSpPr>
          <p:nvPr>
            <p:ph type="ftr" sz="quarter" idx="10"/>
          </p:nvPr>
        </p:nvSpPr>
        <p:spPr/>
        <p:txBody>
          <a:bodyPr/>
          <a:lstStyle/>
          <a:p>
            <a:pPr algn="l"/>
            <a:endParaRPr lang="en-GB"/>
          </a:p>
        </p:txBody>
      </p:sp>
      <p:sp>
        <p:nvSpPr>
          <p:cNvPr id="4" name="Slide Number Placeholder 3">
            <a:extLst>
              <a:ext uri="{FF2B5EF4-FFF2-40B4-BE49-F238E27FC236}">
                <a16:creationId xmlns:a16="http://schemas.microsoft.com/office/drawing/2014/main" id="{A7469A4B-0B1C-3B20-DDC9-6D9A696CF2F9}"/>
              </a:ext>
            </a:extLst>
          </p:cNvPr>
          <p:cNvSpPr>
            <a:spLocks noGrp="1"/>
          </p:cNvSpPr>
          <p:nvPr>
            <p:ph type="sldNum" sz="quarter" idx="11"/>
          </p:nvPr>
        </p:nvSpPr>
        <p:spPr/>
        <p:txBody>
          <a:bodyPr/>
          <a:lstStyle>
            <a:lvl1pPr>
              <a:defRPr>
                <a:solidFill>
                  <a:schemeClr val="bg1"/>
                </a:solidFill>
              </a:defRPr>
            </a:lvl1pPr>
          </a:lstStyle>
          <a:p>
            <a:fld id="{BCC574E5-598D-4C19-A93D-1F2ADF65AC13}" type="slidenum">
              <a:rPr lang="en-GB" smtClean="0"/>
              <a:pPr/>
              <a:t>‹#›</a:t>
            </a:fld>
            <a:endParaRPr lang="en-GB"/>
          </a:p>
        </p:txBody>
      </p:sp>
      <p:pic>
        <p:nvPicPr>
          <p:cNvPr id="5" name="Picture 4">
            <a:extLst>
              <a:ext uri="{FF2B5EF4-FFF2-40B4-BE49-F238E27FC236}">
                <a16:creationId xmlns:a16="http://schemas.microsoft.com/office/drawing/2014/main" id="{9B25AE57-3536-0774-B091-8D3D4477E903}"/>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11388337" y="265707"/>
            <a:ext cx="531777" cy="857250"/>
          </a:xfrm>
          <a:prstGeom prst="rect">
            <a:avLst/>
          </a:prstGeom>
        </p:spPr>
      </p:pic>
    </p:spTree>
    <p:extLst>
      <p:ext uri="{BB962C8B-B14F-4D97-AF65-F5344CB8AC3E}">
        <p14:creationId xmlns:p14="http://schemas.microsoft.com/office/powerpoint/2010/main" val="988736144"/>
      </p:ext>
    </p:extLst>
  </p:cSld>
  <p:clrMapOvr>
    <a:masterClrMapping/>
  </p:clrMapOvr>
</p:sldLayout>
</file>

<file path=ppt/slideLayouts/slideLayout104.xml><?xml version="1.0" encoding="utf-8"?>
<p:sldLayout xmlns:a="http://schemas.openxmlformats.org/drawingml/2006/main" xmlns:r="http://schemas.openxmlformats.org/officeDocument/2006/relationships" xmlns:p="http://schemas.openxmlformats.org/presentationml/2006/main" preserve="1" userDrawn="1">
  <p:cSld name="1_Sidebar - Text - Side Sub">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8761EC03-82EE-08AA-3E90-1D3DB3B8A557}"/>
              </a:ext>
            </a:extLst>
          </p:cNvPr>
          <p:cNvSpPr/>
          <p:nvPr userDrawn="1"/>
        </p:nvSpPr>
        <p:spPr>
          <a:xfrm>
            <a:off x="10972800" y="0"/>
            <a:ext cx="1219200" cy="6858000"/>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Graphic 6">
            <a:extLst>
              <a:ext uri="{FF2B5EF4-FFF2-40B4-BE49-F238E27FC236}">
                <a16:creationId xmlns:a16="http://schemas.microsoft.com/office/drawing/2014/main" id="{AA3D1769-007A-0908-9AAC-ADB93BAD32BF}"/>
              </a:ext>
            </a:extLst>
          </p:cNvPr>
          <p:cNvPicPr>
            <a:picLocks noChangeAspect="1"/>
          </p:cNvPicPr>
          <p:nvPr userDrawn="1"/>
        </p:nvPicPr>
        <p:blipFill>
          <a:blip>
            <a:extLst>
              <a:ext uri="{96DAC541-7B7A-43D3-8B79-37D633B846F1}">
                <asvg:svgBlip xmlns:asvg="http://schemas.microsoft.com/office/drawing/2016/SVG/main" r:embed="rId2"/>
              </a:ext>
            </a:extLst>
          </a:blip>
          <a:srcRect l="34319" t="34216" r="-3401" b="51747"/>
          <a:stretch/>
        </p:blipFill>
        <p:spPr>
          <a:xfrm rot="16200000">
            <a:off x="8625089" y="3291089"/>
            <a:ext cx="5914622" cy="1219200"/>
          </a:xfrm>
          <a:prstGeom prst="rect">
            <a:avLst/>
          </a:prstGeom>
        </p:spPr>
      </p:pic>
      <p:sp>
        <p:nvSpPr>
          <p:cNvPr id="3" name="Footer Placeholder 2">
            <a:extLst>
              <a:ext uri="{FF2B5EF4-FFF2-40B4-BE49-F238E27FC236}">
                <a16:creationId xmlns:a16="http://schemas.microsoft.com/office/drawing/2014/main" id="{A586AC00-CBEA-5E9E-E5E1-E7F3326FC126}"/>
              </a:ext>
            </a:extLst>
          </p:cNvPr>
          <p:cNvSpPr>
            <a:spLocks noGrp="1"/>
          </p:cNvSpPr>
          <p:nvPr>
            <p:ph type="ftr" sz="quarter" idx="10"/>
          </p:nvPr>
        </p:nvSpPr>
        <p:spPr/>
        <p:txBody>
          <a:bodyPr/>
          <a:lstStyle/>
          <a:p>
            <a:pPr algn="l"/>
            <a:endParaRPr lang="en-GB"/>
          </a:p>
        </p:txBody>
      </p:sp>
      <p:sp>
        <p:nvSpPr>
          <p:cNvPr id="4" name="Slide Number Placeholder 3">
            <a:extLst>
              <a:ext uri="{FF2B5EF4-FFF2-40B4-BE49-F238E27FC236}">
                <a16:creationId xmlns:a16="http://schemas.microsoft.com/office/drawing/2014/main" id="{A7469A4B-0B1C-3B20-DDC9-6D9A696CF2F9}"/>
              </a:ext>
            </a:extLst>
          </p:cNvPr>
          <p:cNvSpPr>
            <a:spLocks noGrp="1"/>
          </p:cNvSpPr>
          <p:nvPr>
            <p:ph type="sldNum" sz="quarter" idx="11"/>
          </p:nvPr>
        </p:nvSpPr>
        <p:spPr/>
        <p:txBody>
          <a:bodyPr/>
          <a:lstStyle>
            <a:lvl1pPr>
              <a:defRPr>
                <a:solidFill>
                  <a:schemeClr val="bg1"/>
                </a:solidFill>
              </a:defRPr>
            </a:lvl1pPr>
          </a:lstStyle>
          <a:p>
            <a:fld id="{BCC574E5-598D-4C19-A93D-1F2ADF65AC13}" type="slidenum">
              <a:rPr lang="en-GB" smtClean="0"/>
              <a:pPr/>
              <a:t>‹#›</a:t>
            </a:fld>
            <a:endParaRPr lang="en-GB"/>
          </a:p>
        </p:txBody>
      </p:sp>
      <p:pic>
        <p:nvPicPr>
          <p:cNvPr id="5" name="Picture 4">
            <a:extLst>
              <a:ext uri="{FF2B5EF4-FFF2-40B4-BE49-F238E27FC236}">
                <a16:creationId xmlns:a16="http://schemas.microsoft.com/office/drawing/2014/main" id="{9B25AE57-3536-0774-B091-8D3D4477E903}"/>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11388337" y="265707"/>
            <a:ext cx="531777" cy="857250"/>
          </a:xfrm>
          <a:prstGeom prst="rect">
            <a:avLst/>
          </a:prstGeom>
        </p:spPr>
      </p:pic>
      <p:sp>
        <p:nvSpPr>
          <p:cNvPr id="8" name="Text Placeholder 9">
            <a:extLst>
              <a:ext uri="{FF2B5EF4-FFF2-40B4-BE49-F238E27FC236}">
                <a16:creationId xmlns:a16="http://schemas.microsoft.com/office/drawing/2014/main" id="{FE315D93-26D7-81B3-1401-2EEC5F8BD1FA}"/>
              </a:ext>
            </a:extLst>
          </p:cNvPr>
          <p:cNvSpPr>
            <a:spLocks noGrp="1"/>
          </p:cNvSpPr>
          <p:nvPr>
            <p:ph type="body" sz="quarter" idx="18" hasCustomPrompt="1"/>
          </p:nvPr>
        </p:nvSpPr>
        <p:spPr>
          <a:xfrm>
            <a:off x="381000" y="368121"/>
            <a:ext cx="2743200" cy="5943600"/>
          </a:xfrm>
        </p:spPr>
        <p:txBody>
          <a:bodyPr anchor="ctr"/>
          <a:lstStyle>
            <a:lvl1pPr marL="0" indent="0" algn="r">
              <a:lnSpc>
                <a:spcPct val="80000"/>
              </a:lnSpc>
              <a:spcBef>
                <a:spcPts val="400"/>
              </a:spcBef>
              <a:buNone/>
              <a:defRPr sz="2800" b="1" i="0" cap="all" spc="0" baseline="0">
                <a:solidFill>
                  <a:schemeClr val="accent1"/>
                </a:solidFill>
                <a:latin typeface="Aptos Black" panose="020B0004020202020204" pitchFamily="34" charset="0"/>
              </a:defRPr>
            </a:lvl1pPr>
            <a:lvl2pPr marL="274183" indent="0">
              <a:buNone/>
              <a:defRPr/>
            </a:lvl2pPr>
            <a:lvl3pPr marL="548366" indent="0">
              <a:buNone/>
              <a:defRPr/>
            </a:lvl3pPr>
            <a:lvl4pPr marL="822549" indent="0">
              <a:buNone/>
              <a:defRPr/>
            </a:lvl4pPr>
            <a:lvl5pPr marL="1096732" indent="0">
              <a:buNone/>
              <a:defRPr/>
            </a:lvl5pPr>
          </a:lstStyle>
          <a:p>
            <a:pPr lvl="0"/>
            <a:r>
              <a:rPr lang="en-US"/>
              <a:t>Subhead</a:t>
            </a:r>
          </a:p>
        </p:txBody>
      </p:sp>
      <p:sp>
        <p:nvSpPr>
          <p:cNvPr id="9" name="Text Placeholder 4">
            <a:extLst>
              <a:ext uri="{FF2B5EF4-FFF2-40B4-BE49-F238E27FC236}">
                <a16:creationId xmlns:a16="http://schemas.microsoft.com/office/drawing/2014/main" id="{ADC1275C-FF0A-CF8A-C33F-237B326C5D2D}"/>
              </a:ext>
            </a:extLst>
          </p:cNvPr>
          <p:cNvSpPr>
            <a:spLocks noGrp="1"/>
          </p:cNvSpPr>
          <p:nvPr>
            <p:ph type="body" sz="quarter" idx="41"/>
          </p:nvPr>
        </p:nvSpPr>
        <p:spPr>
          <a:xfrm>
            <a:off x="3290268" y="381000"/>
            <a:ext cx="7479332" cy="5943600"/>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73116599"/>
      </p:ext>
    </p:extLst>
  </p:cSld>
  <p:clrMapOvr>
    <a:masterClrMapping/>
  </p:clrMapOvr>
</p:sldLayout>
</file>

<file path=ppt/slideLayouts/slideLayout105.xml><?xml version="1.0" encoding="utf-8"?>
<p:sldLayout xmlns:a="http://schemas.openxmlformats.org/drawingml/2006/main" xmlns:r="http://schemas.openxmlformats.org/officeDocument/2006/relationships" xmlns:p="http://schemas.openxmlformats.org/presentationml/2006/main" preserve="1" userDrawn="1">
  <p:cSld name="1_Sidebar - text - top hea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8761EC03-82EE-08AA-3E90-1D3DB3B8A557}"/>
              </a:ext>
            </a:extLst>
          </p:cNvPr>
          <p:cNvSpPr/>
          <p:nvPr userDrawn="1"/>
        </p:nvSpPr>
        <p:spPr>
          <a:xfrm>
            <a:off x="10972800" y="0"/>
            <a:ext cx="1219200" cy="6858000"/>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Graphic 6">
            <a:extLst>
              <a:ext uri="{FF2B5EF4-FFF2-40B4-BE49-F238E27FC236}">
                <a16:creationId xmlns:a16="http://schemas.microsoft.com/office/drawing/2014/main" id="{AA3D1769-007A-0908-9AAC-ADB93BAD32BF}"/>
              </a:ext>
            </a:extLst>
          </p:cNvPr>
          <p:cNvPicPr>
            <a:picLocks noChangeAspect="1"/>
          </p:cNvPicPr>
          <p:nvPr userDrawn="1"/>
        </p:nvPicPr>
        <p:blipFill>
          <a:blip>
            <a:extLst>
              <a:ext uri="{96DAC541-7B7A-43D3-8B79-37D633B846F1}">
                <asvg:svgBlip xmlns:asvg="http://schemas.microsoft.com/office/drawing/2016/SVG/main" r:embed="rId2"/>
              </a:ext>
            </a:extLst>
          </a:blip>
          <a:srcRect l="34319" t="34216" r="-3401" b="51747"/>
          <a:stretch/>
        </p:blipFill>
        <p:spPr>
          <a:xfrm rot="16200000">
            <a:off x="8625089" y="3291089"/>
            <a:ext cx="5914622" cy="1219200"/>
          </a:xfrm>
          <a:prstGeom prst="rect">
            <a:avLst/>
          </a:prstGeom>
        </p:spPr>
      </p:pic>
      <p:sp>
        <p:nvSpPr>
          <p:cNvPr id="2" name="Title 1">
            <a:extLst>
              <a:ext uri="{FF2B5EF4-FFF2-40B4-BE49-F238E27FC236}">
                <a16:creationId xmlns:a16="http://schemas.microsoft.com/office/drawing/2014/main" id="{3E9E9F6A-B42D-FA76-29A9-3E768C230779}"/>
              </a:ext>
            </a:extLst>
          </p:cNvPr>
          <p:cNvSpPr>
            <a:spLocks noGrp="1"/>
          </p:cNvSpPr>
          <p:nvPr>
            <p:ph type="title"/>
          </p:nvPr>
        </p:nvSpPr>
        <p:spPr/>
        <p:txBody>
          <a:bodyPr/>
          <a:lstStyle/>
          <a:p>
            <a:r>
              <a:rPr lang="en-US"/>
              <a:t>Click to edit Master title style</a:t>
            </a:r>
          </a:p>
        </p:txBody>
      </p:sp>
      <p:sp>
        <p:nvSpPr>
          <p:cNvPr id="3" name="Footer Placeholder 2">
            <a:extLst>
              <a:ext uri="{FF2B5EF4-FFF2-40B4-BE49-F238E27FC236}">
                <a16:creationId xmlns:a16="http://schemas.microsoft.com/office/drawing/2014/main" id="{A586AC00-CBEA-5E9E-E5E1-E7F3326FC126}"/>
              </a:ext>
            </a:extLst>
          </p:cNvPr>
          <p:cNvSpPr>
            <a:spLocks noGrp="1"/>
          </p:cNvSpPr>
          <p:nvPr>
            <p:ph type="ftr" sz="quarter" idx="10"/>
          </p:nvPr>
        </p:nvSpPr>
        <p:spPr/>
        <p:txBody>
          <a:bodyPr/>
          <a:lstStyle/>
          <a:p>
            <a:pPr algn="l"/>
            <a:endParaRPr lang="en-GB"/>
          </a:p>
        </p:txBody>
      </p:sp>
      <p:sp>
        <p:nvSpPr>
          <p:cNvPr id="4" name="Slide Number Placeholder 3">
            <a:extLst>
              <a:ext uri="{FF2B5EF4-FFF2-40B4-BE49-F238E27FC236}">
                <a16:creationId xmlns:a16="http://schemas.microsoft.com/office/drawing/2014/main" id="{A7469A4B-0B1C-3B20-DDC9-6D9A696CF2F9}"/>
              </a:ext>
            </a:extLst>
          </p:cNvPr>
          <p:cNvSpPr>
            <a:spLocks noGrp="1"/>
          </p:cNvSpPr>
          <p:nvPr>
            <p:ph type="sldNum" sz="quarter" idx="11"/>
          </p:nvPr>
        </p:nvSpPr>
        <p:spPr/>
        <p:txBody>
          <a:bodyPr/>
          <a:lstStyle>
            <a:lvl1pPr>
              <a:defRPr>
                <a:solidFill>
                  <a:schemeClr val="bg1"/>
                </a:solidFill>
              </a:defRPr>
            </a:lvl1pPr>
          </a:lstStyle>
          <a:p>
            <a:fld id="{BCC574E5-598D-4C19-A93D-1F2ADF65AC13}" type="slidenum">
              <a:rPr lang="en-GB" smtClean="0"/>
              <a:pPr/>
              <a:t>‹#›</a:t>
            </a:fld>
            <a:endParaRPr lang="en-GB"/>
          </a:p>
        </p:txBody>
      </p:sp>
      <p:pic>
        <p:nvPicPr>
          <p:cNvPr id="5" name="Picture 4">
            <a:extLst>
              <a:ext uri="{FF2B5EF4-FFF2-40B4-BE49-F238E27FC236}">
                <a16:creationId xmlns:a16="http://schemas.microsoft.com/office/drawing/2014/main" id="{9B25AE57-3536-0774-B091-8D3D4477E903}"/>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11388337" y="265707"/>
            <a:ext cx="531777" cy="857250"/>
          </a:xfrm>
          <a:prstGeom prst="rect">
            <a:avLst/>
          </a:prstGeom>
        </p:spPr>
      </p:pic>
      <p:sp>
        <p:nvSpPr>
          <p:cNvPr id="8" name="Text Placeholder 4">
            <a:extLst>
              <a:ext uri="{FF2B5EF4-FFF2-40B4-BE49-F238E27FC236}">
                <a16:creationId xmlns:a16="http://schemas.microsoft.com/office/drawing/2014/main" id="{D7F9D8CD-FC1D-087D-3020-C8C26E48F2BA}"/>
              </a:ext>
            </a:extLst>
          </p:cNvPr>
          <p:cNvSpPr>
            <a:spLocks noGrp="1"/>
          </p:cNvSpPr>
          <p:nvPr>
            <p:ph type="body" sz="quarter" idx="41"/>
          </p:nvPr>
        </p:nvSpPr>
        <p:spPr>
          <a:xfrm>
            <a:off x="407368" y="1354666"/>
            <a:ext cx="10362232" cy="4969933"/>
          </a:xfrm>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533487261"/>
      </p:ext>
    </p:extLst>
  </p:cSld>
  <p:clrMapOvr>
    <a:masterClrMapping/>
  </p:clrMapOvr>
</p:sldLayout>
</file>

<file path=ppt/slideLayouts/slideLayout106.xml><?xml version="1.0" encoding="utf-8"?>
<p:sldLayout xmlns:a="http://schemas.openxmlformats.org/drawingml/2006/main" xmlns:r="http://schemas.openxmlformats.org/officeDocument/2006/relationships" xmlns:p="http://schemas.openxmlformats.org/presentationml/2006/main" preserve="1" userDrawn="1">
  <p:cSld name="1_Top banner - blank">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89A8D2E7-38D1-0320-3237-945D8B917A22}"/>
              </a:ext>
            </a:extLst>
          </p:cNvPr>
          <p:cNvSpPr/>
          <p:nvPr userDrawn="1"/>
        </p:nvSpPr>
        <p:spPr>
          <a:xfrm>
            <a:off x="-1" y="0"/>
            <a:ext cx="12192000" cy="13716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b="0" i="0">
              <a:latin typeface="Aptos" panose="020B0004020202020204" pitchFamily="34" charset="0"/>
            </a:endParaRPr>
          </a:p>
        </p:txBody>
      </p:sp>
      <p:pic>
        <p:nvPicPr>
          <p:cNvPr id="7" name="Graphic 6">
            <a:extLst>
              <a:ext uri="{FF2B5EF4-FFF2-40B4-BE49-F238E27FC236}">
                <a16:creationId xmlns:a16="http://schemas.microsoft.com/office/drawing/2014/main" id="{D6E7A569-537F-C0D6-0CE2-DD63B0DDD074}"/>
              </a:ext>
            </a:extLst>
          </p:cNvPr>
          <p:cNvPicPr>
            <a:picLocks noChangeAspect="1"/>
          </p:cNvPicPr>
          <p:nvPr userDrawn="1"/>
        </p:nvPicPr>
        <p:blipFill>
          <a:blip>
            <a:extLst>
              <a:ext uri="{96DAC541-7B7A-43D3-8B79-37D633B846F1}">
                <asvg:svgBlip xmlns:asvg="http://schemas.microsoft.com/office/drawing/2016/SVG/main" r:embed="rId2"/>
              </a:ext>
            </a:extLst>
          </a:blip>
          <a:srcRect l="23384" t="-2066" r="7300" b="80431"/>
          <a:stretch/>
        </p:blipFill>
        <p:spPr>
          <a:xfrm>
            <a:off x="-1" y="162952"/>
            <a:ext cx="9029701" cy="1208648"/>
          </a:xfrm>
          <a:prstGeom prst="rect">
            <a:avLst/>
          </a:prstGeom>
        </p:spPr>
      </p:pic>
      <p:sp>
        <p:nvSpPr>
          <p:cNvPr id="8" name="Text Placeholder 8">
            <a:extLst>
              <a:ext uri="{FF2B5EF4-FFF2-40B4-BE49-F238E27FC236}">
                <a16:creationId xmlns:a16="http://schemas.microsoft.com/office/drawing/2014/main" id="{33CC6B48-894F-7566-CCEA-DA4105AD77A7}"/>
              </a:ext>
            </a:extLst>
          </p:cNvPr>
          <p:cNvSpPr>
            <a:spLocks noGrp="1"/>
          </p:cNvSpPr>
          <p:nvPr>
            <p:ph type="body" sz="quarter" idx="13" hasCustomPrompt="1"/>
          </p:nvPr>
        </p:nvSpPr>
        <p:spPr>
          <a:xfrm>
            <a:off x="1524000" y="385961"/>
            <a:ext cx="9144000" cy="676806"/>
          </a:xfrm>
        </p:spPr>
        <p:txBody>
          <a:bodyPr anchor="b">
            <a:noAutofit/>
          </a:bodyPr>
          <a:lstStyle>
            <a:lvl1pPr marL="0" indent="0" algn="ctr">
              <a:lnSpc>
                <a:spcPct val="80000"/>
              </a:lnSpc>
              <a:spcBef>
                <a:spcPts val="0"/>
              </a:spcBef>
              <a:spcAft>
                <a:spcPts val="0"/>
              </a:spcAft>
              <a:buNone/>
              <a:defRPr lang="en-US" sz="3600" b="1" i="0" kern="1200" cap="all" spc="0" baseline="0" dirty="0">
                <a:solidFill>
                  <a:schemeClr val="bg1"/>
                </a:solidFill>
                <a:latin typeface="Aptos Black" panose="020B0004020202020204" pitchFamily="34" charset="0"/>
                <a:ea typeface="Aptos Black" panose="020B0004020202020204" pitchFamily="34" charset="0"/>
                <a:cs typeface="Aptos Black" panose="020B0004020202020204" pitchFamily="34" charset="0"/>
              </a:defRPr>
            </a:lvl1pPr>
          </a:lstStyle>
          <a:p>
            <a:pPr lvl="0"/>
            <a:r>
              <a:rPr lang="en-US"/>
              <a:t>Headline</a:t>
            </a:r>
          </a:p>
        </p:txBody>
      </p:sp>
      <p:sp>
        <p:nvSpPr>
          <p:cNvPr id="3" name="Footer Placeholder 2">
            <a:extLst>
              <a:ext uri="{FF2B5EF4-FFF2-40B4-BE49-F238E27FC236}">
                <a16:creationId xmlns:a16="http://schemas.microsoft.com/office/drawing/2014/main" id="{A586AC00-CBEA-5E9E-E5E1-E7F3326FC126}"/>
              </a:ext>
            </a:extLst>
          </p:cNvPr>
          <p:cNvSpPr>
            <a:spLocks noGrp="1"/>
          </p:cNvSpPr>
          <p:nvPr>
            <p:ph type="ftr" sz="quarter" idx="10"/>
          </p:nvPr>
        </p:nvSpPr>
        <p:spPr/>
        <p:txBody>
          <a:bodyPr/>
          <a:lstStyle/>
          <a:p>
            <a:pPr algn="l"/>
            <a:endParaRPr lang="en-GB"/>
          </a:p>
        </p:txBody>
      </p:sp>
      <p:sp>
        <p:nvSpPr>
          <p:cNvPr id="4" name="Slide Number Placeholder 3">
            <a:extLst>
              <a:ext uri="{FF2B5EF4-FFF2-40B4-BE49-F238E27FC236}">
                <a16:creationId xmlns:a16="http://schemas.microsoft.com/office/drawing/2014/main" id="{A7469A4B-0B1C-3B20-DDC9-6D9A696CF2F9}"/>
              </a:ext>
            </a:extLst>
          </p:cNvPr>
          <p:cNvSpPr>
            <a:spLocks noGrp="1"/>
          </p:cNvSpPr>
          <p:nvPr>
            <p:ph type="sldNum" sz="quarter" idx="11"/>
          </p:nvPr>
        </p:nvSpPr>
        <p:spPr/>
        <p:txBody>
          <a:bodyPr/>
          <a:lstStyle/>
          <a:p>
            <a:fld id="{BCC574E5-598D-4C19-A93D-1F2ADF65AC13}" type="slidenum">
              <a:rPr lang="en-GB" smtClean="0"/>
              <a:pPr/>
              <a:t>‹#›</a:t>
            </a:fld>
            <a:endParaRPr lang="en-GB"/>
          </a:p>
        </p:txBody>
      </p:sp>
      <p:pic>
        <p:nvPicPr>
          <p:cNvPr id="5" name="Picture 4">
            <a:extLst>
              <a:ext uri="{FF2B5EF4-FFF2-40B4-BE49-F238E27FC236}">
                <a16:creationId xmlns:a16="http://schemas.microsoft.com/office/drawing/2014/main" id="{9B25AE57-3536-0774-B091-8D3D4477E903}"/>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11388337" y="265707"/>
            <a:ext cx="531777" cy="857250"/>
          </a:xfrm>
          <a:prstGeom prst="rect">
            <a:avLst/>
          </a:prstGeom>
        </p:spPr>
      </p:pic>
    </p:spTree>
    <p:extLst>
      <p:ext uri="{BB962C8B-B14F-4D97-AF65-F5344CB8AC3E}">
        <p14:creationId xmlns:p14="http://schemas.microsoft.com/office/powerpoint/2010/main" val="2097345798"/>
      </p:ext>
    </p:extLst>
  </p:cSld>
  <p:clrMapOvr>
    <a:masterClrMapping/>
  </p:clrMapOvr>
</p:sldLayout>
</file>

<file path=ppt/slideLayouts/slideLayout107.xml><?xml version="1.0" encoding="utf-8"?>
<p:sldLayout xmlns:a="http://schemas.openxmlformats.org/drawingml/2006/main" xmlns:r="http://schemas.openxmlformats.org/officeDocument/2006/relationships" xmlns:p="http://schemas.openxmlformats.org/presentationml/2006/main" preserve="1" userDrawn="1">
  <p:cSld name="1_Top banner - sidebar sub">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89A8D2E7-38D1-0320-3237-945D8B917A22}"/>
              </a:ext>
            </a:extLst>
          </p:cNvPr>
          <p:cNvSpPr/>
          <p:nvPr userDrawn="1"/>
        </p:nvSpPr>
        <p:spPr>
          <a:xfrm>
            <a:off x="-1" y="0"/>
            <a:ext cx="12192000" cy="13716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b="0" i="0">
              <a:latin typeface="Aptos" panose="020B0004020202020204" pitchFamily="34" charset="0"/>
            </a:endParaRPr>
          </a:p>
        </p:txBody>
      </p:sp>
      <p:pic>
        <p:nvPicPr>
          <p:cNvPr id="7" name="Graphic 6">
            <a:extLst>
              <a:ext uri="{FF2B5EF4-FFF2-40B4-BE49-F238E27FC236}">
                <a16:creationId xmlns:a16="http://schemas.microsoft.com/office/drawing/2014/main" id="{D6E7A569-537F-C0D6-0CE2-DD63B0DDD074}"/>
              </a:ext>
            </a:extLst>
          </p:cNvPr>
          <p:cNvPicPr>
            <a:picLocks noChangeAspect="1"/>
          </p:cNvPicPr>
          <p:nvPr userDrawn="1"/>
        </p:nvPicPr>
        <p:blipFill>
          <a:blip>
            <a:extLst>
              <a:ext uri="{96DAC541-7B7A-43D3-8B79-37D633B846F1}">
                <asvg:svgBlip xmlns:asvg="http://schemas.microsoft.com/office/drawing/2016/SVG/main" r:embed="rId2"/>
              </a:ext>
            </a:extLst>
          </a:blip>
          <a:srcRect l="23384" t="-2066" r="7300" b="80431"/>
          <a:stretch/>
        </p:blipFill>
        <p:spPr>
          <a:xfrm>
            <a:off x="-1" y="162952"/>
            <a:ext cx="9029701" cy="1208648"/>
          </a:xfrm>
          <a:prstGeom prst="rect">
            <a:avLst/>
          </a:prstGeom>
        </p:spPr>
      </p:pic>
      <p:sp>
        <p:nvSpPr>
          <p:cNvPr id="8" name="Text Placeholder 8">
            <a:extLst>
              <a:ext uri="{FF2B5EF4-FFF2-40B4-BE49-F238E27FC236}">
                <a16:creationId xmlns:a16="http://schemas.microsoft.com/office/drawing/2014/main" id="{33CC6B48-894F-7566-CCEA-DA4105AD77A7}"/>
              </a:ext>
            </a:extLst>
          </p:cNvPr>
          <p:cNvSpPr>
            <a:spLocks noGrp="1"/>
          </p:cNvSpPr>
          <p:nvPr>
            <p:ph type="body" sz="quarter" idx="13" hasCustomPrompt="1"/>
          </p:nvPr>
        </p:nvSpPr>
        <p:spPr>
          <a:xfrm>
            <a:off x="1524000" y="385961"/>
            <a:ext cx="9144000" cy="676806"/>
          </a:xfrm>
        </p:spPr>
        <p:txBody>
          <a:bodyPr anchor="b">
            <a:noAutofit/>
          </a:bodyPr>
          <a:lstStyle>
            <a:lvl1pPr marL="0" indent="0" algn="ctr">
              <a:lnSpc>
                <a:spcPct val="80000"/>
              </a:lnSpc>
              <a:spcBef>
                <a:spcPts val="0"/>
              </a:spcBef>
              <a:spcAft>
                <a:spcPts val="0"/>
              </a:spcAft>
              <a:buNone/>
              <a:defRPr lang="en-US" sz="3600" b="1" i="0" kern="1200" cap="all" spc="0" baseline="0" dirty="0">
                <a:solidFill>
                  <a:schemeClr val="bg1"/>
                </a:solidFill>
                <a:latin typeface="Aptos Black" panose="020B0004020202020204" pitchFamily="34" charset="0"/>
                <a:ea typeface="Aptos Black" panose="020B0004020202020204" pitchFamily="34" charset="0"/>
                <a:cs typeface="Aptos Black" panose="020B0004020202020204" pitchFamily="34" charset="0"/>
              </a:defRPr>
            </a:lvl1pPr>
          </a:lstStyle>
          <a:p>
            <a:pPr lvl="0"/>
            <a:r>
              <a:rPr lang="en-US"/>
              <a:t>Headline</a:t>
            </a:r>
          </a:p>
        </p:txBody>
      </p:sp>
      <p:sp>
        <p:nvSpPr>
          <p:cNvPr id="3" name="Footer Placeholder 2">
            <a:extLst>
              <a:ext uri="{FF2B5EF4-FFF2-40B4-BE49-F238E27FC236}">
                <a16:creationId xmlns:a16="http://schemas.microsoft.com/office/drawing/2014/main" id="{A586AC00-CBEA-5E9E-E5E1-E7F3326FC126}"/>
              </a:ext>
            </a:extLst>
          </p:cNvPr>
          <p:cNvSpPr>
            <a:spLocks noGrp="1"/>
          </p:cNvSpPr>
          <p:nvPr>
            <p:ph type="ftr" sz="quarter" idx="10"/>
          </p:nvPr>
        </p:nvSpPr>
        <p:spPr/>
        <p:txBody>
          <a:bodyPr/>
          <a:lstStyle/>
          <a:p>
            <a:pPr algn="l"/>
            <a:endParaRPr lang="en-GB"/>
          </a:p>
        </p:txBody>
      </p:sp>
      <p:sp>
        <p:nvSpPr>
          <p:cNvPr id="4" name="Slide Number Placeholder 3">
            <a:extLst>
              <a:ext uri="{FF2B5EF4-FFF2-40B4-BE49-F238E27FC236}">
                <a16:creationId xmlns:a16="http://schemas.microsoft.com/office/drawing/2014/main" id="{A7469A4B-0B1C-3B20-DDC9-6D9A696CF2F9}"/>
              </a:ext>
            </a:extLst>
          </p:cNvPr>
          <p:cNvSpPr>
            <a:spLocks noGrp="1"/>
          </p:cNvSpPr>
          <p:nvPr>
            <p:ph type="sldNum" sz="quarter" idx="11"/>
          </p:nvPr>
        </p:nvSpPr>
        <p:spPr/>
        <p:txBody>
          <a:bodyPr/>
          <a:lstStyle/>
          <a:p>
            <a:fld id="{BCC574E5-598D-4C19-A93D-1F2ADF65AC13}" type="slidenum">
              <a:rPr lang="en-GB" smtClean="0"/>
              <a:pPr/>
              <a:t>‹#›</a:t>
            </a:fld>
            <a:endParaRPr lang="en-GB"/>
          </a:p>
        </p:txBody>
      </p:sp>
      <p:pic>
        <p:nvPicPr>
          <p:cNvPr id="5" name="Picture 4">
            <a:extLst>
              <a:ext uri="{FF2B5EF4-FFF2-40B4-BE49-F238E27FC236}">
                <a16:creationId xmlns:a16="http://schemas.microsoft.com/office/drawing/2014/main" id="{9B25AE57-3536-0774-B091-8D3D4477E903}"/>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11388337" y="265707"/>
            <a:ext cx="531777" cy="857250"/>
          </a:xfrm>
          <a:prstGeom prst="rect">
            <a:avLst/>
          </a:prstGeom>
        </p:spPr>
      </p:pic>
      <p:sp>
        <p:nvSpPr>
          <p:cNvPr id="2" name="Text Placeholder 9">
            <a:extLst>
              <a:ext uri="{FF2B5EF4-FFF2-40B4-BE49-F238E27FC236}">
                <a16:creationId xmlns:a16="http://schemas.microsoft.com/office/drawing/2014/main" id="{861C1429-C524-1FB9-8F3B-54E36F30D589}"/>
              </a:ext>
            </a:extLst>
          </p:cNvPr>
          <p:cNvSpPr>
            <a:spLocks noGrp="1"/>
          </p:cNvSpPr>
          <p:nvPr>
            <p:ph type="body" sz="quarter" idx="18" hasCustomPrompt="1"/>
          </p:nvPr>
        </p:nvSpPr>
        <p:spPr>
          <a:xfrm>
            <a:off x="381000" y="1543053"/>
            <a:ext cx="3733800" cy="4768668"/>
          </a:xfrm>
        </p:spPr>
        <p:txBody>
          <a:bodyPr anchor="ctr"/>
          <a:lstStyle>
            <a:lvl1pPr marL="0" indent="0" algn="r">
              <a:lnSpc>
                <a:spcPct val="80000"/>
              </a:lnSpc>
              <a:spcBef>
                <a:spcPts val="400"/>
              </a:spcBef>
              <a:buNone/>
              <a:defRPr sz="2800" b="1" i="0" cap="all" spc="0" baseline="0">
                <a:solidFill>
                  <a:schemeClr val="accent1"/>
                </a:solidFill>
                <a:latin typeface="Aptos Black" panose="020B0004020202020204" pitchFamily="34" charset="0"/>
              </a:defRPr>
            </a:lvl1pPr>
            <a:lvl2pPr marL="274183" indent="0">
              <a:buNone/>
              <a:defRPr/>
            </a:lvl2pPr>
            <a:lvl3pPr marL="548366" indent="0">
              <a:buNone/>
              <a:defRPr/>
            </a:lvl3pPr>
            <a:lvl4pPr marL="822549" indent="0">
              <a:buNone/>
              <a:defRPr/>
            </a:lvl4pPr>
            <a:lvl5pPr marL="1096732" indent="0">
              <a:buNone/>
              <a:defRPr/>
            </a:lvl5pPr>
          </a:lstStyle>
          <a:p>
            <a:pPr lvl="0"/>
            <a:r>
              <a:rPr lang="en-US"/>
              <a:t>Subhead</a:t>
            </a:r>
          </a:p>
        </p:txBody>
      </p:sp>
      <p:sp>
        <p:nvSpPr>
          <p:cNvPr id="9" name="Text Placeholder 4">
            <a:extLst>
              <a:ext uri="{FF2B5EF4-FFF2-40B4-BE49-F238E27FC236}">
                <a16:creationId xmlns:a16="http://schemas.microsoft.com/office/drawing/2014/main" id="{0026A0F9-42C6-0F7A-45E8-780ECFC61EF2}"/>
              </a:ext>
            </a:extLst>
          </p:cNvPr>
          <p:cNvSpPr>
            <a:spLocks noGrp="1"/>
          </p:cNvSpPr>
          <p:nvPr>
            <p:ph type="body" sz="quarter" idx="41"/>
          </p:nvPr>
        </p:nvSpPr>
        <p:spPr>
          <a:xfrm>
            <a:off x="4267200" y="1555932"/>
            <a:ext cx="7540800" cy="4768668"/>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349542923"/>
      </p:ext>
    </p:extLst>
  </p:cSld>
  <p:clrMapOvr>
    <a:masterClrMapping/>
  </p:clrMapOvr>
</p:sldLayout>
</file>

<file path=ppt/slideLayouts/slideLayout108.xml><?xml version="1.0" encoding="utf-8"?>
<p:sldLayout xmlns:a="http://schemas.openxmlformats.org/drawingml/2006/main" xmlns:r="http://schemas.openxmlformats.org/officeDocument/2006/relationships" xmlns:p="http://schemas.openxmlformats.org/presentationml/2006/main" preserve="1" userDrawn="1">
  <p:cSld name="1_Top banner - text">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89A8D2E7-38D1-0320-3237-945D8B917A22}"/>
              </a:ext>
            </a:extLst>
          </p:cNvPr>
          <p:cNvSpPr/>
          <p:nvPr userDrawn="1"/>
        </p:nvSpPr>
        <p:spPr>
          <a:xfrm>
            <a:off x="-1" y="0"/>
            <a:ext cx="12192000" cy="13716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b="0" i="0">
              <a:latin typeface="Aptos" panose="020B0004020202020204" pitchFamily="34" charset="0"/>
            </a:endParaRPr>
          </a:p>
        </p:txBody>
      </p:sp>
      <p:pic>
        <p:nvPicPr>
          <p:cNvPr id="7" name="Graphic 6">
            <a:extLst>
              <a:ext uri="{FF2B5EF4-FFF2-40B4-BE49-F238E27FC236}">
                <a16:creationId xmlns:a16="http://schemas.microsoft.com/office/drawing/2014/main" id="{D6E7A569-537F-C0D6-0CE2-DD63B0DDD074}"/>
              </a:ext>
            </a:extLst>
          </p:cNvPr>
          <p:cNvPicPr>
            <a:picLocks noChangeAspect="1"/>
          </p:cNvPicPr>
          <p:nvPr userDrawn="1"/>
        </p:nvPicPr>
        <p:blipFill>
          <a:blip>
            <a:extLst>
              <a:ext uri="{96DAC541-7B7A-43D3-8B79-37D633B846F1}">
                <asvg:svgBlip xmlns:asvg="http://schemas.microsoft.com/office/drawing/2016/SVG/main" r:embed="rId2"/>
              </a:ext>
            </a:extLst>
          </a:blip>
          <a:srcRect l="23384" t="-2066" r="7300" b="80431"/>
          <a:stretch/>
        </p:blipFill>
        <p:spPr>
          <a:xfrm>
            <a:off x="-1" y="162952"/>
            <a:ext cx="9029701" cy="1208648"/>
          </a:xfrm>
          <a:prstGeom prst="rect">
            <a:avLst/>
          </a:prstGeom>
        </p:spPr>
      </p:pic>
      <p:sp>
        <p:nvSpPr>
          <p:cNvPr id="8" name="Text Placeholder 8">
            <a:extLst>
              <a:ext uri="{FF2B5EF4-FFF2-40B4-BE49-F238E27FC236}">
                <a16:creationId xmlns:a16="http://schemas.microsoft.com/office/drawing/2014/main" id="{33CC6B48-894F-7566-CCEA-DA4105AD77A7}"/>
              </a:ext>
            </a:extLst>
          </p:cNvPr>
          <p:cNvSpPr>
            <a:spLocks noGrp="1"/>
          </p:cNvSpPr>
          <p:nvPr>
            <p:ph type="body" sz="quarter" idx="13" hasCustomPrompt="1"/>
          </p:nvPr>
        </p:nvSpPr>
        <p:spPr>
          <a:xfrm>
            <a:off x="1524000" y="385961"/>
            <a:ext cx="9144000" cy="676806"/>
          </a:xfrm>
        </p:spPr>
        <p:txBody>
          <a:bodyPr anchor="b">
            <a:noAutofit/>
          </a:bodyPr>
          <a:lstStyle>
            <a:lvl1pPr marL="0" indent="0" algn="ctr">
              <a:lnSpc>
                <a:spcPct val="80000"/>
              </a:lnSpc>
              <a:spcBef>
                <a:spcPts val="0"/>
              </a:spcBef>
              <a:spcAft>
                <a:spcPts val="0"/>
              </a:spcAft>
              <a:buNone/>
              <a:defRPr lang="en-US" sz="3600" b="1" i="0" kern="1200" cap="all" spc="0" baseline="0" dirty="0">
                <a:solidFill>
                  <a:schemeClr val="bg1"/>
                </a:solidFill>
                <a:latin typeface="Aptos Black" panose="020B0004020202020204" pitchFamily="34" charset="0"/>
                <a:ea typeface="Aptos Black" panose="020B0004020202020204" pitchFamily="34" charset="0"/>
                <a:cs typeface="Aptos Black" panose="020B0004020202020204" pitchFamily="34" charset="0"/>
              </a:defRPr>
            </a:lvl1pPr>
          </a:lstStyle>
          <a:p>
            <a:pPr lvl="0"/>
            <a:r>
              <a:rPr lang="en-US"/>
              <a:t>Headline</a:t>
            </a:r>
          </a:p>
        </p:txBody>
      </p:sp>
      <p:sp>
        <p:nvSpPr>
          <p:cNvPr id="3" name="Footer Placeholder 2">
            <a:extLst>
              <a:ext uri="{FF2B5EF4-FFF2-40B4-BE49-F238E27FC236}">
                <a16:creationId xmlns:a16="http://schemas.microsoft.com/office/drawing/2014/main" id="{A586AC00-CBEA-5E9E-E5E1-E7F3326FC126}"/>
              </a:ext>
            </a:extLst>
          </p:cNvPr>
          <p:cNvSpPr>
            <a:spLocks noGrp="1"/>
          </p:cNvSpPr>
          <p:nvPr>
            <p:ph type="ftr" sz="quarter" idx="10"/>
          </p:nvPr>
        </p:nvSpPr>
        <p:spPr/>
        <p:txBody>
          <a:bodyPr/>
          <a:lstStyle/>
          <a:p>
            <a:pPr algn="l"/>
            <a:endParaRPr lang="en-GB"/>
          </a:p>
        </p:txBody>
      </p:sp>
      <p:sp>
        <p:nvSpPr>
          <p:cNvPr id="4" name="Slide Number Placeholder 3">
            <a:extLst>
              <a:ext uri="{FF2B5EF4-FFF2-40B4-BE49-F238E27FC236}">
                <a16:creationId xmlns:a16="http://schemas.microsoft.com/office/drawing/2014/main" id="{A7469A4B-0B1C-3B20-DDC9-6D9A696CF2F9}"/>
              </a:ext>
            </a:extLst>
          </p:cNvPr>
          <p:cNvSpPr>
            <a:spLocks noGrp="1"/>
          </p:cNvSpPr>
          <p:nvPr>
            <p:ph type="sldNum" sz="quarter" idx="11"/>
          </p:nvPr>
        </p:nvSpPr>
        <p:spPr/>
        <p:txBody>
          <a:bodyPr/>
          <a:lstStyle/>
          <a:p>
            <a:fld id="{BCC574E5-598D-4C19-A93D-1F2ADF65AC13}" type="slidenum">
              <a:rPr lang="en-GB" smtClean="0"/>
              <a:pPr/>
              <a:t>‹#›</a:t>
            </a:fld>
            <a:endParaRPr lang="en-GB"/>
          </a:p>
        </p:txBody>
      </p:sp>
      <p:pic>
        <p:nvPicPr>
          <p:cNvPr id="5" name="Picture 4">
            <a:extLst>
              <a:ext uri="{FF2B5EF4-FFF2-40B4-BE49-F238E27FC236}">
                <a16:creationId xmlns:a16="http://schemas.microsoft.com/office/drawing/2014/main" id="{9B25AE57-3536-0774-B091-8D3D4477E903}"/>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11388337" y="265707"/>
            <a:ext cx="531777" cy="857250"/>
          </a:xfrm>
          <a:prstGeom prst="rect">
            <a:avLst/>
          </a:prstGeom>
        </p:spPr>
      </p:pic>
      <p:sp>
        <p:nvSpPr>
          <p:cNvPr id="2" name="Text Placeholder 8">
            <a:extLst>
              <a:ext uri="{FF2B5EF4-FFF2-40B4-BE49-F238E27FC236}">
                <a16:creationId xmlns:a16="http://schemas.microsoft.com/office/drawing/2014/main" id="{575DBEC7-4AAC-8A55-C3AF-4CAF9CC0E436}"/>
              </a:ext>
            </a:extLst>
          </p:cNvPr>
          <p:cNvSpPr>
            <a:spLocks noGrp="1"/>
          </p:cNvSpPr>
          <p:nvPr>
            <p:ph type="body" sz="quarter" idx="14" hasCustomPrompt="1"/>
          </p:nvPr>
        </p:nvSpPr>
        <p:spPr>
          <a:xfrm>
            <a:off x="1485900" y="1485900"/>
            <a:ext cx="9220200" cy="350132"/>
          </a:xfrm>
        </p:spPr>
        <p:txBody>
          <a:bodyPr anchor="t">
            <a:noAutofit/>
          </a:bodyPr>
          <a:lstStyle>
            <a:lvl1pPr marL="0" indent="0" algn="ctr">
              <a:lnSpc>
                <a:spcPct val="80000"/>
              </a:lnSpc>
              <a:buNone/>
              <a:defRPr lang="en-US" sz="2000" b="1" i="0" kern="1200" cap="all" spc="0" baseline="0" dirty="0">
                <a:solidFill>
                  <a:schemeClr val="tx2"/>
                </a:solidFill>
                <a:latin typeface="Aptos Black" panose="020B0004020202020204" pitchFamily="34" charset="0"/>
                <a:ea typeface="Aptos Black" panose="020B0004020202020204" pitchFamily="34" charset="0"/>
                <a:cs typeface="Aptos Black" panose="020B0004020202020204" pitchFamily="34" charset="0"/>
              </a:defRPr>
            </a:lvl1pPr>
          </a:lstStyle>
          <a:p>
            <a:pPr lvl="0"/>
            <a:r>
              <a:rPr lang="en-US"/>
              <a:t>Subhead</a:t>
            </a:r>
          </a:p>
        </p:txBody>
      </p:sp>
      <p:sp>
        <p:nvSpPr>
          <p:cNvPr id="9" name="Text Placeholder 2">
            <a:extLst>
              <a:ext uri="{FF2B5EF4-FFF2-40B4-BE49-F238E27FC236}">
                <a16:creationId xmlns:a16="http://schemas.microsoft.com/office/drawing/2014/main" id="{A2C1247F-C11C-2B26-9803-CA3E9B6553A0}"/>
              </a:ext>
            </a:extLst>
          </p:cNvPr>
          <p:cNvSpPr>
            <a:spLocks noGrp="1"/>
          </p:cNvSpPr>
          <p:nvPr>
            <p:ph idx="1"/>
          </p:nvPr>
        </p:nvSpPr>
        <p:spPr>
          <a:xfrm>
            <a:off x="1523999" y="1950332"/>
            <a:ext cx="9144001" cy="4358988"/>
          </a:xfrm>
          <a:prstGeom prst="rect">
            <a:avLst/>
          </a:prstGeom>
        </p:spPr>
        <p:txBody>
          <a:bodyPr vert="horz" lIns="0" tIns="0" rIns="0" bIns="0" rtlCol="0">
            <a:noAutofit/>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819015650"/>
      </p:ext>
    </p:extLst>
  </p:cSld>
  <p:clrMapOvr>
    <a:masterClrMapping/>
  </p:clrMapOvr>
</p:sldLayout>
</file>

<file path=ppt/slideLayouts/slideLayout109.xml><?xml version="1.0" encoding="utf-8"?>
<p:sldLayout xmlns:a="http://schemas.openxmlformats.org/drawingml/2006/main" xmlns:r="http://schemas.openxmlformats.org/officeDocument/2006/relationships" xmlns:p="http://schemas.openxmlformats.org/presentationml/2006/main" preserve="1" userDrawn="1">
  <p:cSld name="1_Timeline - 4 steps">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89A8D2E7-38D1-0320-3237-945D8B917A22}"/>
              </a:ext>
            </a:extLst>
          </p:cNvPr>
          <p:cNvSpPr/>
          <p:nvPr userDrawn="1"/>
        </p:nvSpPr>
        <p:spPr>
          <a:xfrm>
            <a:off x="-1" y="0"/>
            <a:ext cx="12192000" cy="13716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b="0" i="0">
              <a:latin typeface="Aptos" panose="020B0004020202020204" pitchFamily="34" charset="0"/>
            </a:endParaRPr>
          </a:p>
        </p:txBody>
      </p:sp>
      <p:pic>
        <p:nvPicPr>
          <p:cNvPr id="7" name="Graphic 6">
            <a:extLst>
              <a:ext uri="{FF2B5EF4-FFF2-40B4-BE49-F238E27FC236}">
                <a16:creationId xmlns:a16="http://schemas.microsoft.com/office/drawing/2014/main" id="{D6E7A569-537F-C0D6-0CE2-DD63B0DDD074}"/>
              </a:ext>
            </a:extLst>
          </p:cNvPr>
          <p:cNvPicPr>
            <a:picLocks noChangeAspect="1"/>
          </p:cNvPicPr>
          <p:nvPr userDrawn="1"/>
        </p:nvPicPr>
        <p:blipFill>
          <a:blip>
            <a:extLst>
              <a:ext uri="{96DAC541-7B7A-43D3-8B79-37D633B846F1}">
                <asvg:svgBlip xmlns:asvg="http://schemas.microsoft.com/office/drawing/2016/SVG/main" r:embed="rId2"/>
              </a:ext>
            </a:extLst>
          </a:blip>
          <a:srcRect l="23384" t="-2066" r="7300" b="80431"/>
          <a:stretch/>
        </p:blipFill>
        <p:spPr>
          <a:xfrm>
            <a:off x="-1" y="162952"/>
            <a:ext cx="9029701" cy="1208648"/>
          </a:xfrm>
          <a:prstGeom prst="rect">
            <a:avLst/>
          </a:prstGeom>
        </p:spPr>
      </p:pic>
      <p:sp>
        <p:nvSpPr>
          <p:cNvPr id="8" name="Text Placeholder 8">
            <a:extLst>
              <a:ext uri="{FF2B5EF4-FFF2-40B4-BE49-F238E27FC236}">
                <a16:creationId xmlns:a16="http://schemas.microsoft.com/office/drawing/2014/main" id="{33CC6B48-894F-7566-CCEA-DA4105AD77A7}"/>
              </a:ext>
            </a:extLst>
          </p:cNvPr>
          <p:cNvSpPr>
            <a:spLocks noGrp="1"/>
          </p:cNvSpPr>
          <p:nvPr>
            <p:ph type="body" sz="quarter" idx="13" hasCustomPrompt="1"/>
          </p:nvPr>
        </p:nvSpPr>
        <p:spPr>
          <a:xfrm>
            <a:off x="1524000" y="385961"/>
            <a:ext cx="9144000" cy="676806"/>
          </a:xfrm>
        </p:spPr>
        <p:txBody>
          <a:bodyPr anchor="b">
            <a:noAutofit/>
          </a:bodyPr>
          <a:lstStyle>
            <a:lvl1pPr marL="0" indent="0" algn="ctr">
              <a:lnSpc>
                <a:spcPct val="80000"/>
              </a:lnSpc>
              <a:spcBef>
                <a:spcPts val="0"/>
              </a:spcBef>
              <a:spcAft>
                <a:spcPts val="0"/>
              </a:spcAft>
              <a:buNone/>
              <a:defRPr lang="en-US" sz="3600" b="1" i="0" kern="1200" cap="all" spc="0" baseline="0" dirty="0">
                <a:solidFill>
                  <a:schemeClr val="bg1"/>
                </a:solidFill>
                <a:latin typeface="Aptos Black" panose="020B0004020202020204" pitchFamily="34" charset="0"/>
                <a:ea typeface="Aptos Black" panose="020B0004020202020204" pitchFamily="34" charset="0"/>
                <a:cs typeface="Aptos Black" panose="020B0004020202020204" pitchFamily="34" charset="0"/>
              </a:defRPr>
            </a:lvl1pPr>
          </a:lstStyle>
          <a:p>
            <a:pPr lvl="0"/>
            <a:r>
              <a:rPr lang="en-US"/>
              <a:t>Headline</a:t>
            </a:r>
          </a:p>
        </p:txBody>
      </p:sp>
      <p:sp>
        <p:nvSpPr>
          <p:cNvPr id="3" name="Footer Placeholder 2">
            <a:extLst>
              <a:ext uri="{FF2B5EF4-FFF2-40B4-BE49-F238E27FC236}">
                <a16:creationId xmlns:a16="http://schemas.microsoft.com/office/drawing/2014/main" id="{A586AC00-CBEA-5E9E-E5E1-E7F3326FC126}"/>
              </a:ext>
            </a:extLst>
          </p:cNvPr>
          <p:cNvSpPr>
            <a:spLocks noGrp="1"/>
          </p:cNvSpPr>
          <p:nvPr>
            <p:ph type="ftr" sz="quarter" idx="10"/>
          </p:nvPr>
        </p:nvSpPr>
        <p:spPr/>
        <p:txBody>
          <a:bodyPr/>
          <a:lstStyle/>
          <a:p>
            <a:pPr algn="l"/>
            <a:endParaRPr lang="en-GB"/>
          </a:p>
        </p:txBody>
      </p:sp>
      <p:sp>
        <p:nvSpPr>
          <p:cNvPr id="4" name="Slide Number Placeholder 3">
            <a:extLst>
              <a:ext uri="{FF2B5EF4-FFF2-40B4-BE49-F238E27FC236}">
                <a16:creationId xmlns:a16="http://schemas.microsoft.com/office/drawing/2014/main" id="{A7469A4B-0B1C-3B20-DDC9-6D9A696CF2F9}"/>
              </a:ext>
            </a:extLst>
          </p:cNvPr>
          <p:cNvSpPr>
            <a:spLocks noGrp="1"/>
          </p:cNvSpPr>
          <p:nvPr>
            <p:ph type="sldNum" sz="quarter" idx="11"/>
          </p:nvPr>
        </p:nvSpPr>
        <p:spPr/>
        <p:txBody>
          <a:bodyPr/>
          <a:lstStyle/>
          <a:p>
            <a:fld id="{BCC574E5-598D-4C19-A93D-1F2ADF65AC13}" type="slidenum">
              <a:rPr lang="en-GB" smtClean="0"/>
              <a:pPr/>
              <a:t>‹#›</a:t>
            </a:fld>
            <a:endParaRPr lang="en-GB"/>
          </a:p>
        </p:txBody>
      </p:sp>
      <p:pic>
        <p:nvPicPr>
          <p:cNvPr id="5" name="Picture 4">
            <a:extLst>
              <a:ext uri="{FF2B5EF4-FFF2-40B4-BE49-F238E27FC236}">
                <a16:creationId xmlns:a16="http://schemas.microsoft.com/office/drawing/2014/main" id="{9B25AE57-3536-0774-B091-8D3D4477E903}"/>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11388337" y="265707"/>
            <a:ext cx="531777" cy="857250"/>
          </a:xfrm>
          <a:prstGeom prst="rect">
            <a:avLst/>
          </a:prstGeom>
        </p:spPr>
      </p:pic>
      <p:sp>
        <p:nvSpPr>
          <p:cNvPr id="2" name="Text Placeholder 7">
            <a:extLst>
              <a:ext uri="{FF2B5EF4-FFF2-40B4-BE49-F238E27FC236}">
                <a16:creationId xmlns:a16="http://schemas.microsoft.com/office/drawing/2014/main" id="{9DCFE379-60FA-9CE2-B8A3-119AD6464C4B}"/>
              </a:ext>
            </a:extLst>
          </p:cNvPr>
          <p:cNvSpPr>
            <a:spLocks noGrp="1"/>
          </p:cNvSpPr>
          <p:nvPr>
            <p:ph type="body" sz="quarter" idx="25" hasCustomPrompt="1"/>
          </p:nvPr>
        </p:nvSpPr>
        <p:spPr>
          <a:xfrm>
            <a:off x="448854" y="3042458"/>
            <a:ext cx="2675345" cy="2977342"/>
          </a:xfrm>
        </p:spPr>
        <p:txBody>
          <a:bodyPr/>
          <a:lstStyle>
            <a:lvl1pPr marL="0" indent="0" algn="ctr">
              <a:buNone/>
              <a:defRPr sz="1600" b="0" i="0">
                <a:solidFill>
                  <a:schemeClr val="tx1"/>
                </a:solidFill>
                <a:latin typeface="Aptos" panose="020B0004020202020204" pitchFamily="34" charset="0"/>
              </a:defRPr>
            </a:lvl1pPr>
            <a:lvl2pPr marL="457063" indent="0">
              <a:buNone/>
              <a:defRPr/>
            </a:lvl2pPr>
            <a:lvl3pPr marL="914126" indent="0">
              <a:buNone/>
              <a:defRPr/>
            </a:lvl3pPr>
            <a:lvl4pPr marL="1371189" indent="0">
              <a:buNone/>
              <a:defRPr/>
            </a:lvl4pPr>
            <a:lvl5pPr marL="1828252" indent="0">
              <a:buNone/>
              <a:defRPr/>
            </a:lvl5pPr>
          </a:lstStyle>
          <a:p>
            <a:pPr lvl="0"/>
            <a:r>
              <a:rPr lang="en-US"/>
              <a:t>Body copy</a:t>
            </a:r>
          </a:p>
        </p:txBody>
      </p:sp>
      <p:sp>
        <p:nvSpPr>
          <p:cNvPr id="9" name="Text Placeholder 4">
            <a:extLst>
              <a:ext uri="{FF2B5EF4-FFF2-40B4-BE49-F238E27FC236}">
                <a16:creationId xmlns:a16="http://schemas.microsoft.com/office/drawing/2014/main" id="{AF4EFF5B-56DA-9BEC-8CC2-60CAA238296A}"/>
              </a:ext>
            </a:extLst>
          </p:cNvPr>
          <p:cNvSpPr>
            <a:spLocks noGrp="1"/>
          </p:cNvSpPr>
          <p:nvPr>
            <p:ph type="body" sz="quarter" idx="37" hasCustomPrompt="1"/>
          </p:nvPr>
        </p:nvSpPr>
        <p:spPr>
          <a:xfrm>
            <a:off x="167876" y="1926385"/>
            <a:ext cx="3125465" cy="825132"/>
          </a:xfrm>
          <a:custGeom>
            <a:avLst/>
            <a:gdLst>
              <a:gd name="connsiteX0" fmla="*/ 0 w 2504203"/>
              <a:gd name="connsiteY0" fmla="*/ 0 h 1392720"/>
              <a:gd name="connsiteX1" fmla="*/ 1807843 w 2504203"/>
              <a:gd name="connsiteY1" fmla="*/ 0 h 1392720"/>
              <a:gd name="connsiteX2" fmla="*/ 2504203 w 2504203"/>
              <a:gd name="connsiteY2" fmla="*/ 696360 h 1392720"/>
              <a:gd name="connsiteX3" fmla="*/ 1807843 w 2504203"/>
              <a:gd name="connsiteY3" fmla="*/ 1392720 h 1392720"/>
              <a:gd name="connsiteX4" fmla="*/ 0 w 2504203"/>
              <a:gd name="connsiteY4" fmla="*/ 1392720 h 1392720"/>
              <a:gd name="connsiteX5" fmla="*/ 696360 w 2504203"/>
              <a:gd name="connsiteY5" fmla="*/ 696360 h 1392720"/>
              <a:gd name="connsiteX6" fmla="*/ 0 w 2504203"/>
              <a:gd name="connsiteY6" fmla="*/ 0 h 1392720"/>
              <a:gd name="connsiteX0" fmla="*/ 0 w 2504203"/>
              <a:gd name="connsiteY0" fmla="*/ 0 h 1392720"/>
              <a:gd name="connsiteX1" fmla="*/ 1807843 w 2504203"/>
              <a:gd name="connsiteY1" fmla="*/ 0 h 1392720"/>
              <a:gd name="connsiteX2" fmla="*/ 2504203 w 2504203"/>
              <a:gd name="connsiteY2" fmla="*/ 696360 h 1392720"/>
              <a:gd name="connsiteX3" fmla="*/ 1807843 w 2504203"/>
              <a:gd name="connsiteY3" fmla="*/ 1392720 h 1392720"/>
              <a:gd name="connsiteX4" fmla="*/ 0 w 2504203"/>
              <a:gd name="connsiteY4" fmla="*/ 1392720 h 1392720"/>
              <a:gd name="connsiteX5" fmla="*/ 279671 w 2504203"/>
              <a:gd name="connsiteY5" fmla="*/ 707935 h 1392720"/>
              <a:gd name="connsiteX6" fmla="*/ 0 w 2504203"/>
              <a:gd name="connsiteY6" fmla="*/ 0 h 1392720"/>
              <a:gd name="connsiteX0" fmla="*/ 0 w 2203261"/>
              <a:gd name="connsiteY0" fmla="*/ 0 h 1392720"/>
              <a:gd name="connsiteX1" fmla="*/ 1807843 w 2203261"/>
              <a:gd name="connsiteY1" fmla="*/ 0 h 1392720"/>
              <a:gd name="connsiteX2" fmla="*/ 2203261 w 2203261"/>
              <a:gd name="connsiteY2" fmla="*/ 707935 h 1392720"/>
              <a:gd name="connsiteX3" fmla="*/ 1807843 w 2203261"/>
              <a:gd name="connsiteY3" fmla="*/ 1392720 h 1392720"/>
              <a:gd name="connsiteX4" fmla="*/ 0 w 2203261"/>
              <a:gd name="connsiteY4" fmla="*/ 1392720 h 1392720"/>
              <a:gd name="connsiteX5" fmla="*/ 279671 w 2203261"/>
              <a:gd name="connsiteY5" fmla="*/ 707935 h 1392720"/>
              <a:gd name="connsiteX6" fmla="*/ 0 w 2203261"/>
              <a:gd name="connsiteY6" fmla="*/ 0 h 1392720"/>
              <a:gd name="connsiteX0" fmla="*/ 0 w 2102002"/>
              <a:gd name="connsiteY0" fmla="*/ 0 h 1392720"/>
              <a:gd name="connsiteX1" fmla="*/ 1807843 w 2102002"/>
              <a:gd name="connsiteY1" fmla="*/ 0 h 1392720"/>
              <a:gd name="connsiteX2" fmla="*/ 2102002 w 2102002"/>
              <a:gd name="connsiteY2" fmla="*/ 719509 h 1392720"/>
              <a:gd name="connsiteX3" fmla="*/ 1807843 w 2102002"/>
              <a:gd name="connsiteY3" fmla="*/ 1392720 h 1392720"/>
              <a:gd name="connsiteX4" fmla="*/ 0 w 2102002"/>
              <a:gd name="connsiteY4" fmla="*/ 1392720 h 1392720"/>
              <a:gd name="connsiteX5" fmla="*/ 279671 w 2102002"/>
              <a:gd name="connsiteY5" fmla="*/ 707935 h 1392720"/>
              <a:gd name="connsiteX6" fmla="*/ 0 w 2102002"/>
              <a:gd name="connsiteY6" fmla="*/ 0 h 13927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02002" h="1392720">
                <a:moveTo>
                  <a:pt x="0" y="0"/>
                </a:moveTo>
                <a:lnTo>
                  <a:pt x="1807843" y="0"/>
                </a:lnTo>
                <a:lnTo>
                  <a:pt x="2102002" y="719509"/>
                </a:lnTo>
                <a:lnTo>
                  <a:pt x="1807843" y="1392720"/>
                </a:lnTo>
                <a:lnTo>
                  <a:pt x="0" y="1392720"/>
                </a:lnTo>
                <a:lnTo>
                  <a:pt x="279671" y="707935"/>
                </a:lnTo>
                <a:lnTo>
                  <a:pt x="0" y="0"/>
                </a:lnTo>
                <a:close/>
              </a:path>
            </a:pathLst>
          </a:custGeom>
          <a:solidFill>
            <a:schemeClr val="accent2"/>
          </a:solidFill>
        </p:spPr>
        <p:txBody>
          <a:bodyPr anchor="ctr"/>
          <a:lstStyle>
            <a:lvl1pPr marL="0" indent="0" algn="ctr" defTabSz="457200" rtl="0" eaLnBrk="1" latinLnBrk="0" hangingPunct="1">
              <a:buNone/>
              <a:defRPr lang="en-US" sz="1600" b="1" i="0" kern="1200" cap="all" spc="150" baseline="0" dirty="0">
                <a:solidFill>
                  <a:schemeClr val="bg1"/>
                </a:solidFill>
                <a:latin typeface="Aptos ExtraBold" panose="020B0004020202020204" pitchFamily="34" charset="0"/>
                <a:ea typeface="Aptos ExtraBold" panose="020B0004020202020204" pitchFamily="34" charset="0"/>
                <a:cs typeface="Aptos ExtraBold" panose="020B0004020202020204" pitchFamily="34" charset="0"/>
              </a:defRPr>
            </a:lvl1pPr>
            <a:lvl2pPr marL="457063" indent="0">
              <a:buNone/>
              <a:defRPr/>
            </a:lvl2pPr>
            <a:lvl3pPr marL="914126" indent="0">
              <a:buNone/>
              <a:defRPr/>
            </a:lvl3pPr>
            <a:lvl4pPr marL="1371189" indent="0">
              <a:buNone/>
              <a:defRPr/>
            </a:lvl4pPr>
            <a:lvl5pPr marL="1828252" indent="0">
              <a:buNone/>
              <a:defRPr/>
            </a:lvl5pPr>
          </a:lstStyle>
          <a:p>
            <a:pPr lvl="0"/>
            <a:r>
              <a:rPr lang="en-US"/>
              <a:t>Subhead</a:t>
            </a:r>
          </a:p>
        </p:txBody>
      </p:sp>
      <p:sp>
        <p:nvSpPr>
          <p:cNvPr id="10" name="Text Placeholder 4">
            <a:extLst>
              <a:ext uri="{FF2B5EF4-FFF2-40B4-BE49-F238E27FC236}">
                <a16:creationId xmlns:a16="http://schemas.microsoft.com/office/drawing/2014/main" id="{D515A2D5-188D-A4D5-9B47-F3CD37E176D8}"/>
              </a:ext>
            </a:extLst>
          </p:cNvPr>
          <p:cNvSpPr>
            <a:spLocks noGrp="1"/>
          </p:cNvSpPr>
          <p:nvPr>
            <p:ph type="body" sz="quarter" idx="38" hasCustomPrompt="1"/>
          </p:nvPr>
        </p:nvSpPr>
        <p:spPr>
          <a:xfrm>
            <a:off x="3071017" y="1926385"/>
            <a:ext cx="3125465" cy="825132"/>
          </a:xfrm>
          <a:custGeom>
            <a:avLst/>
            <a:gdLst>
              <a:gd name="connsiteX0" fmla="*/ 0 w 2504203"/>
              <a:gd name="connsiteY0" fmla="*/ 0 h 1392720"/>
              <a:gd name="connsiteX1" fmla="*/ 1807843 w 2504203"/>
              <a:gd name="connsiteY1" fmla="*/ 0 h 1392720"/>
              <a:gd name="connsiteX2" fmla="*/ 2504203 w 2504203"/>
              <a:gd name="connsiteY2" fmla="*/ 696360 h 1392720"/>
              <a:gd name="connsiteX3" fmla="*/ 1807843 w 2504203"/>
              <a:gd name="connsiteY3" fmla="*/ 1392720 h 1392720"/>
              <a:gd name="connsiteX4" fmla="*/ 0 w 2504203"/>
              <a:gd name="connsiteY4" fmla="*/ 1392720 h 1392720"/>
              <a:gd name="connsiteX5" fmla="*/ 696360 w 2504203"/>
              <a:gd name="connsiteY5" fmla="*/ 696360 h 1392720"/>
              <a:gd name="connsiteX6" fmla="*/ 0 w 2504203"/>
              <a:gd name="connsiteY6" fmla="*/ 0 h 1392720"/>
              <a:gd name="connsiteX0" fmla="*/ 0 w 2504203"/>
              <a:gd name="connsiteY0" fmla="*/ 0 h 1392720"/>
              <a:gd name="connsiteX1" fmla="*/ 1807843 w 2504203"/>
              <a:gd name="connsiteY1" fmla="*/ 0 h 1392720"/>
              <a:gd name="connsiteX2" fmla="*/ 2504203 w 2504203"/>
              <a:gd name="connsiteY2" fmla="*/ 696360 h 1392720"/>
              <a:gd name="connsiteX3" fmla="*/ 1807843 w 2504203"/>
              <a:gd name="connsiteY3" fmla="*/ 1392720 h 1392720"/>
              <a:gd name="connsiteX4" fmla="*/ 0 w 2504203"/>
              <a:gd name="connsiteY4" fmla="*/ 1392720 h 1392720"/>
              <a:gd name="connsiteX5" fmla="*/ 279671 w 2504203"/>
              <a:gd name="connsiteY5" fmla="*/ 707935 h 1392720"/>
              <a:gd name="connsiteX6" fmla="*/ 0 w 2504203"/>
              <a:gd name="connsiteY6" fmla="*/ 0 h 1392720"/>
              <a:gd name="connsiteX0" fmla="*/ 0 w 2203261"/>
              <a:gd name="connsiteY0" fmla="*/ 0 h 1392720"/>
              <a:gd name="connsiteX1" fmla="*/ 1807843 w 2203261"/>
              <a:gd name="connsiteY1" fmla="*/ 0 h 1392720"/>
              <a:gd name="connsiteX2" fmla="*/ 2203261 w 2203261"/>
              <a:gd name="connsiteY2" fmla="*/ 707935 h 1392720"/>
              <a:gd name="connsiteX3" fmla="*/ 1807843 w 2203261"/>
              <a:gd name="connsiteY3" fmla="*/ 1392720 h 1392720"/>
              <a:gd name="connsiteX4" fmla="*/ 0 w 2203261"/>
              <a:gd name="connsiteY4" fmla="*/ 1392720 h 1392720"/>
              <a:gd name="connsiteX5" fmla="*/ 279671 w 2203261"/>
              <a:gd name="connsiteY5" fmla="*/ 707935 h 1392720"/>
              <a:gd name="connsiteX6" fmla="*/ 0 w 2203261"/>
              <a:gd name="connsiteY6" fmla="*/ 0 h 1392720"/>
              <a:gd name="connsiteX0" fmla="*/ 0 w 2102002"/>
              <a:gd name="connsiteY0" fmla="*/ 0 h 1392720"/>
              <a:gd name="connsiteX1" fmla="*/ 1807843 w 2102002"/>
              <a:gd name="connsiteY1" fmla="*/ 0 h 1392720"/>
              <a:gd name="connsiteX2" fmla="*/ 2102002 w 2102002"/>
              <a:gd name="connsiteY2" fmla="*/ 719509 h 1392720"/>
              <a:gd name="connsiteX3" fmla="*/ 1807843 w 2102002"/>
              <a:gd name="connsiteY3" fmla="*/ 1392720 h 1392720"/>
              <a:gd name="connsiteX4" fmla="*/ 0 w 2102002"/>
              <a:gd name="connsiteY4" fmla="*/ 1392720 h 1392720"/>
              <a:gd name="connsiteX5" fmla="*/ 279671 w 2102002"/>
              <a:gd name="connsiteY5" fmla="*/ 707935 h 1392720"/>
              <a:gd name="connsiteX6" fmla="*/ 0 w 2102002"/>
              <a:gd name="connsiteY6" fmla="*/ 0 h 13927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02002" h="1392720">
                <a:moveTo>
                  <a:pt x="0" y="0"/>
                </a:moveTo>
                <a:lnTo>
                  <a:pt x="1807843" y="0"/>
                </a:lnTo>
                <a:lnTo>
                  <a:pt x="2102002" y="719509"/>
                </a:lnTo>
                <a:lnTo>
                  <a:pt x="1807843" y="1392720"/>
                </a:lnTo>
                <a:lnTo>
                  <a:pt x="0" y="1392720"/>
                </a:lnTo>
                <a:lnTo>
                  <a:pt x="279671" y="707935"/>
                </a:lnTo>
                <a:lnTo>
                  <a:pt x="0" y="0"/>
                </a:lnTo>
                <a:close/>
              </a:path>
            </a:pathLst>
          </a:custGeom>
          <a:solidFill>
            <a:schemeClr val="accent4"/>
          </a:solidFill>
        </p:spPr>
        <p:txBody>
          <a:bodyPr anchor="ctr"/>
          <a:lstStyle>
            <a:lvl1pPr marL="0" indent="0" algn="ctr" defTabSz="457200" rtl="0" eaLnBrk="1" latinLnBrk="0" hangingPunct="1">
              <a:buNone/>
              <a:defRPr lang="en-US" sz="1600" b="1" i="0" kern="1200" cap="all" spc="150" baseline="0" dirty="0">
                <a:solidFill>
                  <a:schemeClr val="bg1"/>
                </a:solidFill>
                <a:latin typeface="Aptos ExtraBold" panose="020B0004020202020204" pitchFamily="34" charset="0"/>
                <a:ea typeface="Aptos ExtraBold" panose="020B0004020202020204" pitchFamily="34" charset="0"/>
                <a:cs typeface="Aptos ExtraBold" panose="020B0004020202020204" pitchFamily="34" charset="0"/>
              </a:defRPr>
            </a:lvl1pPr>
            <a:lvl2pPr marL="457063" indent="0">
              <a:buNone/>
              <a:defRPr/>
            </a:lvl2pPr>
            <a:lvl3pPr marL="914126" indent="0">
              <a:buNone/>
              <a:defRPr/>
            </a:lvl3pPr>
            <a:lvl4pPr marL="1371189" indent="0">
              <a:buNone/>
              <a:defRPr/>
            </a:lvl4pPr>
            <a:lvl5pPr marL="1828252" indent="0">
              <a:buNone/>
              <a:defRPr/>
            </a:lvl5pPr>
          </a:lstStyle>
          <a:p>
            <a:pPr lvl="0"/>
            <a:r>
              <a:rPr lang="en-US"/>
              <a:t>Subhead</a:t>
            </a:r>
          </a:p>
        </p:txBody>
      </p:sp>
      <p:sp>
        <p:nvSpPr>
          <p:cNvPr id="23" name="Text Placeholder 4">
            <a:extLst>
              <a:ext uri="{FF2B5EF4-FFF2-40B4-BE49-F238E27FC236}">
                <a16:creationId xmlns:a16="http://schemas.microsoft.com/office/drawing/2014/main" id="{AB3024A4-CFD0-32CB-CE46-F1005D399501}"/>
              </a:ext>
            </a:extLst>
          </p:cNvPr>
          <p:cNvSpPr>
            <a:spLocks noGrp="1"/>
          </p:cNvSpPr>
          <p:nvPr>
            <p:ph type="body" sz="quarter" idx="39" hasCustomPrompt="1"/>
          </p:nvPr>
        </p:nvSpPr>
        <p:spPr>
          <a:xfrm>
            <a:off x="5974158" y="1926385"/>
            <a:ext cx="3125465" cy="825132"/>
          </a:xfrm>
          <a:custGeom>
            <a:avLst/>
            <a:gdLst>
              <a:gd name="connsiteX0" fmla="*/ 0 w 2504203"/>
              <a:gd name="connsiteY0" fmla="*/ 0 h 1392720"/>
              <a:gd name="connsiteX1" fmla="*/ 1807843 w 2504203"/>
              <a:gd name="connsiteY1" fmla="*/ 0 h 1392720"/>
              <a:gd name="connsiteX2" fmla="*/ 2504203 w 2504203"/>
              <a:gd name="connsiteY2" fmla="*/ 696360 h 1392720"/>
              <a:gd name="connsiteX3" fmla="*/ 1807843 w 2504203"/>
              <a:gd name="connsiteY3" fmla="*/ 1392720 h 1392720"/>
              <a:gd name="connsiteX4" fmla="*/ 0 w 2504203"/>
              <a:gd name="connsiteY4" fmla="*/ 1392720 h 1392720"/>
              <a:gd name="connsiteX5" fmla="*/ 696360 w 2504203"/>
              <a:gd name="connsiteY5" fmla="*/ 696360 h 1392720"/>
              <a:gd name="connsiteX6" fmla="*/ 0 w 2504203"/>
              <a:gd name="connsiteY6" fmla="*/ 0 h 1392720"/>
              <a:gd name="connsiteX0" fmla="*/ 0 w 2504203"/>
              <a:gd name="connsiteY0" fmla="*/ 0 h 1392720"/>
              <a:gd name="connsiteX1" fmla="*/ 1807843 w 2504203"/>
              <a:gd name="connsiteY1" fmla="*/ 0 h 1392720"/>
              <a:gd name="connsiteX2" fmla="*/ 2504203 w 2504203"/>
              <a:gd name="connsiteY2" fmla="*/ 696360 h 1392720"/>
              <a:gd name="connsiteX3" fmla="*/ 1807843 w 2504203"/>
              <a:gd name="connsiteY3" fmla="*/ 1392720 h 1392720"/>
              <a:gd name="connsiteX4" fmla="*/ 0 w 2504203"/>
              <a:gd name="connsiteY4" fmla="*/ 1392720 h 1392720"/>
              <a:gd name="connsiteX5" fmla="*/ 279671 w 2504203"/>
              <a:gd name="connsiteY5" fmla="*/ 707935 h 1392720"/>
              <a:gd name="connsiteX6" fmla="*/ 0 w 2504203"/>
              <a:gd name="connsiteY6" fmla="*/ 0 h 1392720"/>
              <a:gd name="connsiteX0" fmla="*/ 0 w 2203261"/>
              <a:gd name="connsiteY0" fmla="*/ 0 h 1392720"/>
              <a:gd name="connsiteX1" fmla="*/ 1807843 w 2203261"/>
              <a:gd name="connsiteY1" fmla="*/ 0 h 1392720"/>
              <a:gd name="connsiteX2" fmla="*/ 2203261 w 2203261"/>
              <a:gd name="connsiteY2" fmla="*/ 707935 h 1392720"/>
              <a:gd name="connsiteX3" fmla="*/ 1807843 w 2203261"/>
              <a:gd name="connsiteY3" fmla="*/ 1392720 h 1392720"/>
              <a:gd name="connsiteX4" fmla="*/ 0 w 2203261"/>
              <a:gd name="connsiteY4" fmla="*/ 1392720 h 1392720"/>
              <a:gd name="connsiteX5" fmla="*/ 279671 w 2203261"/>
              <a:gd name="connsiteY5" fmla="*/ 707935 h 1392720"/>
              <a:gd name="connsiteX6" fmla="*/ 0 w 2203261"/>
              <a:gd name="connsiteY6" fmla="*/ 0 h 1392720"/>
              <a:gd name="connsiteX0" fmla="*/ 0 w 2102002"/>
              <a:gd name="connsiteY0" fmla="*/ 0 h 1392720"/>
              <a:gd name="connsiteX1" fmla="*/ 1807843 w 2102002"/>
              <a:gd name="connsiteY1" fmla="*/ 0 h 1392720"/>
              <a:gd name="connsiteX2" fmla="*/ 2102002 w 2102002"/>
              <a:gd name="connsiteY2" fmla="*/ 719509 h 1392720"/>
              <a:gd name="connsiteX3" fmla="*/ 1807843 w 2102002"/>
              <a:gd name="connsiteY3" fmla="*/ 1392720 h 1392720"/>
              <a:gd name="connsiteX4" fmla="*/ 0 w 2102002"/>
              <a:gd name="connsiteY4" fmla="*/ 1392720 h 1392720"/>
              <a:gd name="connsiteX5" fmla="*/ 279671 w 2102002"/>
              <a:gd name="connsiteY5" fmla="*/ 707935 h 1392720"/>
              <a:gd name="connsiteX6" fmla="*/ 0 w 2102002"/>
              <a:gd name="connsiteY6" fmla="*/ 0 h 13927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02002" h="1392720">
                <a:moveTo>
                  <a:pt x="0" y="0"/>
                </a:moveTo>
                <a:lnTo>
                  <a:pt x="1807843" y="0"/>
                </a:lnTo>
                <a:lnTo>
                  <a:pt x="2102002" y="719509"/>
                </a:lnTo>
                <a:lnTo>
                  <a:pt x="1807843" y="1392720"/>
                </a:lnTo>
                <a:lnTo>
                  <a:pt x="0" y="1392720"/>
                </a:lnTo>
                <a:lnTo>
                  <a:pt x="279671" y="707935"/>
                </a:lnTo>
                <a:lnTo>
                  <a:pt x="0" y="0"/>
                </a:lnTo>
                <a:close/>
              </a:path>
            </a:pathLst>
          </a:custGeom>
          <a:solidFill>
            <a:schemeClr val="accent1"/>
          </a:solidFill>
        </p:spPr>
        <p:txBody>
          <a:bodyPr anchor="ctr"/>
          <a:lstStyle>
            <a:lvl1pPr marL="0" indent="0" algn="ctr" defTabSz="457200" rtl="0" eaLnBrk="1" latinLnBrk="0" hangingPunct="1">
              <a:buNone/>
              <a:defRPr lang="en-US" sz="1600" b="1" i="0" kern="1200" cap="all" spc="150" baseline="0" dirty="0">
                <a:solidFill>
                  <a:schemeClr val="bg1"/>
                </a:solidFill>
                <a:latin typeface="Aptos ExtraBold" panose="020B0004020202020204" pitchFamily="34" charset="0"/>
                <a:ea typeface="Aptos ExtraBold" panose="020B0004020202020204" pitchFamily="34" charset="0"/>
                <a:cs typeface="Aptos ExtraBold" panose="020B0004020202020204" pitchFamily="34" charset="0"/>
              </a:defRPr>
            </a:lvl1pPr>
            <a:lvl2pPr marL="457063" indent="0">
              <a:buNone/>
              <a:defRPr/>
            </a:lvl2pPr>
            <a:lvl3pPr marL="914126" indent="0">
              <a:buNone/>
              <a:defRPr/>
            </a:lvl3pPr>
            <a:lvl4pPr marL="1371189" indent="0">
              <a:buNone/>
              <a:defRPr/>
            </a:lvl4pPr>
            <a:lvl5pPr marL="1828252" indent="0">
              <a:buNone/>
              <a:defRPr/>
            </a:lvl5pPr>
          </a:lstStyle>
          <a:p>
            <a:pPr lvl="0"/>
            <a:r>
              <a:rPr lang="en-US"/>
              <a:t>Subhead</a:t>
            </a:r>
          </a:p>
        </p:txBody>
      </p:sp>
      <p:sp>
        <p:nvSpPr>
          <p:cNvPr id="24" name="Text Placeholder 4">
            <a:extLst>
              <a:ext uri="{FF2B5EF4-FFF2-40B4-BE49-F238E27FC236}">
                <a16:creationId xmlns:a16="http://schemas.microsoft.com/office/drawing/2014/main" id="{F1526167-EE12-F77F-4360-98494F5F77D2}"/>
              </a:ext>
            </a:extLst>
          </p:cNvPr>
          <p:cNvSpPr>
            <a:spLocks noGrp="1"/>
          </p:cNvSpPr>
          <p:nvPr>
            <p:ph type="body" sz="quarter" idx="40" hasCustomPrompt="1"/>
          </p:nvPr>
        </p:nvSpPr>
        <p:spPr>
          <a:xfrm>
            <a:off x="8877300" y="1926385"/>
            <a:ext cx="3125465" cy="825132"/>
          </a:xfrm>
          <a:custGeom>
            <a:avLst/>
            <a:gdLst>
              <a:gd name="connsiteX0" fmla="*/ 0 w 2504203"/>
              <a:gd name="connsiteY0" fmla="*/ 0 h 1392720"/>
              <a:gd name="connsiteX1" fmla="*/ 1807843 w 2504203"/>
              <a:gd name="connsiteY1" fmla="*/ 0 h 1392720"/>
              <a:gd name="connsiteX2" fmla="*/ 2504203 w 2504203"/>
              <a:gd name="connsiteY2" fmla="*/ 696360 h 1392720"/>
              <a:gd name="connsiteX3" fmla="*/ 1807843 w 2504203"/>
              <a:gd name="connsiteY3" fmla="*/ 1392720 h 1392720"/>
              <a:gd name="connsiteX4" fmla="*/ 0 w 2504203"/>
              <a:gd name="connsiteY4" fmla="*/ 1392720 h 1392720"/>
              <a:gd name="connsiteX5" fmla="*/ 696360 w 2504203"/>
              <a:gd name="connsiteY5" fmla="*/ 696360 h 1392720"/>
              <a:gd name="connsiteX6" fmla="*/ 0 w 2504203"/>
              <a:gd name="connsiteY6" fmla="*/ 0 h 1392720"/>
              <a:gd name="connsiteX0" fmla="*/ 0 w 2504203"/>
              <a:gd name="connsiteY0" fmla="*/ 0 h 1392720"/>
              <a:gd name="connsiteX1" fmla="*/ 1807843 w 2504203"/>
              <a:gd name="connsiteY1" fmla="*/ 0 h 1392720"/>
              <a:gd name="connsiteX2" fmla="*/ 2504203 w 2504203"/>
              <a:gd name="connsiteY2" fmla="*/ 696360 h 1392720"/>
              <a:gd name="connsiteX3" fmla="*/ 1807843 w 2504203"/>
              <a:gd name="connsiteY3" fmla="*/ 1392720 h 1392720"/>
              <a:gd name="connsiteX4" fmla="*/ 0 w 2504203"/>
              <a:gd name="connsiteY4" fmla="*/ 1392720 h 1392720"/>
              <a:gd name="connsiteX5" fmla="*/ 279671 w 2504203"/>
              <a:gd name="connsiteY5" fmla="*/ 707935 h 1392720"/>
              <a:gd name="connsiteX6" fmla="*/ 0 w 2504203"/>
              <a:gd name="connsiteY6" fmla="*/ 0 h 1392720"/>
              <a:gd name="connsiteX0" fmla="*/ 0 w 2203261"/>
              <a:gd name="connsiteY0" fmla="*/ 0 h 1392720"/>
              <a:gd name="connsiteX1" fmla="*/ 1807843 w 2203261"/>
              <a:gd name="connsiteY1" fmla="*/ 0 h 1392720"/>
              <a:gd name="connsiteX2" fmla="*/ 2203261 w 2203261"/>
              <a:gd name="connsiteY2" fmla="*/ 707935 h 1392720"/>
              <a:gd name="connsiteX3" fmla="*/ 1807843 w 2203261"/>
              <a:gd name="connsiteY3" fmla="*/ 1392720 h 1392720"/>
              <a:gd name="connsiteX4" fmla="*/ 0 w 2203261"/>
              <a:gd name="connsiteY4" fmla="*/ 1392720 h 1392720"/>
              <a:gd name="connsiteX5" fmla="*/ 279671 w 2203261"/>
              <a:gd name="connsiteY5" fmla="*/ 707935 h 1392720"/>
              <a:gd name="connsiteX6" fmla="*/ 0 w 2203261"/>
              <a:gd name="connsiteY6" fmla="*/ 0 h 1392720"/>
              <a:gd name="connsiteX0" fmla="*/ 0 w 2102002"/>
              <a:gd name="connsiteY0" fmla="*/ 0 h 1392720"/>
              <a:gd name="connsiteX1" fmla="*/ 1807843 w 2102002"/>
              <a:gd name="connsiteY1" fmla="*/ 0 h 1392720"/>
              <a:gd name="connsiteX2" fmla="*/ 2102002 w 2102002"/>
              <a:gd name="connsiteY2" fmla="*/ 719509 h 1392720"/>
              <a:gd name="connsiteX3" fmla="*/ 1807843 w 2102002"/>
              <a:gd name="connsiteY3" fmla="*/ 1392720 h 1392720"/>
              <a:gd name="connsiteX4" fmla="*/ 0 w 2102002"/>
              <a:gd name="connsiteY4" fmla="*/ 1392720 h 1392720"/>
              <a:gd name="connsiteX5" fmla="*/ 279671 w 2102002"/>
              <a:gd name="connsiteY5" fmla="*/ 707935 h 1392720"/>
              <a:gd name="connsiteX6" fmla="*/ 0 w 2102002"/>
              <a:gd name="connsiteY6" fmla="*/ 0 h 13927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02002" h="1392720">
                <a:moveTo>
                  <a:pt x="0" y="0"/>
                </a:moveTo>
                <a:lnTo>
                  <a:pt x="1807843" y="0"/>
                </a:lnTo>
                <a:lnTo>
                  <a:pt x="2102002" y="719509"/>
                </a:lnTo>
                <a:lnTo>
                  <a:pt x="1807843" y="1392720"/>
                </a:lnTo>
                <a:lnTo>
                  <a:pt x="0" y="1392720"/>
                </a:lnTo>
                <a:lnTo>
                  <a:pt x="279671" y="707935"/>
                </a:lnTo>
                <a:lnTo>
                  <a:pt x="0" y="0"/>
                </a:lnTo>
                <a:close/>
              </a:path>
            </a:pathLst>
          </a:custGeom>
          <a:solidFill>
            <a:schemeClr val="accent3"/>
          </a:solidFill>
        </p:spPr>
        <p:txBody>
          <a:bodyPr anchor="ctr"/>
          <a:lstStyle>
            <a:lvl1pPr marL="0" indent="0" algn="ctr" defTabSz="457200" rtl="0" eaLnBrk="1" latinLnBrk="0" hangingPunct="1">
              <a:buNone/>
              <a:defRPr lang="en-US" sz="1600" b="1" i="0" kern="1200" cap="all" spc="150" baseline="0" dirty="0">
                <a:solidFill>
                  <a:schemeClr val="bg1"/>
                </a:solidFill>
                <a:latin typeface="Aptos ExtraBold" panose="020B0004020202020204" pitchFamily="34" charset="0"/>
                <a:ea typeface="Aptos ExtraBold" panose="020B0004020202020204" pitchFamily="34" charset="0"/>
                <a:cs typeface="Aptos ExtraBold" panose="020B0004020202020204" pitchFamily="34" charset="0"/>
              </a:defRPr>
            </a:lvl1pPr>
            <a:lvl2pPr marL="457063" indent="0">
              <a:buNone/>
              <a:defRPr/>
            </a:lvl2pPr>
            <a:lvl3pPr marL="914126" indent="0">
              <a:buNone/>
              <a:defRPr/>
            </a:lvl3pPr>
            <a:lvl4pPr marL="1371189" indent="0">
              <a:buNone/>
              <a:defRPr/>
            </a:lvl4pPr>
            <a:lvl5pPr marL="1828252" indent="0">
              <a:buNone/>
              <a:defRPr/>
            </a:lvl5pPr>
          </a:lstStyle>
          <a:p>
            <a:pPr lvl="0"/>
            <a:r>
              <a:rPr lang="en-US"/>
              <a:t>Subhead</a:t>
            </a:r>
          </a:p>
        </p:txBody>
      </p:sp>
      <p:sp>
        <p:nvSpPr>
          <p:cNvPr id="26" name="Text Placeholder 7">
            <a:extLst>
              <a:ext uri="{FF2B5EF4-FFF2-40B4-BE49-F238E27FC236}">
                <a16:creationId xmlns:a16="http://schemas.microsoft.com/office/drawing/2014/main" id="{6EA48E8B-7E7B-A399-76CB-5CAE78502190}"/>
              </a:ext>
            </a:extLst>
          </p:cNvPr>
          <p:cNvSpPr>
            <a:spLocks noGrp="1"/>
          </p:cNvSpPr>
          <p:nvPr>
            <p:ph type="body" sz="quarter" idx="42" hasCustomPrompt="1"/>
          </p:nvPr>
        </p:nvSpPr>
        <p:spPr>
          <a:xfrm>
            <a:off x="3314699" y="3042458"/>
            <a:ext cx="2683021" cy="2977342"/>
          </a:xfrm>
        </p:spPr>
        <p:txBody>
          <a:bodyPr/>
          <a:lstStyle>
            <a:lvl1pPr marL="0" indent="0" algn="ctr">
              <a:buNone/>
              <a:defRPr sz="1600" b="0" i="0">
                <a:solidFill>
                  <a:schemeClr val="tx1"/>
                </a:solidFill>
                <a:latin typeface="Aptos" panose="020B0004020202020204" pitchFamily="34" charset="0"/>
              </a:defRPr>
            </a:lvl1pPr>
            <a:lvl2pPr marL="457063" indent="0">
              <a:buNone/>
              <a:defRPr/>
            </a:lvl2pPr>
            <a:lvl3pPr marL="914126" indent="0">
              <a:buNone/>
              <a:defRPr/>
            </a:lvl3pPr>
            <a:lvl4pPr marL="1371189" indent="0">
              <a:buNone/>
              <a:defRPr/>
            </a:lvl4pPr>
            <a:lvl5pPr marL="1828252" indent="0">
              <a:buNone/>
              <a:defRPr/>
            </a:lvl5pPr>
          </a:lstStyle>
          <a:p>
            <a:pPr lvl="0"/>
            <a:r>
              <a:rPr lang="en-US"/>
              <a:t>Body copy</a:t>
            </a:r>
          </a:p>
        </p:txBody>
      </p:sp>
      <p:sp>
        <p:nvSpPr>
          <p:cNvPr id="27" name="Text Placeholder 7">
            <a:extLst>
              <a:ext uri="{FF2B5EF4-FFF2-40B4-BE49-F238E27FC236}">
                <a16:creationId xmlns:a16="http://schemas.microsoft.com/office/drawing/2014/main" id="{14315AF6-CB98-BD8A-75FE-C7AF622E5CF6}"/>
              </a:ext>
            </a:extLst>
          </p:cNvPr>
          <p:cNvSpPr>
            <a:spLocks noGrp="1"/>
          </p:cNvSpPr>
          <p:nvPr>
            <p:ph type="body" sz="quarter" idx="43" hasCustomPrompt="1"/>
          </p:nvPr>
        </p:nvSpPr>
        <p:spPr>
          <a:xfrm>
            <a:off x="6194280" y="3042458"/>
            <a:ext cx="2683020" cy="2977342"/>
          </a:xfrm>
        </p:spPr>
        <p:txBody>
          <a:bodyPr/>
          <a:lstStyle>
            <a:lvl1pPr marL="0" indent="0" algn="ctr">
              <a:buNone/>
              <a:defRPr sz="1600" b="0" i="0">
                <a:solidFill>
                  <a:schemeClr val="tx1"/>
                </a:solidFill>
                <a:latin typeface="Aptos" panose="020B0004020202020204" pitchFamily="34" charset="0"/>
              </a:defRPr>
            </a:lvl1pPr>
            <a:lvl2pPr marL="457063" indent="0">
              <a:buNone/>
              <a:defRPr/>
            </a:lvl2pPr>
            <a:lvl3pPr marL="914126" indent="0">
              <a:buNone/>
              <a:defRPr/>
            </a:lvl3pPr>
            <a:lvl4pPr marL="1371189" indent="0">
              <a:buNone/>
              <a:defRPr/>
            </a:lvl4pPr>
            <a:lvl5pPr marL="1828252" indent="0">
              <a:buNone/>
              <a:defRPr/>
            </a:lvl5pPr>
          </a:lstStyle>
          <a:p>
            <a:pPr lvl="0"/>
            <a:r>
              <a:rPr lang="en-US"/>
              <a:t>Body copy</a:t>
            </a:r>
          </a:p>
        </p:txBody>
      </p:sp>
      <p:sp>
        <p:nvSpPr>
          <p:cNvPr id="28" name="Text Placeholder 7">
            <a:extLst>
              <a:ext uri="{FF2B5EF4-FFF2-40B4-BE49-F238E27FC236}">
                <a16:creationId xmlns:a16="http://schemas.microsoft.com/office/drawing/2014/main" id="{E76A7827-D3AB-8006-C4A9-FB4FDC1D6BB5}"/>
              </a:ext>
            </a:extLst>
          </p:cNvPr>
          <p:cNvSpPr>
            <a:spLocks noGrp="1"/>
          </p:cNvSpPr>
          <p:nvPr>
            <p:ph type="body" sz="quarter" idx="44" hasCustomPrompt="1"/>
          </p:nvPr>
        </p:nvSpPr>
        <p:spPr>
          <a:xfrm>
            <a:off x="9029700" y="3042458"/>
            <a:ext cx="2729447" cy="2977342"/>
          </a:xfrm>
        </p:spPr>
        <p:txBody>
          <a:bodyPr/>
          <a:lstStyle>
            <a:lvl1pPr marL="0" indent="0" algn="ctr">
              <a:buNone/>
              <a:defRPr sz="1600" b="0" i="0">
                <a:solidFill>
                  <a:schemeClr val="tx1"/>
                </a:solidFill>
                <a:latin typeface="Aptos" panose="020B0004020202020204" pitchFamily="34" charset="0"/>
              </a:defRPr>
            </a:lvl1pPr>
            <a:lvl2pPr marL="457063" indent="0">
              <a:buNone/>
              <a:defRPr/>
            </a:lvl2pPr>
            <a:lvl3pPr marL="914126" indent="0">
              <a:buNone/>
              <a:defRPr/>
            </a:lvl3pPr>
            <a:lvl4pPr marL="1371189" indent="0">
              <a:buNone/>
              <a:defRPr/>
            </a:lvl4pPr>
            <a:lvl5pPr marL="1828252" indent="0">
              <a:buNone/>
              <a:defRPr/>
            </a:lvl5pPr>
          </a:lstStyle>
          <a:p>
            <a:pPr lvl="0"/>
            <a:r>
              <a:rPr lang="en-US"/>
              <a:t>Body copy</a:t>
            </a:r>
          </a:p>
        </p:txBody>
      </p:sp>
    </p:spTree>
    <p:extLst>
      <p:ext uri="{BB962C8B-B14F-4D97-AF65-F5344CB8AC3E}">
        <p14:creationId xmlns:p14="http://schemas.microsoft.com/office/powerpoint/2010/main" val="3531145809"/>
      </p:ext>
    </p:extLst>
  </p:cSld>
  <p:clrMapOvr>
    <a:masterClrMapping/>
  </p:clrMapOvr>
</p:sldLayout>
</file>

<file path=ppt/slideLayouts/slideLayout110.xml><?xml version="1.0" encoding="utf-8"?>
<p:sldLayout xmlns:a="http://schemas.openxmlformats.org/drawingml/2006/main" xmlns:r="http://schemas.openxmlformats.org/officeDocument/2006/relationships" xmlns:p="http://schemas.openxmlformats.org/presentationml/2006/main" preserve="1" userDrawn="1">
  <p:cSld name="3_Title Slide">
    <p:bg>
      <p:bgPr>
        <a:solidFill>
          <a:schemeClr val="accent1"/>
        </a:solidFill>
        <a:effectLst/>
      </p:bgPr>
    </p:bg>
    <p:spTree>
      <p:nvGrpSpPr>
        <p:cNvPr id="1" name=""/>
        <p:cNvGrpSpPr/>
        <p:nvPr/>
      </p:nvGrpSpPr>
      <p:grpSpPr>
        <a:xfrm>
          <a:off x="0" y="0"/>
          <a:ext cx="0" cy="0"/>
          <a:chOff x="0" y="0"/>
          <a:chExt cx="0" cy="0"/>
        </a:xfrm>
      </p:grpSpPr>
      <p:pic>
        <p:nvPicPr>
          <p:cNvPr id="7" name="Graphic 6">
            <a:extLst>
              <a:ext uri="{FF2B5EF4-FFF2-40B4-BE49-F238E27FC236}">
                <a16:creationId xmlns:a16="http://schemas.microsoft.com/office/drawing/2014/main" id="{6554937F-DEAE-F273-7133-193BEEFC9DAF}"/>
              </a:ext>
            </a:extLst>
          </p:cNvPr>
          <p:cNvPicPr>
            <a:picLocks noChangeAspect="1"/>
          </p:cNvPicPr>
          <p:nvPr userDrawn="1"/>
        </p:nvPicPr>
        <p:blipFill>
          <a:blip>
            <a:extLst>
              <a:ext uri="{96DAC541-7B7A-43D3-8B79-37D633B846F1}">
                <asvg:svgBlip xmlns:asvg="http://schemas.microsoft.com/office/drawing/2016/SVG/main" r:embed="rId2"/>
              </a:ext>
            </a:extLst>
          </a:blip>
          <a:srcRect l="43386" b="41844"/>
          <a:stretch/>
        </p:blipFill>
        <p:spPr>
          <a:xfrm>
            <a:off x="0" y="2947800"/>
            <a:ext cx="8915400" cy="3927673"/>
          </a:xfrm>
          <a:prstGeom prst="rect">
            <a:avLst/>
          </a:prstGeom>
        </p:spPr>
      </p:pic>
      <p:sp>
        <p:nvSpPr>
          <p:cNvPr id="8" name="Subtitle 2">
            <a:extLst>
              <a:ext uri="{FF2B5EF4-FFF2-40B4-BE49-F238E27FC236}">
                <a16:creationId xmlns:a16="http://schemas.microsoft.com/office/drawing/2014/main" id="{9324C1D3-8AB4-AAB5-7B7F-87203FD6E6B0}"/>
              </a:ext>
            </a:extLst>
          </p:cNvPr>
          <p:cNvSpPr>
            <a:spLocks noGrp="1"/>
          </p:cNvSpPr>
          <p:nvPr>
            <p:ph type="subTitle" idx="1" hasCustomPrompt="1"/>
          </p:nvPr>
        </p:nvSpPr>
        <p:spPr>
          <a:xfrm>
            <a:off x="381000" y="2055337"/>
            <a:ext cx="7517432" cy="385531"/>
          </a:xfrm>
        </p:spPr>
        <p:txBody>
          <a:bodyPr anchor="t" anchorCtr="0">
            <a:noAutofit/>
          </a:bodyPr>
          <a:lstStyle>
            <a:lvl1pPr marL="0" indent="0" algn="l">
              <a:buNone/>
              <a:defRPr sz="2400">
                <a:solidFill>
                  <a:schemeClr val="bg1"/>
                </a:solidFill>
              </a:defRPr>
            </a:lvl1pPr>
            <a:lvl2pPr marL="0" indent="0" algn="l">
              <a:buNone/>
              <a:defRPr i="1">
                <a:solidFill>
                  <a:schemeClr val="bg1"/>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pPr lvl="0"/>
            <a:r>
              <a:rPr lang="en-US"/>
              <a:t>Click to edit Subtitle</a:t>
            </a:r>
          </a:p>
        </p:txBody>
      </p:sp>
      <p:sp>
        <p:nvSpPr>
          <p:cNvPr id="9" name="Text Placeholder 10">
            <a:extLst>
              <a:ext uri="{FF2B5EF4-FFF2-40B4-BE49-F238E27FC236}">
                <a16:creationId xmlns:a16="http://schemas.microsoft.com/office/drawing/2014/main" id="{15D9225D-4117-7A9B-A2A9-FADC283FC86E}"/>
              </a:ext>
            </a:extLst>
          </p:cNvPr>
          <p:cNvSpPr>
            <a:spLocks noGrp="1"/>
          </p:cNvSpPr>
          <p:nvPr>
            <p:ph type="body" sz="quarter" idx="14" hasCustomPrompt="1"/>
          </p:nvPr>
        </p:nvSpPr>
        <p:spPr>
          <a:xfrm>
            <a:off x="381000" y="2507962"/>
            <a:ext cx="7517432" cy="466305"/>
          </a:xfrm>
        </p:spPr>
        <p:txBody>
          <a:bodyPr/>
          <a:lstStyle>
            <a:lvl1pPr marL="0" indent="0">
              <a:buNone/>
              <a:defRPr b="0" i="0">
                <a:solidFill>
                  <a:schemeClr val="bg1"/>
                </a:solidFill>
                <a:latin typeface="Aptos" panose="020B0004020202020204" pitchFamily="34" charset="0"/>
              </a:defRPr>
            </a:lvl1pPr>
            <a:lvl2pPr marL="228600" indent="0">
              <a:buNone/>
              <a:defRPr>
                <a:solidFill>
                  <a:schemeClr val="bg1"/>
                </a:solidFill>
              </a:defRPr>
            </a:lvl2pPr>
            <a:lvl3pPr marL="457200" indent="0">
              <a:buNone/>
              <a:defRPr>
                <a:solidFill>
                  <a:schemeClr val="bg1"/>
                </a:solidFill>
              </a:defRPr>
            </a:lvl3pPr>
            <a:lvl4pPr marL="685800" indent="0">
              <a:buNone/>
              <a:defRPr>
                <a:solidFill>
                  <a:schemeClr val="bg1"/>
                </a:solidFill>
              </a:defRPr>
            </a:lvl4pPr>
            <a:lvl5pPr marL="914400" indent="0">
              <a:buNone/>
              <a:defRPr>
                <a:solidFill>
                  <a:schemeClr val="bg1"/>
                </a:solidFill>
              </a:defRPr>
            </a:lvl5pPr>
          </a:lstStyle>
          <a:p>
            <a:pPr lvl="0"/>
            <a:r>
              <a:rPr lang="en-US"/>
              <a:t>Date  |  Presenter</a:t>
            </a:r>
          </a:p>
        </p:txBody>
      </p:sp>
      <p:sp>
        <p:nvSpPr>
          <p:cNvPr id="10" name="Text Placeholder 20">
            <a:extLst>
              <a:ext uri="{FF2B5EF4-FFF2-40B4-BE49-F238E27FC236}">
                <a16:creationId xmlns:a16="http://schemas.microsoft.com/office/drawing/2014/main" id="{B6BC814F-ECD2-0E8E-D191-FA9B349D98C4}"/>
              </a:ext>
            </a:extLst>
          </p:cNvPr>
          <p:cNvSpPr>
            <a:spLocks noGrp="1"/>
          </p:cNvSpPr>
          <p:nvPr>
            <p:ph type="body" sz="quarter" idx="15" hasCustomPrompt="1"/>
          </p:nvPr>
        </p:nvSpPr>
        <p:spPr>
          <a:xfrm>
            <a:off x="381000" y="398362"/>
            <a:ext cx="8534400" cy="1656975"/>
          </a:xfrm>
        </p:spPr>
        <p:txBody>
          <a:bodyPr anchor="b"/>
          <a:lstStyle>
            <a:lvl1pPr marL="0" indent="0">
              <a:lnSpc>
                <a:spcPct val="80000"/>
              </a:lnSpc>
              <a:buNone/>
              <a:defRPr lang="en-US" sz="5400" b="1" i="0" kern="1200" cap="all" baseline="0" dirty="0" smtClean="0">
                <a:solidFill>
                  <a:schemeClr val="accent6"/>
                </a:solidFill>
                <a:latin typeface="Aptos Black" panose="020B0004020202020204" pitchFamily="34" charset="0"/>
                <a:ea typeface="+mj-ea"/>
                <a:cs typeface="+mj-cs"/>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External Title Slide</a:t>
            </a:r>
          </a:p>
        </p:txBody>
      </p:sp>
      <p:sp>
        <p:nvSpPr>
          <p:cNvPr id="11" name="TextBox 10">
            <a:extLst>
              <a:ext uri="{FF2B5EF4-FFF2-40B4-BE49-F238E27FC236}">
                <a16:creationId xmlns:a16="http://schemas.microsoft.com/office/drawing/2014/main" id="{5D70D2AC-CDBB-5F23-2376-67B4EA5CA53F}"/>
              </a:ext>
            </a:extLst>
          </p:cNvPr>
          <p:cNvSpPr txBox="1"/>
          <p:nvPr userDrawn="1"/>
        </p:nvSpPr>
        <p:spPr>
          <a:xfrm>
            <a:off x="381000" y="6566356"/>
            <a:ext cx="7517432" cy="215444"/>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800" b="0" i="1" u="none" strike="noStrike" kern="1200" cap="none" spc="0" normalizeH="0" baseline="0" noProof="0">
                <a:ln>
                  <a:noFill/>
                </a:ln>
                <a:solidFill>
                  <a:schemeClr val="bg1"/>
                </a:solidFill>
                <a:effectLst/>
                <a:uLnTx/>
                <a:uFillTx/>
                <a:latin typeface="Aptos" panose="020B0004020202020204" pitchFamily="34" charset="0"/>
                <a:ea typeface="+mn-ea"/>
                <a:cs typeface="+mn-cs"/>
              </a:rPr>
              <a:t>© 2025 KC2026. All Rights Reserved. FIFA World Cup 26™, FIFA World Cup™, World Cup™ and associated trademarks and logos are the property of FIFA.</a:t>
            </a:r>
            <a:endParaRPr kumimoji="0" lang="en-GB" sz="800" b="0" i="0" u="none" strike="noStrike" kern="1200" cap="none" spc="0" normalizeH="0" baseline="0" noProof="0">
              <a:ln>
                <a:noFill/>
              </a:ln>
              <a:solidFill>
                <a:schemeClr val="bg1"/>
              </a:solidFill>
              <a:effectLst/>
              <a:uLnTx/>
              <a:uFillTx/>
              <a:latin typeface="FWC26 Normal Thin"/>
              <a:ea typeface="+mn-ea"/>
              <a:cs typeface="+mn-cs"/>
            </a:endParaRPr>
          </a:p>
        </p:txBody>
      </p:sp>
      <p:sp>
        <p:nvSpPr>
          <p:cNvPr id="14" name="Rectangle 13">
            <a:extLst>
              <a:ext uri="{FF2B5EF4-FFF2-40B4-BE49-F238E27FC236}">
                <a16:creationId xmlns:a16="http://schemas.microsoft.com/office/drawing/2014/main" id="{BA90ACFF-F660-729E-0C68-CF1D9C9A0D37}"/>
              </a:ext>
            </a:extLst>
          </p:cNvPr>
          <p:cNvSpPr>
            <a:spLocks noGrp="1" noRot="1" noMove="1" noResize="1" noEditPoints="1" noAdjustHandles="1" noChangeArrowheads="1" noChangeShapeType="1"/>
          </p:cNvSpPr>
          <p:nvPr userDrawn="1"/>
        </p:nvSpPr>
        <p:spPr>
          <a:xfrm>
            <a:off x="11266098" y="76199"/>
            <a:ext cx="724619" cy="1143001"/>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C30CD467-2673-5592-44FF-E4631E107BE1}"/>
              </a:ext>
            </a:extLst>
          </p:cNvPr>
          <p:cNvPicPr>
            <a:picLocks noChangeAspect="1"/>
          </p:cNvPicPr>
          <p:nvPr userDrawn="1"/>
        </p:nvPicPr>
        <p:blipFill>
          <a:blip r:embed="rId3"/>
          <a:srcRect l="37799" t="36701" r="39392" b="36485"/>
          <a:stretch>
            <a:fillRect/>
          </a:stretch>
        </p:blipFill>
        <p:spPr>
          <a:xfrm>
            <a:off x="9620292" y="76199"/>
            <a:ext cx="2370425" cy="3715408"/>
          </a:xfrm>
          <a:prstGeom prst="rect">
            <a:avLst/>
          </a:prstGeom>
        </p:spPr>
      </p:pic>
    </p:spTree>
    <p:extLst>
      <p:ext uri="{BB962C8B-B14F-4D97-AF65-F5344CB8AC3E}">
        <p14:creationId xmlns:p14="http://schemas.microsoft.com/office/powerpoint/2010/main" val="568932027"/>
      </p:ext>
    </p:extLst>
  </p:cSld>
  <p:clrMapOvr>
    <a:masterClrMapping/>
  </p:clrMapOvr>
</p:sldLayout>
</file>

<file path=ppt/slideLayouts/slideLayout111.xml><?xml version="1.0" encoding="utf-8"?>
<p:sldLayout xmlns:a="http://schemas.openxmlformats.org/drawingml/2006/main" xmlns:r="http://schemas.openxmlformats.org/officeDocument/2006/relationships" xmlns:p="http://schemas.openxmlformats.org/presentationml/2006/main" preserve="1" userDrawn="1">
  <p:cSld name="5_Divider slide">
    <p:bg>
      <p:bgPr>
        <a:solidFill>
          <a:schemeClr val="accent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BA90ACFF-F660-729E-0C68-CF1D9C9A0D37}"/>
              </a:ext>
            </a:extLst>
          </p:cNvPr>
          <p:cNvSpPr>
            <a:spLocks noGrp="1" noRot="1" noMove="1" noResize="1" noEditPoints="1" noAdjustHandles="1" noChangeArrowheads="1" noChangeShapeType="1"/>
          </p:cNvSpPr>
          <p:nvPr userDrawn="1"/>
        </p:nvSpPr>
        <p:spPr>
          <a:xfrm>
            <a:off x="11266098" y="76199"/>
            <a:ext cx="724619" cy="1143001"/>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lide Number Placeholder 3">
            <a:extLst>
              <a:ext uri="{FF2B5EF4-FFF2-40B4-BE49-F238E27FC236}">
                <a16:creationId xmlns:a16="http://schemas.microsoft.com/office/drawing/2014/main" id="{1D406E88-78F3-DCE5-B8A2-678ECCEEA32C}"/>
              </a:ext>
            </a:extLst>
          </p:cNvPr>
          <p:cNvSpPr>
            <a:spLocks noGrp="1"/>
          </p:cNvSpPr>
          <p:nvPr>
            <p:ph type="sldNum" sz="quarter" idx="11"/>
          </p:nvPr>
        </p:nvSpPr>
        <p:spPr>
          <a:xfrm>
            <a:off x="11424000" y="6573600"/>
            <a:ext cx="384000" cy="180000"/>
          </a:xfrm>
        </p:spPr>
        <p:txBody>
          <a:bodyPr/>
          <a:lstStyle>
            <a:lvl1pPr>
              <a:defRPr>
                <a:solidFill>
                  <a:schemeClr val="bg1"/>
                </a:solidFill>
              </a:defRPr>
            </a:lvl1pPr>
          </a:lstStyle>
          <a:p>
            <a:fld id="{BCC574E5-598D-4C19-A93D-1F2ADF65AC13}" type="slidenum">
              <a:rPr lang="en-GB" smtClean="0"/>
              <a:pPr/>
              <a:t>‹#›</a:t>
            </a:fld>
            <a:endParaRPr lang="en-GB"/>
          </a:p>
        </p:txBody>
      </p:sp>
      <p:pic>
        <p:nvPicPr>
          <p:cNvPr id="4" name="Graphic 3">
            <a:extLst>
              <a:ext uri="{FF2B5EF4-FFF2-40B4-BE49-F238E27FC236}">
                <a16:creationId xmlns:a16="http://schemas.microsoft.com/office/drawing/2014/main" id="{C3662675-FE4A-CD02-7E38-A18BD44B5949}"/>
              </a:ext>
            </a:extLst>
          </p:cNvPr>
          <p:cNvPicPr>
            <a:picLocks noChangeAspect="1"/>
          </p:cNvPicPr>
          <p:nvPr userDrawn="1"/>
        </p:nvPicPr>
        <p:blipFill>
          <a:blip>
            <a:extLst>
              <a:ext uri="{96DAC541-7B7A-43D3-8B79-37D633B846F1}">
                <asvg:svgBlip xmlns:asvg="http://schemas.microsoft.com/office/drawing/2016/SVG/main" r:embed="rId2"/>
              </a:ext>
            </a:extLst>
          </a:blip>
          <a:srcRect r="42536" b="41964"/>
          <a:stretch/>
        </p:blipFill>
        <p:spPr>
          <a:xfrm>
            <a:off x="3142785" y="2938507"/>
            <a:ext cx="9049215" cy="3919493"/>
          </a:xfrm>
          <a:prstGeom prst="rect">
            <a:avLst/>
          </a:prstGeom>
        </p:spPr>
      </p:pic>
      <p:sp>
        <p:nvSpPr>
          <p:cNvPr id="5" name="Text Placeholder 20">
            <a:extLst>
              <a:ext uri="{FF2B5EF4-FFF2-40B4-BE49-F238E27FC236}">
                <a16:creationId xmlns:a16="http://schemas.microsoft.com/office/drawing/2014/main" id="{BEA1A9C8-D74C-A928-2BB6-8B0D88F30370}"/>
              </a:ext>
            </a:extLst>
          </p:cNvPr>
          <p:cNvSpPr>
            <a:spLocks noGrp="1"/>
          </p:cNvSpPr>
          <p:nvPr>
            <p:ph type="body" sz="quarter" idx="15" hasCustomPrompt="1"/>
          </p:nvPr>
        </p:nvSpPr>
        <p:spPr>
          <a:xfrm>
            <a:off x="381000" y="835024"/>
            <a:ext cx="11427000" cy="2994026"/>
          </a:xfrm>
        </p:spPr>
        <p:txBody>
          <a:bodyPr anchor="ctr"/>
          <a:lstStyle>
            <a:lvl1pPr marL="0" indent="0" algn="l">
              <a:lnSpc>
                <a:spcPct val="80000"/>
              </a:lnSpc>
              <a:buNone/>
              <a:defRPr lang="en-US" sz="5400" b="1" i="0" kern="1200" cap="all" baseline="0" dirty="0" smtClean="0">
                <a:solidFill>
                  <a:schemeClr val="bg1"/>
                </a:solidFill>
                <a:latin typeface="Aptos Black" panose="020B0004020202020204" pitchFamily="34" charset="0"/>
                <a:ea typeface="+mj-ea"/>
                <a:cs typeface="+mj-cs"/>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Divider Slide</a:t>
            </a:r>
          </a:p>
        </p:txBody>
      </p:sp>
      <p:sp>
        <p:nvSpPr>
          <p:cNvPr id="6" name="TextBox 5">
            <a:extLst>
              <a:ext uri="{FF2B5EF4-FFF2-40B4-BE49-F238E27FC236}">
                <a16:creationId xmlns:a16="http://schemas.microsoft.com/office/drawing/2014/main" id="{CB94634E-2FA4-CA3F-D294-F6A74EE32F81}"/>
              </a:ext>
            </a:extLst>
          </p:cNvPr>
          <p:cNvSpPr txBox="1"/>
          <p:nvPr userDrawn="1"/>
        </p:nvSpPr>
        <p:spPr>
          <a:xfrm>
            <a:off x="381000" y="6566356"/>
            <a:ext cx="7517432" cy="215444"/>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800" b="0" i="1" u="none" strike="noStrike" kern="1200" cap="none" spc="0" normalizeH="0" baseline="0" noProof="0">
                <a:ln>
                  <a:noFill/>
                </a:ln>
                <a:solidFill>
                  <a:schemeClr val="bg1"/>
                </a:solidFill>
                <a:effectLst/>
                <a:uLnTx/>
                <a:uFillTx/>
                <a:latin typeface="Aptos" panose="020B0004020202020204" pitchFamily="34" charset="0"/>
                <a:ea typeface="+mn-ea"/>
                <a:cs typeface="+mn-cs"/>
              </a:rPr>
              <a:t>© 2025 KC2026. All Rights Reserved. FIFA World Cup 26™, FIFA World Cup™, World Cup™ and associated trademarks and logos are the property of FIFA.</a:t>
            </a:r>
            <a:endParaRPr kumimoji="0" lang="en-GB" sz="800" b="0" i="0" u="none" strike="noStrike" kern="1200" cap="none" spc="0" normalizeH="0" baseline="0" noProof="0">
              <a:ln>
                <a:noFill/>
              </a:ln>
              <a:solidFill>
                <a:schemeClr val="bg1"/>
              </a:solidFill>
              <a:effectLst/>
              <a:uLnTx/>
              <a:uFillTx/>
              <a:latin typeface="FWC26 Normal Thin"/>
              <a:ea typeface="+mn-ea"/>
              <a:cs typeface="+mn-cs"/>
            </a:endParaRPr>
          </a:p>
        </p:txBody>
      </p:sp>
      <p:pic>
        <p:nvPicPr>
          <p:cNvPr id="2" name="Picture 1">
            <a:extLst>
              <a:ext uri="{FF2B5EF4-FFF2-40B4-BE49-F238E27FC236}">
                <a16:creationId xmlns:a16="http://schemas.microsoft.com/office/drawing/2014/main" id="{1D19EBEF-B9FB-32E9-0BCC-8D411BF879EA}"/>
              </a:ext>
            </a:extLst>
          </p:cNvPr>
          <p:cNvPicPr>
            <a:picLocks noChangeAspect="1"/>
          </p:cNvPicPr>
          <p:nvPr userDrawn="1"/>
        </p:nvPicPr>
        <p:blipFill>
          <a:blip r:embed="rId3"/>
          <a:stretch>
            <a:fillRect/>
          </a:stretch>
        </p:blipFill>
        <p:spPr>
          <a:xfrm>
            <a:off x="10870330" y="-304800"/>
            <a:ext cx="1491339" cy="1988452"/>
          </a:xfrm>
          <a:prstGeom prst="rect">
            <a:avLst/>
          </a:prstGeom>
        </p:spPr>
      </p:pic>
    </p:spTree>
    <p:extLst>
      <p:ext uri="{BB962C8B-B14F-4D97-AF65-F5344CB8AC3E}">
        <p14:creationId xmlns:p14="http://schemas.microsoft.com/office/powerpoint/2010/main" val="2881041687"/>
      </p:ext>
    </p:extLst>
  </p:cSld>
  <p:clrMapOvr>
    <a:masterClrMapping/>
  </p:clrMapOvr>
</p:sldLayout>
</file>

<file path=ppt/slideLayouts/slideLayout112.xml><?xml version="1.0" encoding="utf-8"?>
<p:sldLayout xmlns:a="http://schemas.openxmlformats.org/drawingml/2006/main" xmlns:r="http://schemas.openxmlformats.org/officeDocument/2006/relationships" xmlns:p="http://schemas.openxmlformats.org/presentationml/2006/main" preserve="1" userDrawn="1">
  <p:cSld name="4_Divider slide">
    <p:bg>
      <p:bgPr>
        <a:solidFill>
          <a:schemeClr val="accent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BA90ACFF-F660-729E-0C68-CF1D9C9A0D37}"/>
              </a:ext>
            </a:extLst>
          </p:cNvPr>
          <p:cNvSpPr>
            <a:spLocks noGrp="1" noRot="1" noMove="1" noResize="1" noEditPoints="1" noAdjustHandles="1" noChangeArrowheads="1" noChangeShapeType="1"/>
          </p:cNvSpPr>
          <p:nvPr userDrawn="1"/>
        </p:nvSpPr>
        <p:spPr>
          <a:xfrm>
            <a:off x="11266098" y="76199"/>
            <a:ext cx="724619" cy="1143001"/>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lide Number Placeholder 3">
            <a:extLst>
              <a:ext uri="{FF2B5EF4-FFF2-40B4-BE49-F238E27FC236}">
                <a16:creationId xmlns:a16="http://schemas.microsoft.com/office/drawing/2014/main" id="{1D406E88-78F3-DCE5-B8A2-678ECCEEA32C}"/>
              </a:ext>
            </a:extLst>
          </p:cNvPr>
          <p:cNvSpPr>
            <a:spLocks noGrp="1"/>
          </p:cNvSpPr>
          <p:nvPr>
            <p:ph type="sldNum" sz="quarter" idx="11"/>
          </p:nvPr>
        </p:nvSpPr>
        <p:spPr>
          <a:xfrm>
            <a:off x="11424000" y="6573600"/>
            <a:ext cx="384000" cy="180000"/>
          </a:xfrm>
        </p:spPr>
        <p:txBody>
          <a:bodyPr/>
          <a:lstStyle>
            <a:lvl1pPr>
              <a:defRPr>
                <a:solidFill>
                  <a:schemeClr val="bg1"/>
                </a:solidFill>
              </a:defRPr>
            </a:lvl1pPr>
          </a:lstStyle>
          <a:p>
            <a:fld id="{BCC574E5-598D-4C19-A93D-1F2ADF65AC13}" type="slidenum">
              <a:rPr lang="en-GB" smtClean="0"/>
              <a:pPr/>
              <a:t>‹#›</a:t>
            </a:fld>
            <a:endParaRPr lang="en-GB"/>
          </a:p>
        </p:txBody>
      </p:sp>
      <p:sp>
        <p:nvSpPr>
          <p:cNvPr id="6" name="TextBox 5">
            <a:extLst>
              <a:ext uri="{FF2B5EF4-FFF2-40B4-BE49-F238E27FC236}">
                <a16:creationId xmlns:a16="http://schemas.microsoft.com/office/drawing/2014/main" id="{CB94634E-2FA4-CA3F-D294-F6A74EE32F81}"/>
              </a:ext>
            </a:extLst>
          </p:cNvPr>
          <p:cNvSpPr txBox="1"/>
          <p:nvPr userDrawn="1"/>
        </p:nvSpPr>
        <p:spPr>
          <a:xfrm>
            <a:off x="381000" y="6566356"/>
            <a:ext cx="7517432" cy="215444"/>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800" b="0" i="1" u="none" strike="noStrike" kern="1200" cap="none" spc="0" normalizeH="0" baseline="0" noProof="0">
                <a:ln>
                  <a:noFill/>
                </a:ln>
                <a:solidFill>
                  <a:schemeClr val="bg1"/>
                </a:solidFill>
                <a:effectLst/>
                <a:uLnTx/>
                <a:uFillTx/>
                <a:latin typeface="Aptos" panose="020B0004020202020204" pitchFamily="34" charset="0"/>
                <a:ea typeface="+mn-ea"/>
                <a:cs typeface="+mn-cs"/>
              </a:rPr>
              <a:t>© 2025 KC2026. All Rights Reserved. FIFA World Cup 26™, FIFA World Cup™, World Cup™ and associated trademarks and logos are the property of FIFA.</a:t>
            </a:r>
            <a:endParaRPr kumimoji="0" lang="en-GB" sz="800" b="0" i="0" u="none" strike="noStrike" kern="1200" cap="none" spc="0" normalizeH="0" baseline="0" noProof="0">
              <a:ln>
                <a:noFill/>
              </a:ln>
              <a:solidFill>
                <a:schemeClr val="bg1"/>
              </a:solidFill>
              <a:effectLst/>
              <a:uLnTx/>
              <a:uFillTx/>
              <a:latin typeface="FWC26 Normal Thin"/>
              <a:ea typeface="+mn-ea"/>
              <a:cs typeface="+mn-cs"/>
            </a:endParaRPr>
          </a:p>
        </p:txBody>
      </p:sp>
      <p:pic>
        <p:nvPicPr>
          <p:cNvPr id="9" name="Picture 8">
            <a:extLst>
              <a:ext uri="{FF2B5EF4-FFF2-40B4-BE49-F238E27FC236}">
                <a16:creationId xmlns:a16="http://schemas.microsoft.com/office/drawing/2014/main" id="{EA0C8F6C-B8CA-171A-E1E0-6512A0B8C330}"/>
              </a:ext>
            </a:extLst>
          </p:cNvPr>
          <p:cNvPicPr>
            <a:picLocks noChangeAspect="1"/>
          </p:cNvPicPr>
          <p:nvPr userDrawn="1"/>
        </p:nvPicPr>
        <p:blipFill>
          <a:blip r:embed="rId2"/>
          <a:stretch>
            <a:fillRect/>
          </a:stretch>
        </p:blipFill>
        <p:spPr>
          <a:xfrm>
            <a:off x="10870330" y="-304800"/>
            <a:ext cx="1491339" cy="1988452"/>
          </a:xfrm>
          <a:prstGeom prst="rect">
            <a:avLst/>
          </a:prstGeom>
        </p:spPr>
      </p:pic>
    </p:spTree>
    <p:extLst>
      <p:ext uri="{BB962C8B-B14F-4D97-AF65-F5344CB8AC3E}">
        <p14:creationId xmlns:p14="http://schemas.microsoft.com/office/powerpoint/2010/main" val="2254999220"/>
      </p:ext>
    </p:extLst>
  </p:cSld>
  <p:clrMapOvr>
    <a:masterClrMapping/>
  </p:clrMapOvr>
</p:sldLayout>
</file>

<file path=ppt/slideLayouts/slideLayout113.xml><?xml version="1.0" encoding="utf-8"?>
<p:sldLayout xmlns:a="http://schemas.openxmlformats.org/drawingml/2006/main" xmlns:r="http://schemas.openxmlformats.org/officeDocument/2006/relationships" xmlns:p="http://schemas.openxmlformats.org/presentationml/2006/main" preserve="1" userDrawn="1">
  <p:cSld name="PatternTitle_Blue">
    <p:bg>
      <p:bgPr>
        <a:solidFill>
          <a:srgbClr val="2D56F4"/>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40A3FC-5B16-8CEA-476E-3D8E27D85878}"/>
              </a:ext>
            </a:extLst>
          </p:cNvPr>
          <p:cNvSpPr>
            <a:spLocks noGrp="1"/>
          </p:cNvSpPr>
          <p:nvPr>
            <p:ph type="title" hasCustomPrompt="1"/>
          </p:nvPr>
        </p:nvSpPr>
        <p:spPr>
          <a:xfrm>
            <a:off x="4038600" y="365125"/>
            <a:ext cx="7719646" cy="1325563"/>
          </a:xfrm>
        </p:spPr>
        <p:txBody>
          <a:bodyPr/>
          <a:lstStyle>
            <a:lvl1pPr>
              <a:defRPr>
                <a:solidFill>
                  <a:srgbClr val="FCFCE9"/>
                </a:solidFill>
              </a:defRPr>
            </a:lvl1pPr>
          </a:lstStyle>
          <a:p>
            <a:r>
              <a:rPr lang="en-US"/>
              <a:t>PLACE HEADER HERE</a:t>
            </a:r>
          </a:p>
        </p:txBody>
      </p:sp>
      <p:sp>
        <p:nvSpPr>
          <p:cNvPr id="5" name="Slide Number Placeholder 4">
            <a:extLst>
              <a:ext uri="{FF2B5EF4-FFF2-40B4-BE49-F238E27FC236}">
                <a16:creationId xmlns:a16="http://schemas.microsoft.com/office/drawing/2014/main" id="{471F5605-9E3A-5BA7-A151-4A07E60B742E}"/>
              </a:ext>
            </a:extLst>
          </p:cNvPr>
          <p:cNvSpPr>
            <a:spLocks noGrp="1"/>
          </p:cNvSpPr>
          <p:nvPr>
            <p:ph type="sldNum" sz="quarter" idx="12"/>
          </p:nvPr>
        </p:nvSpPr>
        <p:spPr/>
        <p:txBody>
          <a:bodyPr/>
          <a:lstStyle>
            <a:lvl1pPr>
              <a:defRPr>
                <a:solidFill>
                  <a:srgbClr val="FCFCE9"/>
                </a:solidFill>
              </a:defRPr>
            </a:lvl1pPr>
          </a:lstStyle>
          <a:p>
            <a:fld id="{9D5D7985-EC4E-D84F-B256-ABC280B0D86F}" type="slidenum">
              <a:rPr lang="en-US" smtClean="0"/>
              <a:pPr/>
              <a:t>‹#›</a:t>
            </a:fld>
            <a:endParaRPr lang="en-US">
              <a:solidFill>
                <a:srgbClr val="FCFCE9"/>
              </a:solidFill>
            </a:endParaRPr>
          </a:p>
        </p:txBody>
      </p:sp>
      <p:pic>
        <p:nvPicPr>
          <p:cNvPr id="33" name="Picture 32" descr="A blue background with different objects&#10;&#10;AI-generated content may be incorrect.">
            <a:extLst>
              <a:ext uri="{FF2B5EF4-FFF2-40B4-BE49-F238E27FC236}">
                <a16:creationId xmlns:a16="http://schemas.microsoft.com/office/drawing/2014/main" id="{979FA08A-6999-80FD-F6B8-B850518F5216}"/>
              </a:ext>
            </a:extLst>
          </p:cNvPr>
          <p:cNvPicPr>
            <a:picLocks noChangeAspect="1"/>
          </p:cNvPicPr>
          <p:nvPr userDrawn="1"/>
        </p:nvPicPr>
        <p:blipFill>
          <a:blip r:embed="rId2"/>
          <a:stretch>
            <a:fillRect/>
          </a:stretch>
        </p:blipFill>
        <p:spPr>
          <a:xfrm>
            <a:off x="0" y="6350"/>
            <a:ext cx="3657600" cy="6845300"/>
          </a:xfrm>
          <a:prstGeom prst="rect">
            <a:avLst/>
          </a:prstGeom>
        </p:spPr>
      </p:pic>
      <p:sp>
        <p:nvSpPr>
          <p:cNvPr id="3" name="Content Placeholder 2">
            <a:extLst>
              <a:ext uri="{FF2B5EF4-FFF2-40B4-BE49-F238E27FC236}">
                <a16:creationId xmlns:a16="http://schemas.microsoft.com/office/drawing/2014/main" id="{FB477253-0A0A-D971-4238-4F69D90DC91E}"/>
              </a:ext>
            </a:extLst>
          </p:cNvPr>
          <p:cNvSpPr>
            <a:spLocks noGrp="1"/>
          </p:cNvSpPr>
          <p:nvPr>
            <p:ph sz="half" idx="1"/>
          </p:nvPr>
        </p:nvSpPr>
        <p:spPr>
          <a:xfrm>
            <a:off x="4038600" y="1869727"/>
            <a:ext cx="7719646" cy="4192870"/>
          </a:xfrm>
          <a:prstGeom prst="rect">
            <a:avLst/>
          </a:prstGeom>
        </p:spPr>
        <p:txBody>
          <a:bodyPr/>
          <a:lstStyle>
            <a:lvl1pPr>
              <a:buNone/>
              <a:defRPr>
                <a:solidFill>
                  <a:srgbClr val="FCFCE9"/>
                </a:solidFill>
              </a:defRPr>
            </a:lvl1pPr>
            <a:lvl2pPr>
              <a:buNone/>
              <a:defRPr>
                <a:solidFill>
                  <a:srgbClr val="15248D"/>
                </a:solidFill>
              </a:defRPr>
            </a:lvl2pPr>
            <a:lvl3pPr>
              <a:buNone/>
              <a:defRPr>
                <a:solidFill>
                  <a:srgbClr val="15248D"/>
                </a:solidFill>
              </a:defRPr>
            </a:lvl3pPr>
            <a:lvl4pPr>
              <a:buNone/>
              <a:defRPr>
                <a:solidFill>
                  <a:srgbClr val="15248D"/>
                </a:solidFill>
              </a:defRPr>
            </a:lvl4pPr>
            <a:lvl5pPr>
              <a:buNone/>
              <a:defRPr>
                <a:solidFill>
                  <a:srgbClr val="15248D"/>
                </a:solidFill>
              </a:defRPr>
            </a:lvl5pPr>
          </a:lstStyle>
          <a:p>
            <a:pPr lvl="0"/>
            <a:r>
              <a:rPr lang="en-US"/>
              <a:t>Click to edit Master text styles</a:t>
            </a:r>
          </a:p>
        </p:txBody>
      </p:sp>
    </p:spTree>
    <p:extLst>
      <p:ext uri="{BB962C8B-B14F-4D97-AF65-F5344CB8AC3E}">
        <p14:creationId xmlns:p14="http://schemas.microsoft.com/office/powerpoint/2010/main" val="214298227"/>
      </p:ext>
    </p:extLst>
  </p:cSld>
  <p:clrMapOvr>
    <a:masterClrMapping/>
  </p:clrMapOvr>
</p:sldLayout>
</file>

<file path=ppt/slideLayouts/slideLayout114.xml><?xml version="1.0" encoding="utf-8"?>
<p:sldLayout xmlns:a="http://schemas.openxmlformats.org/drawingml/2006/main" xmlns:r="http://schemas.openxmlformats.org/officeDocument/2006/relationships" xmlns:p="http://schemas.openxmlformats.org/presentationml/2006/main" preserve="1" userDrawn="1">
  <p:cSld name="14_Custom Layout">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AE40DFA8-393A-D968-311F-0B0D7BE9B493}"/>
              </a:ext>
            </a:extLst>
          </p:cNvPr>
          <p:cNvSpPr>
            <a:spLocks noGrp="1"/>
          </p:cNvSpPr>
          <p:nvPr>
            <p:ph type="dt" sz="half" idx="10"/>
          </p:nvPr>
        </p:nvSpPr>
        <p:spPr/>
        <p:txBody>
          <a:bodyPr/>
          <a:lstStyle/>
          <a:p>
            <a:r>
              <a:rPr lang="en-US"/>
              <a:t>Presented 2/18/26</a:t>
            </a:r>
          </a:p>
        </p:txBody>
      </p:sp>
      <p:sp>
        <p:nvSpPr>
          <p:cNvPr id="6" name="Footer Placeholder 5">
            <a:extLst>
              <a:ext uri="{FF2B5EF4-FFF2-40B4-BE49-F238E27FC236}">
                <a16:creationId xmlns:a16="http://schemas.microsoft.com/office/drawing/2014/main" id="{BC16518C-5B20-DC62-287D-F7850EBA069B}"/>
              </a:ext>
            </a:extLst>
          </p:cNvPr>
          <p:cNvSpPr>
            <a:spLocks noGrp="1"/>
          </p:cNvSpPr>
          <p:nvPr>
            <p:ph type="ftr" sz="quarter" idx="11"/>
          </p:nvPr>
        </p:nvSpPr>
        <p:spPr/>
        <p:txBody>
          <a:bodyPr/>
          <a:lstStyle/>
          <a:p>
            <a:pPr algn="l"/>
            <a:r>
              <a:rPr lang="en-US"/>
              <a:t>© 2026 KC2026. All Rights Reserved. FIFA World Cup 26™, FIFA World Cup™, World Cup™ and associated trademarks and logos are the property of FIFA.​</a:t>
            </a:r>
            <a:endParaRPr lang="en-GB"/>
          </a:p>
        </p:txBody>
      </p:sp>
      <p:sp>
        <p:nvSpPr>
          <p:cNvPr id="7" name="Slide Number Placeholder 6">
            <a:extLst>
              <a:ext uri="{FF2B5EF4-FFF2-40B4-BE49-F238E27FC236}">
                <a16:creationId xmlns:a16="http://schemas.microsoft.com/office/drawing/2014/main" id="{EBEF5E28-C137-EE54-C975-61F696078CB3}"/>
              </a:ext>
            </a:extLst>
          </p:cNvPr>
          <p:cNvSpPr>
            <a:spLocks noGrp="1"/>
          </p:cNvSpPr>
          <p:nvPr>
            <p:ph type="sldNum" sz="quarter" idx="12"/>
          </p:nvPr>
        </p:nvSpPr>
        <p:spPr/>
        <p:txBody>
          <a:bodyPr/>
          <a:lstStyle/>
          <a:p>
            <a:fld id="{BCC574E5-598D-4C19-A93D-1F2ADF65AC13}" type="slidenum">
              <a:rPr lang="en-GB" smtClean="0"/>
              <a:pPr/>
              <a:t>‹#›</a:t>
            </a:fld>
            <a:endParaRPr lang="en-GB"/>
          </a:p>
        </p:txBody>
      </p:sp>
    </p:spTree>
    <p:extLst>
      <p:ext uri="{BB962C8B-B14F-4D97-AF65-F5344CB8AC3E}">
        <p14:creationId xmlns:p14="http://schemas.microsoft.com/office/powerpoint/2010/main" val="815268714"/>
      </p:ext>
    </p:extLst>
  </p:cSld>
  <p:clrMapOvr>
    <a:masterClrMapping/>
  </p:clrMapOvr>
</p:sldLayout>
</file>

<file path=ppt/slideLayouts/slideLayout115.xml><?xml version="1.0" encoding="utf-8"?>
<p:sldLayout xmlns:a="http://schemas.openxmlformats.org/drawingml/2006/main" xmlns:r="http://schemas.openxmlformats.org/officeDocument/2006/relationships" xmlns:p="http://schemas.openxmlformats.org/presentationml/2006/main" preserve="1" userDrawn="1">
  <p:cSld name="29_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315040-066E-936B-2A15-D0B40FD985F9}"/>
              </a:ext>
            </a:extLst>
          </p:cNvPr>
          <p:cNvSpPr>
            <a:spLocks noGrp="1"/>
          </p:cNvSpPr>
          <p:nvPr>
            <p:ph type="title" hasCustomPrompt="1"/>
          </p:nvPr>
        </p:nvSpPr>
        <p:spPr/>
        <p:txBody>
          <a:bodyPr/>
          <a:lstStyle/>
          <a:p>
            <a:r>
              <a:rPr lang="en-US"/>
              <a:t>Headline</a:t>
            </a:r>
          </a:p>
        </p:txBody>
      </p:sp>
      <p:sp>
        <p:nvSpPr>
          <p:cNvPr id="3" name="Footer Placeholder 2">
            <a:extLst>
              <a:ext uri="{FF2B5EF4-FFF2-40B4-BE49-F238E27FC236}">
                <a16:creationId xmlns:a16="http://schemas.microsoft.com/office/drawing/2014/main" id="{F7397B3B-C3CF-9C80-163F-9079DF64D635}"/>
              </a:ext>
            </a:extLst>
          </p:cNvPr>
          <p:cNvSpPr>
            <a:spLocks noGrp="1"/>
          </p:cNvSpPr>
          <p:nvPr>
            <p:ph type="ftr" sz="quarter" idx="10"/>
          </p:nvPr>
        </p:nvSpPr>
        <p:spPr/>
        <p:txBody>
          <a:bodyPr/>
          <a:lstStyle/>
          <a:p>
            <a:pPr algn="l"/>
            <a:endParaRPr lang="en-GB"/>
          </a:p>
        </p:txBody>
      </p:sp>
      <p:sp>
        <p:nvSpPr>
          <p:cNvPr id="4" name="Slide Number Placeholder 3">
            <a:extLst>
              <a:ext uri="{FF2B5EF4-FFF2-40B4-BE49-F238E27FC236}">
                <a16:creationId xmlns:a16="http://schemas.microsoft.com/office/drawing/2014/main" id="{8F680FD9-7A9B-BA65-F28A-D10BD45E1CD4}"/>
              </a:ext>
            </a:extLst>
          </p:cNvPr>
          <p:cNvSpPr>
            <a:spLocks noGrp="1"/>
          </p:cNvSpPr>
          <p:nvPr>
            <p:ph type="sldNum" sz="quarter" idx="11"/>
          </p:nvPr>
        </p:nvSpPr>
        <p:spPr/>
        <p:txBody>
          <a:bodyPr/>
          <a:lstStyle/>
          <a:p>
            <a:fld id="{BCC574E5-598D-4C19-A93D-1F2ADF65AC13}" type="slidenum">
              <a:rPr lang="en-GB" smtClean="0"/>
              <a:pPr/>
              <a:t>‹#›</a:t>
            </a:fld>
            <a:endParaRPr lang="en-GB"/>
          </a:p>
        </p:txBody>
      </p:sp>
      <p:sp>
        <p:nvSpPr>
          <p:cNvPr id="5" name="Text Placeholder 8">
            <a:extLst>
              <a:ext uri="{FF2B5EF4-FFF2-40B4-BE49-F238E27FC236}">
                <a16:creationId xmlns:a16="http://schemas.microsoft.com/office/drawing/2014/main" id="{D7568F12-79A2-9287-75F0-6B0A06ED2BE7}"/>
              </a:ext>
            </a:extLst>
          </p:cNvPr>
          <p:cNvSpPr>
            <a:spLocks noGrp="1"/>
          </p:cNvSpPr>
          <p:nvPr>
            <p:ph type="body" sz="quarter" idx="19" hasCustomPrompt="1"/>
          </p:nvPr>
        </p:nvSpPr>
        <p:spPr>
          <a:xfrm>
            <a:off x="6171821" y="1225625"/>
            <a:ext cx="5630214" cy="489412"/>
          </a:xfrm>
        </p:spPr>
        <p:txBody>
          <a:bodyPr>
            <a:noAutofit/>
          </a:bodyPr>
          <a:lstStyle>
            <a:lvl1pPr marL="0" indent="0" algn="l">
              <a:lnSpc>
                <a:spcPct val="100000"/>
              </a:lnSpc>
              <a:spcBef>
                <a:spcPts val="400"/>
              </a:spcBef>
              <a:buNone/>
              <a:defRPr lang="en-US" sz="2000" b="1" i="0" kern="1200" cap="all" spc="0" baseline="0" dirty="0">
                <a:solidFill>
                  <a:schemeClr val="accent4"/>
                </a:solidFill>
                <a:latin typeface="Aptos Black" panose="020B0004020202020204" pitchFamily="34" charset="0"/>
                <a:ea typeface="Aptos Black" panose="020B0004020202020204" pitchFamily="34" charset="0"/>
                <a:cs typeface="Aptos Black" panose="020B0004020202020204" pitchFamily="34" charset="0"/>
              </a:defRPr>
            </a:lvl1pPr>
          </a:lstStyle>
          <a:p>
            <a:pPr lvl="0"/>
            <a:r>
              <a:rPr lang="en-US"/>
              <a:t>Subhead</a:t>
            </a:r>
          </a:p>
        </p:txBody>
      </p:sp>
      <p:sp>
        <p:nvSpPr>
          <p:cNvPr id="6" name="Picture Placeholder 2">
            <a:extLst>
              <a:ext uri="{FF2B5EF4-FFF2-40B4-BE49-F238E27FC236}">
                <a16:creationId xmlns:a16="http://schemas.microsoft.com/office/drawing/2014/main" id="{088C2DA0-4011-60A2-A3FC-3A02030A69FE}"/>
              </a:ext>
            </a:extLst>
          </p:cNvPr>
          <p:cNvSpPr>
            <a:spLocks noGrp="1"/>
          </p:cNvSpPr>
          <p:nvPr>
            <p:ph type="pic" sz="quarter" idx="20"/>
          </p:nvPr>
        </p:nvSpPr>
        <p:spPr>
          <a:xfrm>
            <a:off x="376518" y="1219200"/>
            <a:ext cx="5630215" cy="5105399"/>
          </a:xfrm>
          <a:solidFill>
            <a:schemeClr val="bg1">
              <a:lumMod val="95000"/>
            </a:schemeClr>
          </a:solidFill>
        </p:spPr>
        <p:txBody>
          <a:bodyPr anchor="ctr">
            <a:normAutofit/>
          </a:bodyPr>
          <a:lstStyle>
            <a:lvl1pPr marL="0" indent="0" algn="ctr">
              <a:buNone/>
              <a:defRPr sz="1400" b="0" i="0">
                <a:latin typeface="Aptos" panose="020B0004020202020204" pitchFamily="34" charset="0"/>
              </a:defRPr>
            </a:lvl1pPr>
          </a:lstStyle>
          <a:p>
            <a:r>
              <a:rPr lang="en-US"/>
              <a:t>Click icon to add picture</a:t>
            </a:r>
          </a:p>
        </p:txBody>
      </p:sp>
      <p:sp>
        <p:nvSpPr>
          <p:cNvPr id="7" name="Text Placeholder 4">
            <a:extLst>
              <a:ext uri="{FF2B5EF4-FFF2-40B4-BE49-F238E27FC236}">
                <a16:creationId xmlns:a16="http://schemas.microsoft.com/office/drawing/2014/main" id="{F97D70E7-8401-582E-E115-F58BE58A2E9B}"/>
              </a:ext>
            </a:extLst>
          </p:cNvPr>
          <p:cNvSpPr>
            <a:spLocks noGrp="1"/>
          </p:cNvSpPr>
          <p:nvPr>
            <p:ph type="body" sz="quarter" idx="41"/>
          </p:nvPr>
        </p:nvSpPr>
        <p:spPr>
          <a:xfrm>
            <a:off x="6198568" y="1873862"/>
            <a:ext cx="5603467" cy="445044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596776505"/>
      </p:ext>
    </p:extLst>
  </p:cSld>
  <p:clrMapOvr>
    <a:masterClrMapping/>
  </p:clrMapOvr>
</p:sldLayout>
</file>

<file path=ppt/slideLayouts/slideLayout116.xml><?xml version="1.0" encoding="utf-8"?>
<p:sldLayout xmlns:a="http://schemas.openxmlformats.org/drawingml/2006/main" xmlns:r="http://schemas.openxmlformats.org/officeDocument/2006/relationships" xmlns:p="http://schemas.openxmlformats.org/presentationml/2006/main" userDrawn="1">
  <p:cSld name="1_Title Only">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ext Placeholder 8">
            <a:extLst>
              <a:ext uri="{FF2B5EF4-FFF2-40B4-BE49-F238E27FC236}">
                <a16:creationId xmlns:a16="http://schemas.microsoft.com/office/drawing/2014/main" id="{FCA71B1B-058F-F5EF-5030-584B2B47C002}"/>
              </a:ext>
            </a:extLst>
          </p:cNvPr>
          <p:cNvSpPr>
            <a:spLocks noGrp="1"/>
          </p:cNvSpPr>
          <p:nvPr>
            <p:ph type="body" sz="quarter" idx="13" hasCustomPrompt="1"/>
          </p:nvPr>
        </p:nvSpPr>
        <p:spPr>
          <a:xfrm>
            <a:off x="381000" y="385961"/>
            <a:ext cx="10287000" cy="676806"/>
          </a:xfrm>
        </p:spPr>
        <p:txBody>
          <a:bodyPr anchor="b">
            <a:noAutofit/>
          </a:bodyPr>
          <a:lstStyle>
            <a:lvl1pPr marL="0" indent="0" algn="l">
              <a:lnSpc>
                <a:spcPct val="80000"/>
              </a:lnSpc>
              <a:spcBef>
                <a:spcPts val="0"/>
              </a:spcBef>
              <a:spcAft>
                <a:spcPts val="0"/>
              </a:spcAft>
              <a:buNone/>
              <a:defRPr lang="en-US" sz="3600" b="1" i="0" kern="1200" cap="all" spc="0" baseline="0" dirty="0">
                <a:solidFill>
                  <a:schemeClr val="accent1"/>
                </a:solidFill>
                <a:latin typeface="Aptos Black" panose="020B0004020202020204" pitchFamily="34" charset="0"/>
                <a:ea typeface="Aptos Black" panose="020B0004020202020204" pitchFamily="34" charset="0"/>
                <a:cs typeface="Aptos Black" panose="020B0004020202020204" pitchFamily="34" charset="0"/>
              </a:defRPr>
            </a:lvl1pPr>
          </a:lstStyle>
          <a:p>
            <a:pPr lvl="0"/>
            <a:r>
              <a:rPr lang="en-US"/>
              <a:t>Headline</a:t>
            </a:r>
          </a:p>
        </p:txBody>
      </p:sp>
      <p:sp>
        <p:nvSpPr>
          <p:cNvPr id="4" name="Date Placeholder 3">
            <a:extLst>
              <a:ext uri="{FF2B5EF4-FFF2-40B4-BE49-F238E27FC236}">
                <a16:creationId xmlns:a16="http://schemas.microsoft.com/office/drawing/2014/main" id="{68E55E28-121C-AB0A-45D0-DB126EA55A0F}"/>
              </a:ext>
            </a:extLst>
          </p:cNvPr>
          <p:cNvSpPr>
            <a:spLocks noGrp="1"/>
          </p:cNvSpPr>
          <p:nvPr>
            <p:ph type="dt" sz="half" idx="14"/>
          </p:nvPr>
        </p:nvSpPr>
        <p:spPr/>
        <p:txBody>
          <a:bodyPr/>
          <a:lstStyle/>
          <a:p>
            <a:r>
              <a:rPr lang="en-US"/>
              <a:t>Presented On 2/20/26</a:t>
            </a:r>
          </a:p>
        </p:txBody>
      </p:sp>
      <p:sp>
        <p:nvSpPr>
          <p:cNvPr id="5" name="Footer Placeholder 4">
            <a:extLst>
              <a:ext uri="{FF2B5EF4-FFF2-40B4-BE49-F238E27FC236}">
                <a16:creationId xmlns:a16="http://schemas.microsoft.com/office/drawing/2014/main" id="{BCA2A0DD-59F0-1E61-0B24-C99ABA6B8DD3}"/>
              </a:ext>
            </a:extLst>
          </p:cNvPr>
          <p:cNvSpPr>
            <a:spLocks noGrp="1"/>
          </p:cNvSpPr>
          <p:nvPr>
            <p:ph type="ftr" sz="quarter" idx="15"/>
          </p:nvPr>
        </p:nvSpPr>
        <p:spPr/>
        <p:txBody>
          <a:bodyPr/>
          <a:lstStyle/>
          <a:p>
            <a:pPr algn="l"/>
            <a:r>
              <a:rPr lang="en-US"/>
              <a:t>© 2026 KC2026. All Rights Reserved. FIFA World Cup 26™, FIFA World Cup™, World Cup™ and associated trademarks and logos are the property of FIFA.​ </a:t>
            </a:r>
            <a:endParaRPr lang="en-GB"/>
          </a:p>
        </p:txBody>
      </p:sp>
      <p:sp>
        <p:nvSpPr>
          <p:cNvPr id="6" name="Slide Number Placeholder 5">
            <a:extLst>
              <a:ext uri="{FF2B5EF4-FFF2-40B4-BE49-F238E27FC236}">
                <a16:creationId xmlns:a16="http://schemas.microsoft.com/office/drawing/2014/main" id="{359A608A-675F-89DB-E029-AB3EC3CEF50F}"/>
              </a:ext>
            </a:extLst>
          </p:cNvPr>
          <p:cNvSpPr>
            <a:spLocks noGrp="1"/>
          </p:cNvSpPr>
          <p:nvPr>
            <p:ph type="sldNum" sz="quarter" idx="16"/>
          </p:nvPr>
        </p:nvSpPr>
        <p:spPr/>
        <p:txBody>
          <a:bodyPr/>
          <a:lstStyle/>
          <a:p>
            <a:fld id="{BCC574E5-598D-4C19-A93D-1F2ADF65AC13}" type="slidenum">
              <a:rPr lang="en-GB" smtClean="0"/>
              <a:pPr/>
              <a:t>‹#›</a:t>
            </a:fld>
            <a:endParaRPr lang="en-GB"/>
          </a:p>
        </p:txBody>
      </p:sp>
    </p:spTree>
    <p:extLst>
      <p:ext uri="{BB962C8B-B14F-4D97-AF65-F5344CB8AC3E}">
        <p14:creationId xmlns:p14="http://schemas.microsoft.com/office/powerpoint/2010/main" val="243392280"/>
      </p:ext>
    </p:extLst>
  </p:cSld>
  <p:clrMapOvr>
    <a:masterClrMapping/>
  </p:clrMapOvr>
</p:sldLayout>
</file>

<file path=ppt/slideLayouts/slideLayout117.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B4453A-1DDE-2227-2745-C56076B55C86}"/>
              </a:ext>
            </a:extLst>
          </p:cNvPr>
          <p:cNvSpPr>
            <a:spLocks noGrp="1"/>
          </p:cNvSpPr>
          <p:nvPr>
            <p:ph type="title"/>
          </p:nvPr>
        </p:nvSpPr>
        <p:spPr/>
        <p:txBody>
          <a:bodyPr/>
          <a:lstStyle/>
          <a:p>
            <a:r>
              <a:rPr lang="en-US"/>
              <a:t>Click to edit Master title style</a:t>
            </a:r>
          </a:p>
        </p:txBody>
      </p:sp>
      <p:sp>
        <p:nvSpPr>
          <p:cNvPr id="3" name="Footer Placeholder 2">
            <a:extLst>
              <a:ext uri="{FF2B5EF4-FFF2-40B4-BE49-F238E27FC236}">
                <a16:creationId xmlns:a16="http://schemas.microsoft.com/office/drawing/2014/main" id="{491D51B2-638B-B407-8E7D-00D0ECDAD577}"/>
              </a:ext>
            </a:extLst>
          </p:cNvPr>
          <p:cNvSpPr>
            <a:spLocks noGrp="1"/>
          </p:cNvSpPr>
          <p:nvPr>
            <p:ph type="ftr" sz="quarter" idx="10"/>
          </p:nvPr>
        </p:nvSpPr>
        <p:spPr/>
        <p:txBody>
          <a:bodyPr/>
          <a:lstStyle/>
          <a:p>
            <a:pPr algn="l"/>
            <a:r>
              <a:rPr lang="en-GB"/>
              <a:t>© 2026 KC2026. All Rights Reserved. FIFA World Cup 26™, FIFA World Cup™, World Cup™ and associated trademarks and logos are the property of FIFA.​</a:t>
            </a:r>
          </a:p>
        </p:txBody>
      </p:sp>
      <p:sp>
        <p:nvSpPr>
          <p:cNvPr id="4" name="Slide Number Placeholder 3">
            <a:extLst>
              <a:ext uri="{FF2B5EF4-FFF2-40B4-BE49-F238E27FC236}">
                <a16:creationId xmlns:a16="http://schemas.microsoft.com/office/drawing/2014/main" id="{55F070AA-E942-5EC9-A8BE-8DD0F1AC78E7}"/>
              </a:ext>
            </a:extLst>
          </p:cNvPr>
          <p:cNvSpPr>
            <a:spLocks noGrp="1"/>
          </p:cNvSpPr>
          <p:nvPr>
            <p:ph type="sldNum" sz="quarter" idx="11"/>
          </p:nvPr>
        </p:nvSpPr>
        <p:spPr/>
        <p:txBody>
          <a:bodyPr/>
          <a:lstStyle/>
          <a:p>
            <a:fld id="{BCC574E5-598D-4C19-A93D-1F2ADF65AC13}" type="slidenum">
              <a:rPr lang="en-GB" smtClean="0"/>
              <a:pPr/>
              <a:t>‹#›</a:t>
            </a:fld>
            <a:endParaRPr lang="en-GB"/>
          </a:p>
        </p:txBody>
      </p:sp>
    </p:spTree>
    <p:extLst>
      <p:ext uri="{BB962C8B-B14F-4D97-AF65-F5344CB8AC3E}">
        <p14:creationId xmlns:p14="http://schemas.microsoft.com/office/powerpoint/2010/main" val="3610121771"/>
      </p:ext>
    </p:extLst>
  </p:cSld>
  <p:clrMapOvr>
    <a:masterClrMapping/>
  </p:clrMapOvr>
</p:sldLayout>
</file>

<file path=ppt/slideLayouts/slideLayout118.xml><?xml version="1.0" encoding="utf-8"?>
<p:sldLayout xmlns:a="http://schemas.openxmlformats.org/drawingml/2006/main" xmlns:r="http://schemas.openxmlformats.org/officeDocument/2006/relationships" xmlns:p="http://schemas.openxmlformats.org/presentationml/2006/main" preserve="1" userDrawn="1">
  <p:cSld name="Title Slide">
    <p:bg>
      <p:bgPr>
        <a:solidFill>
          <a:schemeClr val="accent1"/>
        </a:solidFill>
        <a:effectLst/>
      </p:bgPr>
    </p:bg>
    <p:spTree>
      <p:nvGrpSpPr>
        <p:cNvPr id="1" name=""/>
        <p:cNvGrpSpPr/>
        <p:nvPr/>
      </p:nvGrpSpPr>
      <p:grpSpPr>
        <a:xfrm>
          <a:off x="0" y="0"/>
          <a:ext cx="0" cy="0"/>
          <a:chOff x="0" y="0"/>
          <a:chExt cx="0" cy="0"/>
        </a:xfrm>
      </p:grpSpPr>
      <p:pic>
        <p:nvPicPr>
          <p:cNvPr id="7" name="Graphic 6">
            <a:extLst>
              <a:ext uri="{FF2B5EF4-FFF2-40B4-BE49-F238E27FC236}">
                <a16:creationId xmlns:a16="http://schemas.microsoft.com/office/drawing/2014/main" id="{6554937F-DEAE-F273-7133-193BEEFC9DAF}"/>
              </a:ext>
            </a:extLst>
          </p:cNvPr>
          <p:cNvPicPr>
            <a:picLocks noChangeAspect="1"/>
          </p:cNvPicPr>
          <p:nvPr userDrawn="1"/>
        </p:nvPicPr>
        <p:blipFill>
          <a:blip>
            <a:extLst>
              <a:ext uri="{96DAC541-7B7A-43D3-8B79-37D633B846F1}">
                <asvg:svgBlip xmlns:asvg="http://schemas.microsoft.com/office/drawing/2016/SVG/main" r:embed="rId2"/>
              </a:ext>
            </a:extLst>
          </a:blip>
          <a:srcRect l="43386" b="41844"/>
          <a:stretch/>
        </p:blipFill>
        <p:spPr>
          <a:xfrm>
            <a:off x="0" y="2947800"/>
            <a:ext cx="8915400" cy="3927673"/>
          </a:xfrm>
          <a:prstGeom prst="rect">
            <a:avLst/>
          </a:prstGeom>
        </p:spPr>
      </p:pic>
      <p:sp>
        <p:nvSpPr>
          <p:cNvPr id="8" name="Subtitle 2">
            <a:extLst>
              <a:ext uri="{FF2B5EF4-FFF2-40B4-BE49-F238E27FC236}">
                <a16:creationId xmlns:a16="http://schemas.microsoft.com/office/drawing/2014/main" id="{9324C1D3-8AB4-AAB5-7B7F-87203FD6E6B0}"/>
              </a:ext>
            </a:extLst>
          </p:cNvPr>
          <p:cNvSpPr>
            <a:spLocks noGrp="1"/>
          </p:cNvSpPr>
          <p:nvPr>
            <p:ph type="subTitle" idx="1" hasCustomPrompt="1"/>
          </p:nvPr>
        </p:nvSpPr>
        <p:spPr>
          <a:xfrm>
            <a:off x="381000" y="2055337"/>
            <a:ext cx="7517432" cy="385531"/>
          </a:xfrm>
        </p:spPr>
        <p:txBody>
          <a:bodyPr anchor="t" anchorCtr="0">
            <a:noAutofit/>
          </a:bodyPr>
          <a:lstStyle>
            <a:lvl1pPr marL="0" indent="0" algn="l">
              <a:buNone/>
              <a:defRPr sz="2400">
                <a:solidFill>
                  <a:schemeClr val="bg1"/>
                </a:solidFill>
              </a:defRPr>
            </a:lvl1pPr>
            <a:lvl2pPr marL="0" indent="0" algn="l">
              <a:buNone/>
              <a:defRPr i="1">
                <a:solidFill>
                  <a:schemeClr val="bg1"/>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pPr lvl="0"/>
            <a:r>
              <a:rPr lang="en-US"/>
              <a:t>Click to edit Subtitle</a:t>
            </a:r>
          </a:p>
        </p:txBody>
      </p:sp>
      <p:sp>
        <p:nvSpPr>
          <p:cNvPr id="9" name="Text Placeholder 10">
            <a:extLst>
              <a:ext uri="{FF2B5EF4-FFF2-40B4-BE49-F238E27FC236}">
                <a16:creationId xmlns:a16="http://schemas.microsoft.com/office/drawing/2014/main" id="{15D9225D-4117-7A9B-A2A9-FADC283FC86E}"/>
              </a:ext>
            </a:extLst>
          </p:cNvPr>
          <p:cNvSpPr>
            <a:spLocks noGrp="1"/>
          </p:cNvSpPr>
          <p:nvPr>
            <p:ph type="body" sz="quarter" idx="14" hasCustomPrompt="1"/>
          </p:nvPr>
        </p:nvSpPr>
        <p:spPr>
          <a:xfrm>
            <a:off x="381000" y="2507962"/>
            <a:ext cx="7517432" cy="466305"/>
          </a:xfrm>
        </p:spPr>
        <p:txBody>
          <a:bodyPr/>
          <a:lstStyle>
            <a:lvl1pPr marL="0" indent="0">
              <a:buNone/>
              <a:defRPr b="0" i="0">
                <a:solidFill>
                  <a:schemeClr val="bg1"/>
                </a:solidFill>
                <a:latin typeface="Aptos" panose="020B0004020202020204" pitchFamily="34" charset="0"/>
              </a:defRPr>
            </a:lvl1pPr>
            <a:lvl2pPr marL="228600" indent="0">
              <a:buNone/>
              <a:defRPr>
                <a:solidFill>
                  <a:schemeClr val="bg1"/>
                </a:solidFill>
              </a:defRPr>
            </a:lvl2pPr>
            <a:lvl3pPr marL="457200" indent="0">
              <a:buNone/>
              <a:defRPr>
                <a:solidFill>
                  <a:schemeClr val="bg1"/>
                </a:solidFill>
              </a:defRPr>
            </a:lvl3pPr>
            <a:lvl4pPr marL="685800" indent="0">
              <a:buNone/>
              <a:defRPr>
                <a:solidFill>
                  <a:schemeClr val="bg1"/>
                </a:solidFill>
              </a:defRPr>
            </a:lvl4pPr>
            <a:lvl5pPr marL="914400" indent="0">
              <a:buNone/>
              <a:defRPr>
                <a:solidFill>
                  <a:schemeClr val="bg1"/>
                </a:solidFill>
              </a:defRPr>
            </a:lvl5pPr>
          </a:lstStyle>
          <a:p>
            <a:pPr lvl="0"/>
            <a:r>
              <a:rPr lang="en-US"/>
              <a:t>Date  |  Presenter</a:t>
            </a:r>
          </a:p>
        </p:txBody>
      </p:sp>
      <p:sp>
        <p:nvSpPr>
          <p:cNvPr id="10" name="Text Placeholder 20">
            <a:extLst>
              <a:ext uri="{FF2B5EF4-FFF2-40B4-BE49-F238E27FC236}">
                <a16:creationId xmlns:a16="http://schemas.microsoft.com/office/drawing/2014/main" id="{B6BC814F-ECD2-0E8E-D191-FA9B349D98C4}"/>
              </a:ext>
            </a:extLst>
          </p:cNvPr>
          <p:cNvSpPr>
            <a:spLocks noGrp="1"/>
          </p:cNvSpPr>
          <p:nvPr>
            <p:ph type="body" sz="quarter" idx="15" hasCustomPrompt="1"/>
          </p:nvPr>
        </p:nvSpPr>
        <p:spPr>
          <a:xfrm>
            <a:off x="381000" y="398362"/>
            <a:ext cx="8534400" cy="1656975"/>
          </a:xfrm>
        </p:spPr>
        <p:txBody>
          <a:bodyPr anchor="b"/>
          <a:lstStyle>
            <a:lvl1pPr marL="0" indent="0">
              <a:lnSpc>
                <a:spcPct val="80000"/>
              </a:lnSpc>
              <a:buNone/>
              <a:defRPr lang="en-US" sz="5400" b="1" i="0" kern="1200" cap="all" baseline="0" dirty="0" smtClean="0">
                <a:solidFill>
                  <a:schemeClr val="accent6"/>
                </a:solidFill>
                <a:latin typeface="Aptos Black" panose="020B0004020202020204" pitchFamily="34" charset="0"/>
                <a:ea typeface="+mj-ea"/>
                <a:cs typeface="+mj-cs"/>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External Title Slide</a:t>
            </a:r>
          </a:p>
        </p:txBody>
      </p:sp>
      <p:sp>
        <p:nvSpPr>
          <p:cNvPr id="11" name="TextBox 10">
            <a:extLst>
              <a:ext uri="{FF2B5EF4-FFF2-40B4-BE49-F238E27FC236}">
                <a16:creationId xmlns:a16="http://schemas.microsoft.com/office/drawing/2014/main" id="{5D70D2AC-CDBB-5F23-2376-67B4EA5CA53F}"/>
              </a:ext>
            </a:extLst>
          </p:cNvPr>
          <p:cNvSpPr txBox="1"/>
          <p:nvPr userDrawn="1"/>
        </p:nvSpPr>
        <p:spPr>
          <a:xfrm>
            <a:off x="381000" y="6566356"/>
            <a:ext cx="7517432" cy="215444"/>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800" b="0" i="1" u="none" strike="noStrike" kern="1200" cap="none" spc="0" normalizeH="0" baseline="0" noProof="0">
                <a:ln>
                  <a:noFill/>
                </a:ln>
                <a:solidFill>
                  <a:schemeClr val="bg1"/>
                </a:solidFill>
                <a:effectLst/>
                <a:uLnTx/>
                <a:uFillTx/>
                <a:latin typeface="Aptos" panose="020B0004020202020204" pitchFamily="34" charset="0"/>
                <a:ea typeface="+mn-ea"/>
                <a:cs typeface="+mn-cs"/>
              </a:rPr>
              <a:t>© 2026 KC2026. All Rights Reserved. FIFA World Cup 26™, FIFA World Cup™, World Cup™ and associated trademarks and logos are the property of FIFA.</a:t>
            </a:r>
            <a:endParaRPr kumimoji="0" lang="en-GB" sz="800" b="0" i="0" u="none" strike="noStrike" kern="1200" cap="none" spc="0" normalizeH="0" baseline="0" noProof="0">
              <a:ln>
                <a:noFill/>
              </a:ln>
              <a:solidFill>
                <a:schemeClr val="bg1"/>
              </a:solidFill>
              <a:effectLst/>
              <a:uLnTx/>
              <a:uFillTx/>
              <a:latin typeface="FWC26 Normal Thin"/>
              <a:ea typeface="+mn-ea"/>
              <a:cs typeface="+mn-cs"/>
            </a:endParaRPr>
          </a:p>
        </p:txBody>
      </p:sp>
      <p:sp>
        <p:nvSpPr>
          <p:cNvPr id="14" name="Rectangle 13">
            <a:extLst>
              <a:ext uri="{FF2B5EF4-FFF2-40B4-BE49-F238E27FC236}">
                <a16:creationId xmlns:a16="http://schemas.microsoft.com/office/drawing/2014/main" id="{BA90ACFF-F660-729E-0C68-CF1D9C9A0D37}"/>
              </a:ext>
            </a:extLst>
          </p:cNvPr>
          <p:cNvSpPr>
            <a:spLocks noGrp="1" noRot="1" noMove="1" noResize="1" noEditPoints="1" noAdjustHandles="1" noChangeArrowheads="1" noChangeShapeType="1"/>
          </p:cNvSpPr>
          <p:nvPr userDrawn="1"/>
        </p:nvSpPr>
        <p:spPr>
          <a:xfrm>
            <a:off x="11266098" y="76199"/>
            <a:ext cx="724619" cy="1143001"/>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C30CD467-2673-5592-44FF-E4631E107BE1}"/>
              </a:ext>
            </a:extLst>
          </p:cNvPr>
          <p:cNvPicPr>
            <a:picLocks noChangeAspect="1"/>
          </p:cNvPicPr>
          <p:nvPr userDrawn="1"/>
        </p:nvPicPr>
        <p:blipFill>
          <a:blip r:embed="rId3"/>
          <a:srcRect l="37799" t="36701" r="39392" b="36485"/>
          <a:stretch>
            <a:fillRect/>
          </a:stretch>
        </p:blipFill>
        <p:spPr>
          <a:xfrm>
            <a:off x="9620292" y="76199"/>
            <a:ext cx="2370425" cy="3715408"/>
          </a:xfrm>
          <a:prstGeom prst="rect">
            <a:avLst/>
          </a:prstGeom>
        </p:spPr>
      </p:pic>
    </p:spTree>
    <p:extLst>
      <p:ext uri="{BB962C8B-B14F-4D97-AF65-F5344CB8AC3E}">
        <p14:creationId xmlns:p14="http://schemas.microsoft.com/office/powerpoint/2010/main" val="3247639383"/>
      </p:ext>
    </p:extLst>
  </p:cSld>
  <p:clrMapOvr>
    <a:masterClrMapping/>
  </p:clrMapOvr>
</p:sldLayout>
</file>

<file path=ppt/slideLayouts/slideLayout119.xml><?xml version="1.0" encoding="utf-8"?>
<p:sldLayout xmlns:a="http://schemas.openxmlformats.org/drawingml/2006/main" xmlns:r="http://schemas.openxmlformats.org/officeDocument/2006/relationships" xmlns:p="http://schemas.openxmlformats.org/presentationml/2006/main" preserve="1" userDrawn="1">
  <p:cSld name="Divider slide">
    <p:bg>
      <p:bgPr>
        <a:solidFill>
          <a:schemeClr val="accent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BA90ACFF-F660-729E-0C68-CF1D9C9A0D37}"/>
              </a:ext>
            </a:extLst>
          </p:cNvPr>
          <p:cNvSpPr>
            <a:spLocks noGrp="1" noRot="1" noMove="1" noResize="1" noEditPoints="1" noAdjustHandles="1" noChangeArrowheads="1" noChangeShapeType="1"/>
          </p:cNvSpPr>
          <p:nvPr userDrawn="1"/>
        </p:nvSpPr>
        <p:spPr>
          <a:xfrm>
            <a:off x="11266098" y="76199"/>
            <a:ext cx="724619" cy="1143001"/>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lide Number Placeholder 3">
            <a:extLst>
              <a:ext uri="{FF2B5EF4-FFF2-40B4-BE49-F238E27FC236}">
                <a16:creationId xmlns:a16="http://schemas.microsoft.com/office/drawing/2014/main" id="{1D406E88-78F3-DCE5-B8A2-678ECCEEA32C}"/>
              </a:ext>
            </a:extLst>
          </p:cNvPr>
          <p:cNvSpPr>
            <a:spLocks noGrp="1"/>
          </p:cNvSpPr>
          <p:nvPr>
            <p:ph type="sldNum" sz="quarter" idx="11"/>
          </p:nvPr>
        </p:nvSpPr>
        <p:spPr>
          <a:xfrm>
            <a:off x="11424000" y="6573600"/>
            <a:ext cx="384000" cy="180000"/>
          </a:xfrm>
        </p:spPr>
        <p:txBody>
          <a:bodyPr/>
          <a:lstStyle>
            <a:lvl1pPr>
              <a:defRPr>
                <a:solidFill>
                  <a:schemeClr val="bg1"/>
                </a:solidFill>
              </a:defRPr>
            </a:lvl1pPr>
          </a:lstStyle>
          <a:p>
            <a:fld id="{BCC574E5-598D-4C19-A93D-1F2ADF65AC13}" type="slidenum">
              <a:rPr lang="en-GB" smtClean="0"/>
              <a:pPr/>
              <a:t>‹#›</a:t>
            </a:fld>
            <a:endParaRPr lang="en-GB"/>
          </a:p>
        </p:txBody>
      </p:sp>
      <p:pic>
        <p:nvPicPr>
          <p:cNvPr id="4" name="Graphic 3">
            <a:extLst>
              <a:ext uri="{FF2B5EF4-FFF2-40B4-BE49-F238E27FC236}">
                <a16:creationId xmlns:a16="http://schemas.microsoft.com/office/drawing/2014/main" id="{C3662675-FE4A-CD02-7E38-A18BD44B5949}"/>
              </a:ext>
            </a:extLst>
          </p:cNvPr>
          <p:cNvPicPr>
            <a:picLocks noChangeAspect="1"/>
          </p:cNvPicPr>
          <p:nvPr userDrawn="1"/>
        </p:nvPicPr>
        <p:blipFill>
          <a:blip>
            <a:extLst>
              <a:ext uri="{96DAC541-7B7A-43D3-8B79-37D633B846F1}">
                <asvg:svgBlip xmlns:asvg="http://schemas.microsoft.com/office/drawing/2016/SVG/main" r:embed="rId2"/>
              </a:ext>
            </a:extLst>
          </a:blip>
          <a:srcRect r="42536" b="41964"/>
          <a:stretch/>
        </p:blipFill>
        <p:spPr>
          <a:xfrm>
            <a:off x="3142785" y="2938507"/>
            <a:ext cx="9049215" cy="3919493"/>
          </a:xfrm>
          <a:prstGeom prst="rect">
            <a:avLst/>
          </a:prstGeom>
        </p:spPr>
      </p:pic>
      <p:sp>
        <p:nvSpPr>
          <p:cNvPr id="5" name="Text Placeholder 20">
            <a:extLst>
              <a:ext uri="{FF2B5EF4-FFF2-40B4-BE49-F238E27FC236}">
                <a16:creationId xmlns:a16="http://schemas.microsoft.com/office/drawing/2014/main" id="{BEA1A9C8-D74C-A928-2BB6-8B0D88F30370}"/>
              </a:ext>
            </a:extLst>
          </p:cNvPr>
          <p:cNvSpPr>
            <a:spLocks noGrp="1"/>
          </p:cNvSpPr>
          <p:nvPr>
            <p:ph type="body" sz="quarter" idx="15" hasCustomPrompt="1"/>
          </p:nvPr>
        </p:nvSpPr>
        <p:spPr>
          <a:xfrm>
            <a:off x="381000" y="835024"/>
            <a:ext cx="11427000" cy="2994026"/>
          </a:xfrm>
        </p:spPr>
        <p:txBody>
          <a:bodyPr anchor="ctr"/>
          <a:lstStyle>
            <a:lvl1pPr marL="0" indent="0" algn="l">
              <a:lnSpc>
                <a:spcPct val="80000"/>
              </a:lnSpc>
              <a:buNone/>
              <a:defRPr lang="en-US" sz="5400" b="1" i="0" kern="1200" cap="all" baseline="0" dirty="0" smtClean="0">
                <a:solidFill>
                  <a:schemeClr val="bg1"/>
                </a:solidFill>
                <a:latin typeface="Aptos Black" panose="020B0004020202020204" pitchFamily="34" charset="0"/>
                <a:ea typeface="+mj-ea"/>
                <a:cs typeface="+mj-cs"/>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Divider Slide</a:t>
            </a:r>
          </a:p>
        </p:txBody>
      </p:sp>
      <p:pic>
        <p:nvPicPr>
          <p:cNvPr id="2" name="Picture 1">
            <a:extLst>
              <a:ext uri="{FF2B5EF4-FFF2-40B4-BE49-F238E27FC236}">
                <a16:creationId xmlns:a16="http://schemas.microsoft.com/office/drawing/2014/main" id="{1D19EBEF-B9FB-32E9-0BCC-8D411BF879EA}"/>
              </a:ext>
            </a:extLst>
          </p:cNvPr>
          <p:cNvPicPr>
            <a:picLocks noChangeAspect="1"/>
          </p:cNvPicPr>
          <p:nvPr userDrawn="1"/>
        </p:nvPicPr>
        <p:blipFill>
          <a:blip r:embed="rId3"/>
          <a:stretch>
            <a:fillRect/>
          </a:stretch>
        </p:blipFill>
        <p:spPr>
          <a:xfrm>
            <a:off x="10870330" y="-304800"/>
            <a:ext cx="1491339" cy="1988452"/>
          </a:xfrm>
          <a:prstGeom prst="rect">
            <a:avLst/>
          </a:prstGeom>
        </p:spPr>
      </p:pic>
      <p:sp>
        <p:nvSpPr>
          <p:cNvPr id="7" name="Footer Placeholder 3">
            <a:extLst>
              <a:ext uri="{FF2B5EF4-FFF2-40B4-BE49-F238E27FC236}">
                <a16:creationId xmlns:a16="http://schemas.microsoft.com/office/drawing/2014/main" id="{56F86058-3621-8A22-0C5C-15C35F8A9BF5}"/>
              </a:ext>
            </a:extLst>
          </p:cNvPr>
          <p:cNvSpPr>
            <a:spLocks noGrp="1"/>
          </p:cNvSpPr>
          <p:nvPr>
            <p:ph type="ftr" sz="quarter" idx="10"/>
          </p:nvPr>
        </p:nvSpPr>
        <p:spPr>
          <a:xfrm>
            <a:off x="407368" y="6573600"/>
            <a:ext cx="7479332" cy="180000"/>
          </a:xfrm>
        </p:spPr>
        <p:txBody>
          <a:bodyPr/>
          <a:lstStyle>
            <a:lvl1pPr>
              <a:defRPr>
                <a:solidFill>
                  <a:schemeClr val="bg1"/>
                </a:solidFill>
              </a:defRPr>
            </a:lvl1pPr>
          </a:lstStyle>
          <a:p>
            <a:pPr algn="l"/>
            <a:r>
              <a:rPr lang="en-US" i="1"/>
              <a:t>Proprietary and Confidential. © 2026 KC2026. All Rights Reserved. FIFA World Cup 26™, FIFA World Cup™, World Cup™ and associated trademarks and logos are the property of FIFA.</a:t>
            </a:r>
            <a:endParaRPr lang="en-GB"/>
          </a:p>
        </p:txBody>
      </p:sp>
    </p:spTree>
    <p:extLst>
      <p:ext uri="{BB962C8B-B14F-4D97-AF65-F5344CB8AC3E}">
        <p14:creationId xmlns:p14="http://schemas.microsoft.com/office/powerpoint/2010/main" val="1775006633"/>
      </p:ext>
    </p:extLst>
  </p:cSld>
  <p:clrMapOvr>
    <a:masterClrMapping/>
  </p:clrMapOvr>
</p:sldLayout>
</file>

<file path=ppt/slideLayouts/slideLayout120.xml><?xml version="1.0" encoding="utf-8"?>
<p:sldLayout xmlns:a="http://schemas.openxmlformats.org/drawingml/2006/main" xmlns:r="http://schemas.openxmlformats.org/officeDocument/2006/relationships" xmlns:p="http://schemas.openxmlformats.org/presentationml/2006/main" preserve="1" userDrawn="1">
  <p:cSld name="1_Divider slide">
    <p:bg>
      <p:bgPr>
        <a:solidFill>
          <a:schemeClr val="accent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BA90ACFF-F660-729E-0C68-CF1D9C9A0D37}"/>
              </a:ext>
            </a:extLst>
          </p:cNvPr>
          <p:cNvSpPr>
            <a:spLocks noGrp="1" noRot="1" noMove="1" noResize="1" noEditPoints="1" noAdjustHandles="1" noChangeArrowheads="1" noChangeShapeType="1"/>
          </p:cNvSpPr>
          <p:nvPr userDrawn="1"/>
        </p:nvSpPr>
        <p:spPr>
          <a:xfrm>
            <a:off x="11266098" y="76199"/>
            <a:ext cx="724619" cy="1143001"/>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lide Number Placeholder 3">
            <a:extLst>
              <a:ext uri="{FF2B5EF4-FFF2-40B4-BE49-F238E27FC236}">
                <a16:creationId xmlns:a16="http://schemas.microsoft.com/office/drawing/2014/main" id="{1D406E88-78F3-DCE5-B8A2-678ECCEEA32C}"/>
              </a:ext>
            </a:extLst>
          </p:cNvPr>
          <p:cNvSpPr>
            <a:spLocks noGrp="1"/>
          </p:cNvSpPr>
          <p:nvPr>
            <p:ph type="sldNum" sz="quarter" idx="11"/>
          </p:nvPr>
        </p:nvSpPr>
        <p:spPr>
          <a:xfrm>
            <a:off x="11424000" y="6573600"/>
            <a:ext cx="384000" cy="180000"/>
          </a:xfrm>
        </p:spPr>
        <p:txBody>
          <a:bodyPr/>
          <a:lstStyle>
            <a:lvl1pPr>
              <a:defRPr>
                <a:solidFill>
                  <a:schemeClr val="bg1"/>
                </a:solidFill>
              </a:defRPr>
            </a:lvl1pPr>
          </a:lstStyle>
          <a:p>
            <a:fld id="{BCC574E5-598D-4C19-A93D-1F2ADF65AC13}" type="slidenum">
              <a:rPr lang="en-GB" smtClean="0"/>
              <a:pPr/>
              <a:t>‹#›</a:t>
            </a:fld>
            <a:endParaRPr lang="en-GB"/>
          </a:p>
        </p:txBody>
      </p:sp>
      <p:pic>
        <p:nvPicPr>
          <p:cNvPr id="9" name="Picture 8">
            <a:extLst>
              <a:ext uri="{FF2B5EF4-FFF2-40B4-BE49-F238E27FC236}">
                <a16:creationId xmlns:a16="http://schemas.microsoft.com/office/drawing/2014/main" id="{EA0C8F6C-B8CA-171A-E1E0-6512A0B8C330}"/>
              </a:ext>
            </a:extLst>
          </p:cNvPr>
          <p:cNvPicPr>
            <a:picLocks noChangeAspect="1"/>
          </p:cNvPicPr>
          <p:nvPr userDrawn="1"/>
        </p:nvPicPr>
        <p:blipFill>
          <a:blip r:embed="rId2"/>
          <a:stretch>
            <a:fillRect/>
          </a:stretch>
        </p:blipFill>
        <p:spPr>
          <a:xfrm>
            <a:off x="10870330" y="-304800"/>
            <a:ext cx="1491339" cy="1988452"/>
          </a:xfrm>
          <a:prstGeom prst="rect">
            <a:avLst/>
          </a:prstGeom>
        </p:spPr>
      </p:pic>
      <p:sp>
        <p:nvSpPr>
          <p:cNvPr id="2" name="Footer Placeholder 3">
            <a:extLst>
              <a:ext uri="{FF2B5EF4-FFF2-40B4-BE49-F238E27FC236}">
                <a16:creationId xmlns:a16="http://schemas.microsoft.com/office/drawing/2014/main" id="{0D6314B7-5AF0-7D61-1808-4CA4CA37F735}"/>
              </a:ext>
            </a:extLst>
          </p:cNvPr>
          <p:cNvSpPr>
            <a:spLocks noGrp="1"/>
          </p:cNvSpPr>
          <p:nvPr>
            <p:ph type="ftr" sz="quarter" idx="10"/>
          </p:nvPr>
        </p:nvSpPr>
        <p:spPr>
          <a:xfrm>
            <a:off x="407368" y="6573600"/>
            <a:ext cx="7479332" cy="180000"/>
          </a:xfrm>
        </p:spPr>
        <p:txBody>
          <a:bodyPr/>
          <a:lstStyle>
            <a:lvl1pPr>
              <a:defRPr>
                <a:solidFill>
                  <a:schemeClr val="bg1"/>
                </a:solidFill>
              </a:defRPr>
            </a:lvl1pPr>
          </a:lstStyle>
          <a:p>
            <a:pPr algn="l"/>
            <a:r>
              <a:rPr lang="en-US" i="1"/>
              <a:t>Proprietary and Confidential. © 2026 KC2026. All Rights Reserved. FIFA World Cup 26™, FIFA World Cup™, World Cup™ and associated trademarks and logos are the property of FIFA.</a:t>
            </a:r>
            <a:endParaRPr lang="en-GB"/>
          </a:p>
        </p:txBody>
      </p:sp>
    </p:spTree>
    <p:extLst>
      <p:ext uri="{BB962C8B-B14F-4D97-AF65-F5344CB8AC3E}">
        <p14:creationId xmlns:p14="http://schemas.microsoft.com/office/powerpoint/2010/main" val="1464737053"/>
      </p:ext>
    </p:extLst>
  </p:cSld>
  <p:clrMapOvr>
    <a:masterClrMapping/>
  </p:clrMapOvr>
</p:sldLayout>
</file>

<file path=ppt/slideLayouts/slideLayout121.xml><?xml version="1.0" encoding="utf-8"?>
<p:sldLayout xmlns:a="http://schemas.openxmlformats.org/drawingml/2006/main" xmlns:r="http://schemas.openxmlformats.org/officeDocument/2006/relationships" xmlns:p="http://schemas.openxmlformats.org/presentationml/2006/main" userDrawn="1">
  <p:cSld name="104_Custom Layout">
    <p:bg>
      <p:bgPr>
        <a:solidFill>
          <a:schemeClr val="accent1"/>
        </a:solidFill>
        <a:effectLst/>
      </p:bgPr>
    </p:bg>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01131B15-97AF-D2C4-410A-55A3AD6DA822}"/>
              </a:ext>
            </a:extLst>
          </p:cNvPr>
          <p:cNvSpPr>
            <a:spLocks noGrp="1"/>
          </p:cNvSpPr>
          <p:nvPr>
            <p:ph type="sldNum" sz="quarter" idx="11"/>
          </p:nvPr>
        </p:nvSpPr>
        <p:spPr/>
        <p:txBody>
          <a:bodyPr/>
          <a:lstStyle>
            <a:lvl1pPr>
              <a:defRPr>
                <a:solidFill>
                  <a:schemeClr val="bg1"/>
                </a:solidFill>
              </a:defRPr>
            </a:lvl1pPr>
          </a:lstStyle>
          <a:p>
            <a:fld id="{BCC574E5-598D-4C19-A93D-1F2ADF65AC13}" type="slidenum">
              <a:rPr lang="en-GB" smtClean="0"/>
              <a:pPr/>
              <a:t>‹#›</a:t>
            </a:fld>
            <a:endParaRPr lang="en-GB"/>
          </a:p>
        </p:txBody>
      </p:sp>
      <p:sp>
        <p:nvSpPr>
          <p:cNvPr id="15" name="Title 4">
            <a:extLst>
              <a:ext uri="{FF2B5EF4-FFF2-40B4-BE49-F238E27FC236}">
                <a16:creationId xmlns:a16="http://schemas.microsoft.com/office/drawing/2014/main" id="{1488C646-0AAE-17D0-4E8D-4EAE2B9B7879}"/>
              </a:ext>
            </a:extLst>
          </p:cNvPr>
          <p:cNvSpPr txBox="1">
            <a:spLocks/>
          </p:cNvSpPr>
          <p:nvPr userDrawn="1"/>
        </p:nvSpPr>
        <p:spPr>
          <a:xfrm>
            <a:off x="2142638" y="1298255"/>
            <a:ext cx="7941782" cy="809713"/>
          </a:xfrm>
          <a:prstGeom prst="rect">
            <a:avLst/>
          </a:prstGeom>
        </p:spPr>
        <p:txBody>
          <a:bodyPr vert="horz" lIns="0" tIns="0" rIns="0" bIns="0" rtlCol="0" anchor="b">
            <a:noAutofit/>
          </a:bodyPr>
          <a:lstStyle>
            <a:lvl1pPr algn="l" defTabSz="914400" rtl="0" eaLnBrk="1" latinLnBrk="0" hangingPunct="1">
              <a:lnSpc>
                <a:spcPct val="80000"/>
              </a:lnSpc>
              <a:spcBef>
                <a:spcPct val="0"/>
              </a:spcBef>
              <a:buNone/>
              <a:defRPr sz="3600" b="1" i="0" kern="1200" cap="all" baseline="0">
                <a:solidFill>
                  <a:schemeClr val="accent6"/>
                </a:solidFill>
                <a:latin typeface="Aptos Black" panose="020B0004020202020204" pitchFamily="34" charset="0"/>
                <a:ea typeface="+mj-ea"/>
                <a:cs typeface="+mj-cs"/>
              </a:defRPr>
            </a:lvl1pPr>
          </a:lstStyle>
          <a:p>
            <a:pPr marL="0" marR="0" lvl="0" indent="0" algn="ctr" defTabSz="914400" rtl="0" eaLnBrk="1" fontAlgn="auto" latinLnBrk="0" hangingPunct="1">
              <a:lnSpc>
                <a:spcPct val="80000"/>
              </a:lnSpc>
              <a:spcBef>
                <a:spcPct val="0"/>
              </a:spcBef>
              <a:spcAft>
                <a:spcPts val="0"/>
              </a:spcAft>
              <a:buClrTx/>
              <a:buSzTx/>
              <a:buFontTx/>
              <a:buNone/>
              <a:tabLst/>
              <a:defRPr/>
            </a:pPr>
            <a:r>
              <a:rPr kumimoji="0" lang="en-US" sz="6000" b="1" i="0" u="none" strike="noStrike" kern="1200" cap="all" spc="0" normalizeH="0" baseline="0" noProof="0">
                <a:ln>
                  <a:noFill/>
                </a:ln>
                <a:solidFill>
                  <a:srgbClr val="EEFF42"/>
                </a:solidFill>
                <a:effectLst/>
                <a:uLnTx/>
                <a:uFillTx/>
                <a:latin typeface="Aptos Black"/>
                <a:ea typeface="+mj-ea"/>
                <a:cs typeface="+mj-cs"/>
              </a:rPr>
              <a:t>Follow the journey to 2026</a:t>
            </a:r>
            <a:endParaRPr kumimoji="0" lang="en-US" sz="3600" b="1" i="0" u="none" strike="noStrike" kern="1200" cap="all" spc="0" normalizeH="0" baseline="0" noProof="0">
              <a:ln>
                <a:noFill/>
              </a:ln>
              <a:solidFill>
                <a:srgbClr val="EEFF42"/>
              </a:solidFill>
              <a:effectLst/>
              <a:uLnTx/>
              <a:uFillTx/>
              <a:latin typeface="Aptos Black" panose="020B0004020202020204" pitchFamily="34" charset="0"/>
              <a:ea typeface="+mj-ea"/>
              <a:cs typeface="+mj-cs"/>
            </a:endParaRPr>
          </a:p>
        </p:txBody>
      </p:sp>
      <p:sp>
        <p:nvSpPr>
          <p:cNvPr id="16" name="TextBox 15">
            <a:extLst>
              <a:ext uri="{FF2B5EF4-FFF2-40B4-BE49-F238E27FC236}">
                <a16:creationId xmlns:a16="http://schemas.microsoft.com/office/drawing/2014/main" id="{E332ECB1-1E8A-D1D9-5216-00B8B210DE99}"/>
              </a:ext>
            </a:extLst>
          </p:cNvPr>
          <p:cNvSpPr txBox="1"/>
          <p:nvPr userDrawn="1"/>
        </p:nvSpPr>
        <p:spPr>
          <a:xfrm>
            <a:off x="8373786" y="5682514"/>
            <a:ext cx="3561723"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a:solidFill>
                  <a:srgbClr val="FFFFFF"/>
                </a:solidFill>
                <a:latin typeface="Aptos Black"/>
                <a:hlinkClick r:id="rId2">
                  <a:extLst>
                    <a:ext uri="{A12FA001-AC4F-418D-AE19-62706E023703}">
                      <ahyp:hlinkClr xmlns:ahyp="http://schemas.microsoft.com/office/drawing/2018/hyperlinkcolor" val="tx"/>
                    </a:ext>
                  </a:extLst>
                </a:hlinkClick>
              </a:rPr>
              <a:t>@KANSAS CITY FWC 26</a:t>
            </a:r>
            <a:endParaRPr lang="en-US" sz="2400">
              <a:solidFill>
                <a:srgbClr val="FFFFFF"/>
              </a:solidFill>
              <a:latin typeface="Aptos Black"/>
            </a:endParaRPr>
          </a:p>
        </p:txBody>
      </p:sp>
      <p:pic>
        <p:nvPicPr>
          <p:cNvPr id="17" name="Picture 16" descr="A black and white circle with a letter in it&#10;&#10;Description automatically generated">
            <a:extLst>
              <a:ext uri="{FF2B5EF4-FFF2-40B4-BE49-F238E27FC236}">
                <a16:creationId xmlns:a16="http://schemas.microsoft.com/office/drawing/2014/main" id="{2FFD6308-75A2-B24E-59FF-F13CECD15674}"/>
              </a:ext>
            </a:extLst>
          </p:cNvPr>
          <p:cNvPicPr>
            <a:picLocks noChangeAspect="1"/>
          </p:cNvPicPr>
          <p:nvPr userDrawn="1"/>
        </p:nvPicPr>
        <p:blipFill>
          <a:blip r:embed="rId3"/>
          <a:stretch>
            <a:fillRect/>
          </a:stretch>
        </p:blipFill>
        <p:spPr>
          <a:xfrm>
            <a:off x="9703409" y="4588206"/>
            <a:ext cx="895555" cy="894988"/>
          </a:xfrm>
          <a:prstGeom prst="rect">
            <a:avLst/>
          </a:prstGeom>
        </p:spPr>
      </p:pic>
      <p:sp>
        <p:nvSpPr>
          <p:cNvPr id="18" name="Text Placeholder 5">
            <a:extLst>
              <a:ext uri="{FF2B5EF4-FFF2-40B4-BE49-F238E27FC236}">
                <a16:creationId xmlns:a16="http://schemas.microsoft.com/office/drawing/2014/main" id="{F6C17326-1E6F-B840-CDCB-1D8C5B81D2C6}"/>
              </a:ext>
            </a:extLst>
          </p:cNvPr>
          <p:cNvSpPr txBox="1">
            <a:spLocks/>
          </p:cNvSpPr>
          <p:nvPr userDrawn="1"/>
        </p:nvSpPr>
        <p:spPr>
          <a:xfrm>
            <a:off x="245495" y="3555015"/>
            <a:ext cx="3271063" cy="1433316"/>
          </a:xfrm>
          <a:prstGeom prst="rect">
            <a:avLst/>
          </a:prstGeom>
        </p:spPr>
        <p:txBody>
          <a:bodyPr vert="horz" lIns="0" tIns="0" rIns="0" bIns="0" rtlCol="0" anchor="t">
            <a:noAutofit/>
          </a:bodyPr>
          <a:lstStyle>
            <a:lvl1pPr marL="0" indent="0" algn="l" defTabSz="914400" rtl="0" eaLnBrk="1" latinLnBrk="0" hangingPunct="1">
              <a:lnSpc>
                <a:spcPct val="80000"/>
              </a:lnSpc>
              <a:spcBef>
                <a:spcPts val="600"/>
              </a:spcBef>
              <a:spcAft>
                <a:spcPts val="600"/>
              </a:spcAft>
              <a:buClr>
                <a:schemeClr val="accent2"/>
              </a:buClr>
              <a:buFont typeface="Arial" panose="020B0604020202020204" pitchFamily="34" charset="0"/>
              <a:buNone/>
              <a:tabLst/>
              <a:defRPr lang="en-US" sz="2000" b="1" i="0" kern="1200" cap="all" spc="0" baseline="0" dirty="0">
                <a:solidFill>
                  <a:schemeClr val="bg1"/>
                </a:solidFill>
                <a:latin typeface="Aptos Black" panose="020B0004020202020204" pitchFamily="34" charset="0"/>
                <a:ea typeface="Aptos Black" panose="020B0004020202020204" pitchFamily="34" charset="0"/>
                <a:cs typeface="Aptos Black" panose="020B0004020202020204" pitchFamily="34" charset="0"/>
              </a:defRPr>
            </a:lvl1pPr>
            <a:lvl2pPr marL="457063" indent="0" algn="l" defTabSz="914400" rtl="0" eaLnBrk="1" latinLnBrk="0" hangingPunct="1">
              <a:lnSpc>
                <a:spcPct val="110000"/>
              </a:lnSpc>
              <a:spcBef>
                <a:spcPts val="600"/>
              </a:spcBef>
              <a:spcAft>
                <a:spcPts val="600"/>
              </a:spcAft>
              <a:buClr>
                <a:schemeClr val="accent2"/>
              </a:buClr>
              <a:buSzPct val="100000"/>
              <a:buFont typeface="Arial" panose="020B0604020202020204" pitchFamily="34" charset="0"/>
              <a:buNone/>
              <a:defRPr sz="1600" b="0" i="0" kern="1200">
                <a:solidFill>
                  <a:schemeClr val="tx1"/>
                </a:solidFill>
                <a:latin typeface="Aptos" panose="020B0004020202020204" pitchFamily="34" charset="0"/>
                <a:ea typeface="+mn-ea"/>
                <a:cs typeface="+mn-cs"/>
              </a:defRPr>
            </a:lvl2pPr>
            <a:lvl3pPr marL="914126" indent="0" algn="l" defTabSz="914400" rtl="0" eaLnBrk="1" latinLnBrk="0" hangingPunct="1">
              <a:lnSpc>
                <a:spcPct val="110000"/>
              </a:lnSpc>
              <a:spcBef>
                <a:spcPts val="600"/>
              </a:spcBef>
              <a:spcAft>
                <a:spcPts val="600"/>
              </a:spcAft>
              <a:buClr>
                <a:schemeClr val="accent2"/>
              </a:buClr>
              <a:buFont typeface="Arial" panose="020B0604020202020204" pitchFamily="34" charset="0"/>
              <a:buNone/>
              <a:defRPr sz="1600" b="0" i="0" kern="1200">
                <a:solidFill>
                  <a:schemeClr val="tx1"/>
                </a:solidFill>
                <a:latin typeface="Aptos" panose="020B0004020202020204" pitchFamily="34" charset="0"/>
                <a:ea typeface="+mn-ea"/>
                <a:cs typeface="+mn-cs"/>
              </a:defRPr>
            </a:lvl3pPr>
            <a:lvl4pPr marL="1371189" indent="0" algn="l" defTabSz="914400" rtl="0" eaLnBrk="1" latinLnBrk="0" hangingPunct="1">
              <a:lnSpc>
                <a:spcPct val="110000"/>
              </a:lnSpc>
              <a:spcBef>
                <a:spcPts val="600"/>
              </a:spcBef>
              <a:spcAft>
                <a:spcPts val="600"/>
              </a:spcAft>
              <a:buClr>
                <a:schemeClr val="accent2"/>
              </a:buClr>
              <a:buFont typeface="Arial" panose="020B0604020202020204" pitchFamily="34" charset="0"/>
              <a:buNone/>
              <a:defRPr sz="1600" b="0" i="0" kern="1200">
                <a:solidFill>
                  <a:schemeClr val="tx1"/>
                </a:solidFill>
                <a:latin typeface="Aptos" panose="020B0004020202020204" pitchFamily="34" charset="0"/>
                <a:ea typeface="+mn-ea"/>
                <a:cs typeface="+mn-cs"/>
              </a:defRPr>
            </a:lvl4pPr>
            <a:lvl5pPr marL="1828252" indent="0" algn="l" defTabSz="914400" rtl="0" eaLnBrk="1" latinLnBrk="0" hangingPunct="1">
              <a:lnSpc>
                <a:spcPct val="110000"/>
              </a:lnSpc>
              <a:spcBef>
                <a:spcPts val="600"/>
              </a:spcBef>
              <a:spcAft>
                <a:spcPts val="600"/>
              </a:spcAft>
              <a:buClr>
                <a:schemeClr val="accent2"/>
              </a:buClr>
              <a:buFont typeface="Arial" panose="020B0604020202020204" pitchFamily="34" charset="0"/>
              <a:buNone/>
              <a:defRPr sz="1600" b="0" i="0" kern="1200">
                <a:solidFill>
                  <a:schemeClr val="tx1"/>
                </a:solidFill>
                <a:latin typeface="Aptos" panose="020B0004020202020204" pitchFamily="34" charset="0"/>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marR="0" lvl="0" indent="0" algn="ctr" defTabSz="914400" rtl="0" eaLnBrk="1" fontAlgn="auto" latinLnBrk="0" hangingPunct="1">
              <a:lnSpc>
                <a:spcPct val="80000"/>
              </a:lnSpc>
              <a:spcBef>
                <a:spcPts val="600"/>
              </a:spcBef>
              <a:spcAft>
                <a:spcPts val="600"/>
              </a:spcAft>
              <a:buClr>
                <a:srgbClr val="FF1644"/>
              </a:buClr>
              <a:buSzTx/>
              <a:buFont typeface="Arial" panose="020B0604020202020204" pitchFamily="34" charset="0"/>
              <a:buNone/>
              <a:tabLst/>
              <a:defRPr/>
            </a:pPr>
            <a:r>
              <a:rPr kumimoji="0" lang="en-US" sz="2400" b="1" i="0" u="none" strike="noStrike" kern="1200" cap="all" spc="0" normalizeH="0" baseline="0" noProof="0">
                <a:ln>
                  <a:noFill/>
                </a:ln>
                <a:solidFill>
                  <a:srgbClr val="FFFFFF"/>
                </a:solidFill>
                <a:effectLst/>
                <a:uLnTx/>
                <a:uFillTx/>
                <a:latin typeface="Aptos Black"/>
                <a:hlinkClick r:id="rId4">
                  <a:extLst>
                    <a:ext uri="{A12FA001-AC4F-418D-AE19-62706E023703}">
                      <ahyp:hlinkClr xmlns:ahyp="http://schemas.microsoft.com/office/drawing/2018/hyperlinkcolor" val="tx"/>
                    </a:ext>
                  </a:extLst>
                </a:hlinkClick>
              </a:rPr>
              <a:t>@fwc26kansascity</a:t>
            </a:r>
            <a:endParaRPr kumimoji="0" lang="en-US" sz="2400" b="1" i="0" u="none" strike="noStrike" kern="1200" cap="all" spc="0" normalizeH="0" baseline="0" noProof="0">
              <a:ln>
                <a:noFill/>
              </a:ln>
              <a:solidFill>
                <a:srgbClr val="FFFFFF"/>
              </a:solidFill>
              <a:effectLst/>
              <a:uLnTx/>
              <a:uFillTx/>
              <a:latin typeface="Aptos Black" panose="020B0004020202020204" pitchFamily="34" charset="0"/>
              <a:hlinkClick r:id="rId4">
                <a:extLst>
                  <a:ext uri="{A12FA001-AC4F-418D-AE19-62706E023703}">
                    <ahyp:hlinkClr xmlns:ahyp="http://schemas.microsoft.com/office/drawing/2018/hyperlinkcolor" val="tx"/>
                  </a:ext>
                </a:extLst>
              </a:hlinkClick>
            </a:endParaRPr>
          </a:p>
        </p:txBody>
      </p:sp>
      <p:sp>
        <p:nvSpPr>
          <p:cNvPr id="19" name="Text Placeholder 5">
            <a:extLst>
              <a:ext uri="{FF2B5EF4-FFF2-40B4-BE49-F238E27FC236}">
                <a16:creationId xmlns:a16="http://schemas.microsoft.com/office/drawing/2014/main" id="{7FD9B6F4-5F21-F936-264D-BDB9BC085DA8}"/>
              </a:ext>
            </a:extLst>
          </p:cNvPr>
          <p:cNvSpPr txBox="1">
            <a:spLocks/>
          </p:cNvSpPr>
          <p:nvPr userDrawn="1"/>
        </p:nvSpPr>
        <p:spPr>
          <a:xfrm>
            <a:off x="506228" y="5449350"/>
            <a:ext cx="2644292" cy="830567"/>
          </a:xfrm>
          <a:prstGeom prst="rect">
            <a:avLst/>
          </a:prstGeom>
        </p:spPr>
        <p:txBody>
          <a:bodyPr vert="horz" lIns="0" tIns="0" rIns="0" bIns="0" rtlCol="0" anchor="t">
            <a:noAutofit/>
          </a:bodyPr>
          <a:lstStyle>
            <a:lvl1pPr marL="0" indent="0" algn="l" defTabSz="914400" rtl="0" eaLnBrk="1" latinLnBrk="0" hangingPunct="1">
              <a:lnSpc>
                <a:spcPct val="80000"/>
              </a:lnSpc>
              <a:spcBef>
                <a:spcPts val="600"/>
              </a:spcBef>
              <a:spcAft>
                <a:spcPts val="600"/>
              </a:spcAft>
              <a:buClr>
                <a:schemeClr val="accent2"/>
              </a:buClr>
              <a:buFont typeface="Arial" panose="020B0604020202020204" pitchFamily="34" charset="0"/>
              <a:buNone/>
              <a:tabLst/>
              <a:defRPr lang="en-US" sz="2000" b="1" i="0" kern="1200" cap="all" spc="0" baseline="0" dirty="0">
                <a:solidFill>
                  <a:schemeClr val="bg1"/>
                </a:solidFill>
                <a:latin typeface="Aptos Black" panose="020B0004020202020204" pitchFamily="34" charset="0"/>
                <a:ea typeface="Aptos Black" panose="020B0004020202020204" pitchFamily="34" charset="0"/>
                <a:cs typeface="Aptos Black" panose="020B0004020202020204" pitchFamily="34" charset="0"/>
              </a:defRPr>
            </a:lvl1pPr>
            <a:lvl2pPr marL="457063" indent="0" algn="l" defTabSz="914400" rtl="0" eaLnBrk="1" latinLnBrk="0" hangingPunct="1">
              <a:lnSpc>
                <a:spcPct val="110000"/>
              </a:lnSpc>
              <a:spcBef>
                <a:spcPts val="600"/>
              </a:spcBef>
              <a:spcAft>
                <a:spcPts val="600"/>
              </a:spcAft>
              <a:buClr>
                <a:schemeClr val="accent2"/>
              </a:buClr>
              <a:buSzPct val="100000"/>
              <a:buFont typeface="Arial" panose="020B0604020202020204" pitchFamily="34" charset="0"/>
              <a:buNone/>
              <a:defRPr sz="1600" b="0" i="0" kern="1200">
                <a:solidFill>
                  <a:schemeClr val="tx1"/>
                </a:solidFill>
                <a:latin typeface="Aptos" panose="020B0004020202020204" pitchFamily="34" charset="0"/>
                <a:ea typeface="+mn-ea"/>
                <a:cs typeface="+mn-cs"/>
              </a:defRPr>
            </a:lvl2pPr>
            <a:lvl3pPr marL="914126" indent="0" algn="l" defTabSz="914400" rtl="0" eaLnBrk="1" latinLnBrk="0" hangingPunct="1">
              <a:lnSpc>
                <a:spcPct val="110000"/>
              </a:lnSpc>
              <a:spcBef>
                <a:spcPts val="600"/>
              </a:spcBef>
              <a:spcAft>
                <a:spcPts val="600"/>
              </a:spcAft>
              <a:buClr>
                <a:schemeClr val="accent2"/>
              </a:buClr>
              <a:buFont typeface="Arial" panose="020B0604020202020204" pitchFamily="34" charset="0"/>
              <a:buNone/>
              <a:defRPr sz="1600" b="0" i="0" kern="1200">
                <a:solidFill>
                  <a:schemeClr val="tx1"/>
                </a:solidFill>
                <a:latin typeface="Aptos" panose="020B0004020202020204" pitchFamily="34" charset="0"/>
                <a:ea typeface="+mn-ea"/>
                <a:cs typeface="+mn-cs"/>
              </a:defRPr>
            </a:lvl3pPr>
            <a:lvl4pPr marL="1371189" indent="0" algn="l" defTabSz="914400" rtl="0" eaLnBrk="1" latinLnBrk="0" hangingPunct="1">
              <a:lnSpc>
                <a:spcPct val="110000"/>
              </a:lnSpc>
              <a:spcBef>
                <a:spcPts val="600"/>
              </a:spcBef>
              <a:spcAft>
                <a:spcPts val="600"/>
              </a:spcAft>
              <a:buClr>
                <a:schemeClr val="accent2"/>
              </a:buClr>
              <a:buFont typeface="Arial" panose="020B0604020202020204" pitchFamily="34" charset="0"/>
              <a:buNone/>
              <a:defRPr sz="1600" b="0" i="0" kern="1200">
                <a:solidFill>
                  <a:schemeClr val="tx1"/>
                </a:solidFill>
                <a:latin typeface="Aptos" panose="020B0004020202020204" pitchFamily="34" charset="0"/>
                <a:ea typeface="+mn-ea"/>
                <a:cs typeface="+mn-cs"/>
              </a:defRPr>
            </a:lvl4pPr>
            <a:lvl5pPr marL="1828252" indent="0" algn="l" defTabSz="914400" rtl="0" eaLnBrk="1" latinLnBrk="0" hangingPunct="1">
              <a:lnSpc>
                <a:spcPct val="110000"/>
              </a:lnSpc>
              <a:spcBef>
                <a:spcPts val="600"/>
              </a:spcBef>
              <a:spcAft>
                <a:spcPts val="600"/>
              </a:spcAft>
              <a:buClr>
                <a:schemeClr val="accent2"/>
              </a:buClr>
              <a:buFont typeface="Arial" panose="020B0604020202020204" pitchFamily="34" charset="0"/>
              <a:buNone/>
              <a:defRPr sz="1600" b="0" i="0" kern="1200">
                <a:solidFill>
                  <a:schemeClr val="tx1"/>
                </a:solidFill>
                <a:latin typeface="Aptos" panose="020B0004020202020204" pitchFamily="34" charset="0"/>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ts val="600"/>
              </a:spcBef>
              <a:spcAft>
                <a:spcPts val="600"/>
              </a:spcAft>
              <a:buClr>
                <a:srgbClr val="FF1644"/>
              </a:buClr>
              <a:buSzTx/>
              <a:buFont typeface="Arial" panose="020B0604020202020204" pitchFamily="34" charset="0"/>
              <a:buNone/>
              <a:tabLst/>
              <a:defRPr/>
            </a:pPr>
            <a:r>
              <a:rPr kumimoji="0" lang="en-US" sz="2400" b="1" i="0" u="none" strike="noStrike" kern="1200" cap="all" spc="0" normalizeH="0" baseline="0" noProof="0">
                <a:ln>
                  <a:noFill/>
                </a:ln>
                <a:solidFill>
                  <a:srgbClr val="FFFFFF"/>
                </a:solidFill>
                <a:effectLst/>
                <a:uLnTx/>
                <a:uFillTx/>
                <a:latin typeface="Aptos Black"/>
                <a:hlinkClick r:id="rId5">
                  <a:extLst>
                    <a:ext uri="{A12FA001-AC4F-418D-AE19-62706E023703}">
                      <ahyp:hlinkClr xmlns:ahyp="http://schemas.microsoft.com/office/drawing/2018/hyperlinkcolor" val="tx"/>
                    </a:ext>
                  </a:extLst>
                </a:hlinkClick>
              </a:rPr>
              <a:t>@Kansas city world cup 2026</a:t>
            </a:r>
            <a:endParaRPr kumimoji="0" lang="en-US" sz="2400" b="1" i="0" u="none" strike="noStrike" kern="1200" cap="all" spc="0" normalizeH="0" baseline="0" noProof="0">
              <a:ln>
                <a:noFill/>
              </a:ln>
              <a:solidFill>
                <a:srgbClr val="FFFFFF"/>
              </a:solidFill>
              <a:effectLst/>
              <a:uLnTx/>
              <a:uFillTx/>
              <a:latin typeface="Aptos Black" panose="020B0004020202020204" pitchFamily="34" charset="0"/>
              <a:hlinkClick r:id="rId5">
                <a:extLst>
                  <a:ext uri="{A12FA001-AC4F-418D-AE19-62706E023703}">
                    <ahyp:hlinkClr xmlns:ahyp="http://schemas.microsoft.com/office/drawing/2018/hyperlinkcolor" val="tx"/>
                  </a:ext>
                </a:extLst>
              </a:hlinkClick>
            </a:endParaRPr>
          </a:p>
        </p:txBody>
      </p:sp>
      <p:pic>
        <p:nvPicPr>
          <p:cNvPr id="20" name="Picture 19" descr="A black letter f in a white circle&#10;&#10;Description automatically generated">
            <a:extLst>
              <a:ext uri="{FF2B5EF4-FFF2-40B4-BE49-F238E27FC236}">
                <a16:creationId xmlns:a16="http://schemas.microsoft.com/office/drawing/2014/main" id="{E92E4C2E-2BCB-17D3-F718-48838ACEE5FD}"/>
              </a:ext>
            </a:extLst>
          </p:cNvPr>
          <p:cNvPicPr>
            <a:picLocks noChangeAspect="1"/>
          </p:cNvPicPr>
          <p:nvPr userDrawn="1"/>
        </p:nvPicPr>
        <p:blipFill>
          <a:blip r:embed="rId6"/>
          <a:srcRect l="-11268" t="-10446" r="-11972" b="-13304"/>
          <a:stretch/>
        </p:blipFill>
        <p:spPr>
          <a:xfrm>
            <a:off x="1324913" y="4218009"/>
            <a:ext cx="1013228" cy="1064804"/>
          </a:xfrm>
          <a:prstGeom prst="rect">
            <a:avLst/>
          </a:prstGeom>
        </p:spPr>
      </p:pic>
      <p:pic>
        <p:nvPicPr>
          <p:cNvPr id="21" name="Picture 20" descr="A black and white logo&#10;&#10;Description automatically generated">
            <a:extLst>
              <a:ext uri="{FF2B5EF4-FFF2-40B4-BE49-F238E27FC236}">
                <a16:creationId xmlns:a16="http://schemas.microsoft.com/office/drawing/2014/main" id="{F44E7BEF-ECBA-9953-C173-99CB39A723C7}"/>
              </a:ext>
            </a:extLst>
          </p:cNvPr>
          <p:cNvPicPr>
            <a:picLocks noChangeAspect="1"/>
          </p:cNvPicPr>
          <p:nvPr userDrawn="1"/>
        </p:nvPicPr>
        <p:blipFill>
          <a:blip r:embed="rId7"/>
          <a:srcRect l="-9859" t="-10326" r="-8803" b="-11588"/>
          <a:stretch/>
        </p:blipFill>
        <p:spPr>
          <a:xfrm>
            <a:off x="1352170" y="2257904"/>
            <a:ext cx="1048634" cy="1086149"/>
          </a:xfrm>
          <a:prstGeom prst="rect">
            <a:avLst/>
          </a:prstGeom>
        </p:spPr>
      </p:pic>
      <p:sp>
        <p:nvSpPr>
          <p:cNvPr id="22" name="Text Placeholder 5">
            <a:extLst>
              <a:ext uri="{FF2B5EF4-FFF2-40B4-BE49-F238E27FC236}">
                <a16:creationId xmlns:a16="http://schemas.microsoft.com/office/drawing/2014/main" id="{8949E798-8B6E-73D7-1218-F416E0A94582}"/>
              </a:ext>
            </a:extLst>
          </p:cNvPr>
          <p:cNvSpPr txBox="1">
            <a:spLocks/>
          </p:cNvSpPr>
          <p:nvPr userDrawn="1"/>
        </p:nvSpPr>
        <p:spPr>
          <a:xfrm>
            <a:off x="8543038" y="3492245"/>
            <a:ext cx="3262113" cy="689326"/>
          </a:xfrm>
          <a:prstGeom prst="rect">
            <a:avLst/>
          </a:prstGeom>
        </p:spPr>
        <p:txBody>
          <a:bodyPr vert="horz" lIns="0" tIns="0" rIns="0" bIns="0" rtlCol="0" anchor="t">
            <a:noAutofit/>
          </a:bodyPr>
          <a:lstStyle>
            <a:lvl1pPr marL="0" indent="0" algn="l" defTabSz="914400" rtl="0" eaLnBrk="1" latinLnBrk="0" hangingPunct="1">
              <a:lnSpc>
                <a:spcPct val="80000"/>
              </a:lnSpc>
              <a:spcBef>
                <a:spcPts val="600"/>
              </a:spcBef>
              <a:spcAft>
                <a:spcPts val="600"/>
              </a:spcAft>
              <a:buClr>
                <a:schemeClr val="accent2"/>
              </a:buClr>
              <a:buFont typeface="Arial" panose="020B0604020202020204" pitchFamily="34" charset="0"/>
              <a:buNone/>
              <a:tabLst/>
              <a:defRPr lang="en-US" sz="2000" b="1" i="0" kern="1200" cap="all" spc="0" baseline="0" dirty="0">
                <a:solidFill>
                  <a:schemeClr val="bg1"/>
                </a:solidFill>
                <a:latin typeface="Aptos Black" panose="020B0004020202020204" pitchFamily="34" charset="0"/>
                <a:ea typeface="Aptos Black" panose="020B0004020202020204" pitchFamily="34" charset="0"/>
                <a:cs typeface="Aptos Black" panose="020B0004020202020204" pitchFamily="34" charset="0"/>
              </a:defRPr>
            </a:lvl1pPr>
            <a:lvl2pPr marL="457063" indent="0" algn="l" defTabSz="914400" rtl="0" eaLnBrk="1" latinLnBrk="0" hangingPunct="1">
              <a:lnSpc>
                <a:spcPct val="110000"/>
              </a:lnSpc>
              <a:spcBef>
                <a:spcPts val="600"/>
              </a:spcBef>
              <a:spcAft>
                <a:spcPts val="600"/>
              </a:spcAft>
              <a:buClr>
                <a:schemeClr val="accent2"/>
              </a:buClr>
              <a:buSzPct val="100000"/>
              <a:buFont typeface="Arial" panose="020B0604020202020204" pitchFamily="34" charset="0"/>
              <a:buNone/>
              <a:defRPr sz="1600" b="0" i="0" kern="1200">
                <a:solidFill>
                  <a:schemeClr val="tx1"/>
                </a:solidFill>
                <a:latin typeface="Aptos" panose="020B0004020202020204" pitchFamily="34" charset="0"/>
                <a:ea typeface="+mn-ea"/>
                <a:cs typeface="+mn-cs"/>
              </a:defRPr>
            </a:lvl2pPr>
            <a:lvl3pPr marL="914126" indent="0" algn="l" defTabSz="914400" rtl="0" eaLnBrk="1" latinLnBrk="0" hangingPunct="1">
              <a:lnSpc>
                <a:spcPct val="110000"/>
              </a:lnSpc>
              <a:spcBef>
                <a:spcPts val="600"/>
              </a:spcBef>
              <a:spcAft>
                <a:spcPts val="600"/>
              </a:spcAft>
              <a:buClr>
                <a:schemeClr val="accent2"/>
              </a:buClr>
              <a:buFont typeface="Arial" panose="020B0604020202020204" pitchFamily="34" charset="0"/>
              <a:buNone/>
              <a:defRPr sz="1600" b="0" i="0" kern="1200">
                <a:solidFill>
                  <a:schemeClr val="tx1"/>
                </a:solidFill>
                <a:latin typeface="Aptos" panose="020B0004020202020204" pitchFamily="34" charset="0"/>
                <a:ea typeface="+mn-ea"/>
                <a:cs typeface="+mn-cs"/>
              </a:defRPr>
            </a:lvl3pPr>
            <a:lvl4pPr marL="1371189" indent="0" algn="l" defTabSz="914400" rtl="0" eaLnBrk="1" latinLnBrk="0" hangingPunct="1">
              <a:lnSpc>
                <a:spcPct val="110000"/>
              </a:lnSpc>
              <a:spcBef>
                <a:spcPts val="600"/>
              </a:spcBef>
              <a:spcAft>
                <a:spcPts val="600"/>
              </a:spcAft>
              <a:buClr>
                <a:schemeClr val="accent2"/>
              </a:buClr>
              <a:buFont typeface="Arial" panose="020B0604020202020204" pitchFamily="34" charset="0"/>
              <a:buNone/>
              <a:defRPr sz="1600" b="0" i="0" kern="1200">
                <a:solidFill>
                  <a:schemeClr val="tx1"/>
                </a:solidFill>
                <a:latin typeface="Aptos" panose="020B0004020202020204" pitchFamily="34" charset="0"/>
                <a:ea typeface="+mn-ea"/>
                <a:cs typeface="+mn-cs"/>
              </a:defRPr>
            </a:lvl4pPr>
            <a:lvl5pPr marL="1828252" indent="0" algn="l" defTabSz="914400" rtl="0" eaLnBrk="1" latinLnBrk="0" hangingPunct="1">
              <a:lnSpc>
                <a:spcPct val="110000"/>
              </a:lnSpc>
              <a:spcBef>
                <a:spcPts val="600"/>
              </a:spcBef>
              <a:spcAft>
                <a:spcPts val="600"/>
              </a:spcAft>
              <a:buClr>
                <a:schemeClr val="accent2"/>
              </a:buClr>
              <a:buFont typeface="Arial" panose="020B0604020202020204" pitchFamily="34" charset="0"/>
              <a:buNone/>
              <a:defRPr sz="1600" b="0" i="0" kern="1200">
                <a:solidFill>
                  <a:schemeClr val="tx1"/>
                </a:solidFill>
                <a:latin typeface="Aptos" panose="020B0004020202020204" pitchFamily="34" charset="0"/>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marR="0" lvl="0" indent="0" algn="ctr" defTabSz="914400" rtl="0" eaLnBrk="1" fontAlgn="auto" latinLnBrk="0" hangingPunct="1">
              <a:lnSpc>
                <a:spcPct val="80000"/>
              </a:lnSpc>
              <a:spcBef>
                <a:spcPts val="600"/>
              </a:spcBef>
              <a:spcAft>
                <a:spcPts val="600"/>
              </a:spcAft>
              <a:buClr>
                <a:srgbClr val="FF1644"/>
              </a:buClr>
              <a:buSzTx/>
              <a:buFont typeface="Arial" panose="020B0604020202020204" pitchFamily="34" charset="0"/>
              <a:buNone/>
              <a:tabLst/>
              <a:defRPr/>
            </a:pPr>
            <a:r>
              <a:rPr kumimoji="0" lang="en-US" sz="2400" b="1" i="0" u="none" strike="noStrike" kern="1200" cap="all" spc="0" normalizeH="0" baseline="0" noProof="0">
                <a:ln>
                  <a:noFill/>
                </a:ln>
                <a:solidFill>
                  <a:srgbClr val="FFFFFF"/>
                </a:solidFill>
                <a:effectLst/>
                <a:uLnTx/>
                <a:uFillTx/>
                <a:latin typeface="Aptos Black"/>
                <a:hlinkClick r:id="rId8">
                  <a:extLst>
                    <a:ext uri="{A12FA001-AC4F-418D-AE19-62706E023703}">
                      <ahyp:hlinkClr xmlns:ahyp="http://schemas.microsoft.com/office/drawing/2018/hyperlinkcolor" val="tx"/>
                    </a:ext>
                  </a:extLst>
                </a:hlinkClick>
              </a:rPr>
              <a:t>@fwc26kansascity</a:t>
            </a:r>
            <a:endParaRPr kumimoji="0" lang="en-US" sz="2400" b="1" i="0" u="none" strike="noStrike" kern="1200" cap="all" spc="0" normalizeH="0" baseline="0" noProof="0">
              <a:ln>
                <a:noFill/>
              </a:ln>
              <a:solidFill>
                <a:srgbClr val="FFFFFF"/>
              </a:solidFill>
              <a:effectLst/>
              <a:uLnTx/>
              <a:uFillTx/>
              <a:latin typeface="Aptos Black" panose="020B0004020202020204" pitchFamily="34" charset="0"/>
              <a:hlinkClick r:id="rId8">
                <a:extLst>
                  <a:ext uri="{A12FA001-AC4F-418D-AE19-62706E023703}">
                    <ahyp:hlinkClr xmlns:ahyp="http://schemas.microsoft.com/office/drawing/2018/hyperlinkcolor" val="tx"/>
                  </a:ext>
                </a:extLst>
              </a:hlinkClick>
            </a:endParaRPr>
          </a:p>
        </p:txBody>
      </p:sp>
      <p:pic>
        <p:nvPicPr>
          <p:cNvPr id="23" name="Picture 22" descr="A black and white circle with a letter x in it&#10;&#10;Description automatically generated">
            <a:extLst>
              <a:ext uri="{FF2B5EF4-FFF2-40B4-BE49-F238E27FC236}">
                <a16:creationId xmlns:a16="http://schemas.microsoft.com/office/drawing/2014/main" id="{9BE2182B-5570-14EB-1C62-F45AB37B6A61}"/>
              </a:ext>
            </a:extLst>
          </p:cNvPr>
          <p:cNvPicPr>
            <a:picLocks noChangeAspect="1"/>
          </p:cNvPicPr>
          <p:nvPr userDrawn="1"/>
        </p:nvPicPr>
        <p:blipFill>
          <a:blip r:embed="rId9"/>
          <a:stretch>
            <a:fillRect/>
          </a:stretch>
        </p:blipFill>
        <p:spPr>
          <a:xfrm>
            <a:off x="9672091" y="2407289"/>
            <a:ext cx="827977" cy="864478"/>
          </a:xfrm>
          <a:prstGeom prst="rect">
            <a:avLst/>
          </a:prstGeom>
        </p:spPr>
      </p:pic>
      <p:pic>
        <p:nvPicPr>
          <p:cNvPr id="24" name="Picture 23">
            <a:extLst>
              <a:ext uri="{FF2B5EF4-FFF2-40B4-BE49-F238E27FC236}">
                <a16:creationId xmlns:a16="http://schemas.microsoft.com/office/drawing/2014/main" id="{C2EEDA7B-DC69-907C-1712-D2B32F81B0D9}"/>
              </a:ext>
            </a:extLst>
          </p:cNvPr>
          <p:cNvPicPr>
            <a:picLocks noChangeAspect="1"/>
          </p:cNvPicPr>
          <p:nvPr userDrawn="1"/>
        </p:nvPicPr>
        <p:blipFill>
          <a:blip r:embed="rId10"/>
          <a:stretch>
            <a:fillRect/>
          </a:stretch>
        </p:blipFill>
        <p:spPr>
          <a:xfrm>
            <a:off x="4226764" y="2340920"/>
            <a:ext cx="3237338" cy="3343187"/>
          </a:xfrm>
          <a:prstGeom prst="rect">
            <a:avLst/>
          </a:prstGeom>
        </p:spPr>
      </p:pic>
      <p:pic>
        <p:nvPicPr>
          <p:cNvPr id="25" name="Picture 24">
            <a:extLst>
              <a:ext uri="{FF2B5EF4-FFF2-40B4-BE49-F238E27FC236}">
                <a16:creationId xmlns:a16="http://schemas.microsoft.com/office/drawing/2014/main" id="{76C8366B-DA78-DE29-F26A-3F8F2CC3F48A}"/>
              </a:ext>
            </a:extLst>
          </p:cNvPr>
          <p:cNvPicPr>
            <a:picLocks noChangeAspect="1"/>
          </p:cNvPicPr>
          <p:nvPr userDrawn="1"/>
        </p:nvPicPr>
        <p:blipFill>
          <a:blip r:embed="rId11"/>
          <a:stretch>
            <a:fillRect/>
          </a:stretch>
        </p:blipFill>
        <p:spPr>
          <a:xfrm>
            <a:off x="10870330" y="-304800"/>
            <a:ext cx="1491339" cy="1988452"/>
          </a:xfrm>
          <a:prstGeom prst="rect">
            <a:avLst/>
          </a:prstGeom>
        </p:spPr>
      </p:pic>
    </p:spTree>
    <p:extLst>
      <p:ext uri="{BB962C8B-B14F-4D97-AF65-F5344CB8AC3E}">
        <p14:creationId xmlns:p14="http://schemas.microsoft.com/office/powerpoint/2010/main" val="20887493"/>
      </p:ext>
    </p:extLst>
  </p:cSld>
  <p:clrMapOvr>
    <a:masterClrMapping/>
  </p:clrMapOvr>
  <p:hf hdr="0" ftr="0" dt="0"/>
</p:sldLayout>
</file>

<file path=ppt/slideLayouts/slideLayout122.xml><?xml version="1.0" encoding="utf-8"?>
<p:sldLayout xmlns:a="http://schemas.openxmlformats.org/drawingml/2006/main" xmlns:r="http://schemas.openxmlformats.org/officeDocument/2006/relationships" xmlns:p="http://schemas.openxmlformats.org/presentationml/2006/main" preserve="1" userDrawn="1">
  <p:cSld name="Countdown">
    <p:bg>
      <p:bgPr>
        <a:solidFill>
          <a:schemeClr val="accent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BA90ACFF-F660-729E-0C68-CF1D9C9A0D37}"/>
              </a:ext>
            </a:extLst>
          </p:cNvPr>
          <p:cNvSpPr>
            <a:spLocks noGrp="1" noRot="1" noMove="1" noResize="1" noEditPoints="1" noAdjustHandles="1" noChangeArrowheads="1" noChangeShapeType="1"/>
          </p:cNvSpPr>
          <p:nvPr userDrawn="1"/>
        </p:nvSpPr>
        <p:spPr>
          <a:xfrm>
            <a:off x="11266098" y="76199"/>
            <a:ext cx="724619" cy="1143001"/>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Slide Number Placeholder 3">
            <a:extLst>
              <a:ext uri="{FF2B5EF4-FFF2-40B4-BE49-F238E27FC236}">
                <a16:creationId xmlns:a16="http://schemas.microsoft.com/office/drawing/2014/main" id="{FEF4C72A-68CD-811A-8B1D-86A7C65FD247}"/>
              </a:ext>
            </a:extLst>
          </p:cNvPr>
          <p:cNvSpPr>
            <a:spLocks noGrp="1"/>
          </p:cNvSpPr>
          <p:nvPr>
            <p:ph type="sldNum" sz="quarter" idx="11"/>
          </p:nvPr>
        </p:nvSpPr>
        <p:spPr>
          <a:xfrm>
            <a:off x="11424000" y="6573600"/>
            <a:ext cx="384000" cy="180000"/>
          </a:xfrm>
        </p:spPr>
        <p:txBody>
          <a:bodyPr/>
          <a:lstStyle>
            <a:lvl1pPr>
              <a:defRPr>
                <a:solidFill>
                  <a:schemeClr val="bg1"/>
                </a:solidFill>
              </a:defRPr>
            </a:lvl1pPr>
          </a:lstStyle>
          <a:p>
            <a:fld id="{BCC574E5-598D-4C19-A93D-1F2ADF65AC13}" type="slidenum">
              <a:rPr lang="en-GB" smtClean="0"/>
              <a:pPr/>
              <a:t>‹#›</a:t>
            </a:fld>
            <a:endParaRPr lang="en-GB"/>
          </a:p>
        </p:txBody>
      </p:sp>
      <p:pic>
        <p:nvPicPr>
          <p:cNvPr id="7" name="Graphic 6">
            <a:extLst>
              <a:ext uri="{FF2B5EF4-FFF2-40B4-BE49-F238E27FC236}">
                <a16:creationId xmlns:a16="http://schemas.microsoft.com/office/drawing/2014/main" id="{E9A2CCB8-86A7-F9E3-BE2A-FF2ADA94B05F}"/>
              </a:ext>
            </a:extLst>
          </p:cNvPr>
          <p:cNvPicPr>
            <a:picLocks noChangeAspect="1"/>
          </p:cNvPicPr>
          <p:nvPr userDrawn="1"/>
        </p:nvPicPr>
        <p:blipFill>
          <a:blip>
            <a:extLst>
              <a:ext uri="{96DAC541-7B7A-43D3-8B79-37D633B846F1}">
                <asvg:svgBlip xmlns:asvg="http://schemas.microsoft.com/office/drawing/2016/SVG/main" r:embed="rId2"/>
              </a:ext>
            </a:extLst>
          </a:blip>
          <a:srcRect r="42536" b="41964"/>
          <a:stretch/>
        </p:blipFill>
        <p:spPr>
          <a:xfrm>
            <a:off x="3142785" y="2938507"/>
            <a:ext cx="9049215" cy="3919493"/>
          </a:xfrm>
          <a:prstGeom prst="rect">
            <a:avLst/>
          </a:prstGeom>
        </p:spPr>
      </p:pic>
      <p:sp>
        <p:nvSpPr>
          <p:cNvPr id="8" name="TextBox 7">
            <a:extLst>
              <a:ext uri="{FF2B5EF4-FFF2-40B4-BE49-F238E27FC236}">
                <a16:creationId xmlns:a16="http://schemas.microsoft.com/office/drawing/2014/main" id="{CD2D9D91-EA97-DAB5-1721-4857210531CD}"/>
              </a:ext>
            </a:extLst>
          </p:cNvPr>
          <p:cNvSpPr txBox="1"/>
          <p:nvPr userDrawn="1"/>
        </p:nvSpPr>
        <p:spPr>
          <a:xfrm>
            <a:off x="2362200" y="4045403"/>
            <a:ext cx="7467600" cy="1446550"/>
          </a:xfrm>
          <a:prstGeom prst="rect">
            <a:avLst/>
          </a:prstGeom>
          <a:noFill/>
        </p:spPr>
        <p:txBody>
          <a:bodyPr wrap="square" rtlCol="0">
            <a:spAutoFit/>
          </a:bodyPr>
          <a:lstStyle/>
          <a:p>
            <a:pPr algn="ctr"/>
            <a:r>
              <a:rPr lang="en-US" sz="8800" b="1">
                <a:solidFill>
                  <a:schemeClr val="bg1"/>
                </a:solidFill>
                <a:latin typeface="Aptos Black" panose="020B0004020202020204" pitchFamily="34" charset="0"/>
              </a:rPr>
              <a:t>DAYS TO GO</a:t>
            </a:r>
          </a:p>
        </p:txBody>
      </p:sp>
      <p:sp>
        <p:nvSpPr>
          <p:cNvPr id="10" name="Text Placeholder 7">
            <a:extLst>
              <a:ext uri="{FF2B5EF4-FFF2-40B4-BE49-F238E27FC236}">
                <a16:creationId xmlns:a16="http://schemas.microsoft.com/office/drawing/2014/main" id="{E3B930A7-7500-6EEA-7B7C-9A21ECE67C68}"/>
              </a:ext>
            </a:extLst>
          </p:cNvPr>
          <p:cNvSpPr>
            <a:spLocks noGrp="1"/>
          </p:cNvSpPr>
          <p:nvPr>
            <p:ph type="body" sz="quarter" idx="12" hasCustomPrompt="1"/>
          </p:nvPr>
        </p:nvSpPr>
        <p:spPr>
          <a:xfrm>
            <a:off x="2357051" y="384089"/>
            <a:ext cx="7467600" cy="4000500"/>
          </a:xfrm>
        </p:spPr>
        <p:txBody>
          <a:bodyPr/>
          <a:lstStyle>
            <a:lvl1pPr marL="0" indent="0" algn="ctr">
              <a:buNone/>
              <a:defRPr sz="30000" b="1" i="0">
                <a:solidFill>
                  <a:schemeClr val="accent6"/>
                </a:solidFill>
                <a:latin typeface="Aptos Black" panose="020B0004020202020204" pitchFamily="34" charset="0"/>
              </a:defRPr>
            </a:lvl1pPr>
          </a:lstStyle>
          <a:p>
            <a:pPr lvl="0"/>
            <a:r>
              <a:rPr lang="en-US"/>
              <a:t>000</a:t>
            </a:r>
          </a:p>
        </p:txBody>
      </p:sp>
      <p:sp>
        <p:nvSpPr>
          <p:cNvPr id="11" name="Footer Placeholder 1">
            <a:extLst>
              <a:ext uri="{FF2B5EF4-FFF2-40B4-BE49-F238E27FC236}">
                <a16:creationId xmlns:a16="http://schemas.microsoft.com/office/drawing/2014/main" id="{01D3D52D-0296-57CD-E28A-8CE95F7FC43E}"/>
              </a:ext>
            </a:extLst>
          </p:cNvPr>
          <p:cNvSpPr>
            <a:spLocks noGrp="1"/>
          </p:cNvSpPr>
          <p:nvPr>
            <p:ph type="ftr" sz="quarter" idx="10"/>
          </p:nvPr>
        </p:nvSpPr>
        <p:spPr>
          <a:xfrm>
            <a:off x="407368" y="6573600"/>
            <a:ext cx="10872632" cy="180000"/>
          </a:xfrm>
        </p:spPr>
        <p:txBody>
          <a:bodyPr/>
          <a:lstStyle/>
          <a:p>
            <a:pPr algn="l"/>
            <a:r>
              <a:rPr lang="en-US" i="1">
                <a:solidFill>
                  <a:schemeClr val="bg1"/>
                </a:solidFill>
                <a:latin typeface="Aptos" panose="020B0004020202020204" pitchFamily="34" charset="0"/>
              </a:rPr>
              <a:t>© 2026 KC2026. All Rights Reserved. FIFA World Cup 26™, FIFA World Cup™, World Cup™ and associated trademarks and logos are the property of FIFA.</a:t>
            </a:r>
            <a:endParaRPr lang="en-GB">
              <a:solidFill>
                <a:schemeClr val="bg1"/>
              </a:solidFill>
            </a:endParaRPr>
          </a:p>
        </p:txBody>
      </p:sp>
      <p:pic>
        <p:nvPicPr>
          <p:cNvPr id="3" name="Picture 2">
            <a:extLst>
              <a:ext uri="{FF2B5EF4-FFF2-40B4-BE49-F238E27FC236}">
                <a16:creationId xmlns:a16="http://schemas.microsoft.com/office/drawing/2014/main" id="{513ACF39-88C1-6339-BBAE-66DF5B2F2400}"/>
              </a:ext>
            </a:extLst>
          </p:cNvPr>
          <p:cNvPicPr>
            <a:picLocks noChangeAspect="1"/>
          </p:cNvPicPr>
          <p:nvPr userDrawn="1"/>
        </p:nvPicPr>
        <p:blipFill>
          <a:blip r:embed="rId3"/>
          <a:stretch>
            <a:fillRect/>
          </a:stretch>
        </p:blipFill>
        <p:spPr>
          <a:xfrm>
            <a:off x="10870330" y="-304800"/>
            <a:ext cx="1491339" cy="1988452"/>
          </a:xfrm>
          <a:prstGeom prst="rect">
            <a:avLst/>
          </a:prstGeom>
        </p:spPr>
      </p:pic>
    </p:spTree>
    <p:extLst>
      <p:ext uri="{BB962C8B-B14F-4D97-AF65-F5344CB8AC3E}">
        <p14:creationId xmlns:p14="http://schemas.microsoft.com/office/powerpoint/2010/main" val="826535489"/>
      </p:ext>
    </p:extLst>
  </p:cSld>
  <p:clrMapOvr>
    <a:masterClrMapping/>
  </p:clrMapOvr>
</p:sldLayout>
</file>

<file path=ppt/slideLayouts/slideLayout123.xml><?xml version="1.0" encoding="utf-8"?>
<p:sldLayout xmlns:a="http://schemas.openxmlformats.org/drawingml/2006/main" xmlns:r="http://schemas.openxmlformats.org/officeDocument/2006/relationships" xmlns:p="http://schemas.openxmlformats.org/presentationml/2006/main" preserve="1" userDrawn="1">
  <p:cSld name="Closing Slide">
    <p:bg>
      <p:bgPr>
        <a:solidFill>
          <a:schemeClr val="accent1"/>
        </a:solidFill>
        <a:effectLst/>
      </p:bgPr>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413A1B7B-7E6F-EEAB-CA07-C0E883DC4B3F}"/>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9" name="Footer Placeholder 2">
            <a:extLst>
              <a:ext uri="{FF2B5EF4-FFF2-40B4-BE49-F238E27FC236}">
                <a16:creationId xmlns:a16="http://schemas.microsoft.com/office/drawing/2014/main" id="{4ECC479D-D74A-C4F7-B3FC-34AFA247403A}"/>
              </a:ext>
            </a:extLst>
          </p:cNvPr>
          <p:cNvSpPr>
            <a:spLocks noGrp="1"/>
          </p:cNvSpPr>
          <p:nvPr>
            <p:ph type="ftr" sz="quarter" idx="10"/>
          </p:nvPr>
        </p:nvSpPr>
        <p:spPr>
          <a:xfrm>
            <a:off x="407368" y="6573600"/>
            <a:ext cx="10872632" cy="180000"/>
          </a:xfrm>
        </p:spPr>
        <p:txBody>
          <a:bodyPr/>
          <a:lstStyle>
            <a:lvl1pPr>
              <a:defRPr>
                <a:solidFill>
                  <a:schemeClr val="bg1"/>
                </a:solidFill>
              </a:defRPr>
            </a:lvl1pPr>
          </a:lstStyle>
          <a:p>
            <a:pPr algn="l"/>
            <a:r>
              <a:rPr lang="en-US" i="1"/>
              <a:t>© 2026 KC2026. All Rights Reserved. FIFA World Cup 26™, FIFA World Cup™, World Cup™ and associated trademarks and logos are the property of FIFA.</a:t>
            </a:r>
            <a:endParaRPr lang="en-GB"/>
          </a:p>
        </p:txBody>
      </p:sp>
    </p:spTree>
    <p:extLst>
      <p:ext uri="{BB962C8B-B14F-4D97-AF65-F5344CB8AC3E}">
        <p14:creationId xmlns:p14="http://schemas.microsoft.com/office/powerpoint/2010/main" val="2438523248"/>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124.xml><?xml version="1.0" encoding="utf-8"?>
<p:sldLayout xmlns:a="http://schemas.openxmlformats.org/drawingml/2006/main" xmlns:r="http://schemas.openxmlformats.org/officeDocument/2006/relationships" xmlns:p="http://schemas.openxmlformats.org/presentationml/2006/main" preserve="1" userDrawn="1">
  <p:cSld name="Just headlin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9E9F6A-B42D-FA76-29A9-3E768C230779}"/>
              </a:ext>
            </a:extLst>
          </p:cNvPr>
          <p:cNvSpPr>
            <a:spLocks noGrp="1"/>
          </p:cNvSpPr>
          <p:nvPr>
            <p:ph type="title"/>
          </p:nvPr>
        </p:nvSpPr>
        <p:spPr/>
        <p:txBody>
          <a:bodyPr/>
          <a:lstStyle/>
          <a:p>
            <a:r>
              <a:rPr lang="en-US"/>
              <a:t>Click to edit Master title style</a:t>
            </a:r>
          </a:p>
        </p:txBody>
      </p:sp>
      <p:sp>
        <p:nvSpPr>
          <p:cNvPr id="4" name="Slide Number Placeholder 3">
            <a:extLst>
              <a:ext uri="{FF2B5EF4-FFF2-40B4-BE49-F238E27FC236}">
                <a16:creationId xmlns:a16="http://schemas.microsoft.com/office/drawing/2014/main" id="{A7469A4B-0B1C-3B20-DDC9-6D9A696CF2F9}"/>
              </a:ext>
            </a:extLst>
          </p:cNvPr>
          <p:cNvSpPr>
            <a:spLocks noGrp="1"/>
          </p:cNvSpPr>
          <p:nvPr>
            <p:ph type="sldNum" sz="quarter" idx="11"/>
          </p:nvPr>
        </p:nvSpPr>
        <p:spPr/>
        <p:txBody>
          <a:bodyPr/>
          <a:lstStyle/>
          <a:p>
            <a:fld id="{BCC574E5-598D-4C19-A93D-1F2ADF65AC13}" type="slidenum">
              <a:rPr lang="en-GB" smtClean="0"/>
              <a:pPr/>
              <a:t>‹#›</a:t>
            </a:fld>
            <a:endParaRPr lang="en-GB"/>
          </a:p>
        </p:txBody>
      </p:sp>
      <p:pic>
        <p:nvPicPr>
          <p:cNvPr id="5" name="Picture 4">
            <a:extLst>
              <a:ext uri="{FF2B5EF4-FFF2-40B4-BE49-F238E27FC236}">
                <a16:creationId xmlns:a16="http://schemas.microsoft.com/office/drawing/2014/main" id="{9B25AE57-3536-0774-B091-8D3D4477E903}"/>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11388337" y="265707"/>
            <a:ext cx="531777" cy="857250"/>
          </a:xfrm>
          <a:prstGeom prst="rect">
            <a:avLst/>
          </a:prstGeom>
        </p:spPr>
      </p:pic>
      <p:sp>
        <p:nvSpPr>
          <p:cNvPr id="7" name="Footer Placeholder 3">
            <a:extLst>
              <a:ext uri="{FF2B5EF4-FFF2-40B4-BE49-F238E27FC236}">
                <a16:creationId xmlns:a16="http://schemas.microsoft.com/office/drawing/2014/main" id="{26DA4288-635E-6B60-BE2F-D5260F49281E}"/>
              </a:ext>
            </a:extLst>
          </p:cNvPr>
          <p:cNvSpPr>
            <a:spLocks noGrp="1"/>
          </p:cNvSpPr>
          <p:nvPr>
            <p:ph type="ftr" sz="quarter" idx="10"/>
          </p:nvPr>
        </p:nvSpPr>
        <p:spPr>
          <a:xfrm>
            <a:off x="407368" y="6573600"/>
            <a:ext cx="7479332" cy="180000"/>
          </a:xfrm>
        </p:spPr>
        <p:txBody>
          <a:bodyPr/>
          <a:lstStyle/>
          <a:p>
            <a:pPr algn="l"/>
            <a:r>
              <a:rPr lang="en-US" i="1">
                <a:latin typeface="Aptos" panose="020B0004020202020204" pitchFamily="34" charset="0"/>
              </a:rPr>
              <a:t>Proprietary and Confidential. © 2026 KC2026. All Rights Reserved. FIFA World Cup 26™, FIFA World Cup™, World Cup™ and associated trademarks and logos are the property of FIFA.</a:t>
            </a:r>
            <a:endParaRPr lang="en-GB"/>
          </a:p>
        </p:txBody>
      </p:sp>
    </p:spTree>
    <p:extLst>
      <p:ext uri="{BB962C8B-B14F-4D97-AF65-F5344CB8AC3E}">
        <p14:creationId xmlns:p14="http://schemas.microsoft.com/office/powerpoint/2010/main" val="2420852381"/>
      </p:ext>
    </p:extLst>
  </p:cSld>
  <p:clrMapOvr>
    <a:masterClrMapping/>
  </p:clrMapOvr>
</p:sldLayout>
</file>

<file path=ppt/slideLayouts/slideLayout125.xml><?xml version="1.0" encoding="utf-8"?>
<p:sldLayout xmlns:a="http://schemas.openxmlformats.org/drawingml/2006/main" xmlns:r="http://schemas.openxmlformats.org/officeDocument/2006/relationships" xmlns:p="http://schemas.openxmlformats.org/presentationml/2006/main" preserve="1" userDrawn="1">
  <p:cSld name="1_Just headlin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9E9F6A-B42D-FA76-29A9-3E768C230779}"/>
              </a:ext>
            </a:extLst>
          </p:cNvPr>
          <p:cNvSpPr>
            <a:spLocks noGrp="1"/>
          </p:cNvSpPr>
          <p:nvPr>
            <p:ph type="title"/>
          </p:nvPr>
        </p:nvSpPr>
        <p:spPr>
          <a:xfrm>
            <a:off x="1390650" y="351432"/>
            <a:ext cx="9410700" cy="685800"/>
          </a:xfrm>
        </p:spPr>
        <p:txBody>
          <a:bodyPr/>
          <a:lstStyle>
            <a:lvl1pPr algn="ctr">
              <a:defRPr/>
            </a:lvl1pPr>
          </a:lstStyle>
          <a:p>
            <a:r>
              <a:rPr lang="en-US"/>
              <a:t>Click to edit Master title style</a:t>
            </a:r>
          </a:p>
        </p:txBody>
      </p:sp>
      <p:sp>
        <p:nvSpPr>
          <p:cNvPr id="4" name="Slide Number Placeholder 3">
            <a:extLst>
              <a:ext uri="{FF2B5EF4-FFF2-40B4-BE49-F238E27FC236}">
                <a16:creationId xmlns:a16="http://schemas.microsoft.com/office/drawing/2014/main" id="{A7469A4B-0B1C-3B20-DDC9-6D9A696CF2F9}"/>
              </a:ext>
            </a:extLst>
          </p:cNvPr>
          <p:cNvSpPr>
            <a:spLocks noGrp="1"/>
          </p:cNvSpPr>
          <p:nvPr>
            <p:ph type="sldNum" sz="quarter" idx="11"/>
          </p:nvPr>
        </p:nvSpPr>
        <p:spPr/>
        <p:txBody>
          <a:bodyPr/>
          <a:lstStyle/>
          <a:p>
            <a:fld id="{BCC574E5-598D-4C19-A93D-1F2ADF65AC13}" type="slidenum">
              <a:rPr lang="en-GB" smtClean="0"/>
              <a:pPr/>
              <a:t>‹#›</a:t>
            </a:fld>
            <a:endParaRPr lang="en-GB"/>
          </a:p>
        </p:txBody>
      </p:sp>
      <p:pic>
        <p:nvPicPr>
          <p:cNvPr id="5" name="Picture 4">
            <a:extLst>
              <a:ext uri="{FF2B5EF4-FFF2-40B4-BE49-F238E27FC236}">
                <a16:creationId xmlns:a16="http://schemas.microsoft.com/office/drawing/2014/main" id="{9B25AE57-3536-0774-B091-8D3D4477E903}"/>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11388337" y="265707"/>
            <a:ext cx="531777" cy="857250"/>
          </a:xfrm>
          <a:prstGeom prst="rect">
            <a:avLst/>
          </a:prstGeom>
        </p:spPr>
      </p:pic>
      <p:sp>
        <p:nvSpPr>
          <p:cNvPr id="7" name="Footer Placeholder 3">
            <a:extLst>
              <a:ext uri="{FF2B5EF4-FFF2-40B4-BE49-F238E27FC236}">
                <a16:creationId xmlns:a16="http://schemas.microsoft.com/office/drawing/2014/main" id="{004DE941-AF20-856B-8887-56C537C00662}"/>
              </a:ext>
            </a:extLst>
          </p:cNvPr>
          <p:cNvSpPr>
            <a:spLocks noGrp="1"/>
          </p:cNvSpPr>
          <p:nvPr>
            <p:ph type="ftr" sz="quarter" idx="10"/>
          </p:nvPr>
        </p:nvSpPr>
        <p:spPr>
          <a:xfrm>
            <a:off x="407368" y="6573600"/>
            <a:ext cx="7479332" cy="180000"/>
          </a:xfrm>
        </p:spPr>
        <p:txBody>
          <a:bodyPr/>
          <a:lstStyle/>
          <a:p>
            <a:pPr algn="l"/>
            <a:r>
              <a:rPr lang="en-US" i="1">
                <a:latin typeface="Aptos" panose="020B0004020202020204" pitchFamily="34" charset="0"/>
              </a:rPr>
              <a:t>Proprietary and Confidential. © 2026 KC2026. All Rights Reserved. FIFA World Cup 26™, FIFA World Cup™, World Cup™ and associated trademarks and logos are the property of FIFA.</a:t>
            </a:r>
            <a:endParaRPr lang="en-GB"/>
          </a:p>
        </p:txBody>
      </p:sp>
    </p:spTree>
    <p:extLst>
      <p:ext uri="{BB962C8B-B14F-4D97-AF65-F5344CB8AC3E}">
        <p14:creationId xmlns:p14="http://schemas.microsoft.com/office/powerpoint/2010/main" val="2981769389"/>
      </p:ext>
    </p:extLst>
  </p:cSld>
  <p:clrMapOvr>
    <a:masterClrMapping/>
  </p:clrMapOvr>
</p:sldLayout>
</file>

<file path=ppt/slideLayouts/slideLayout126.xml><?xml version="1.0" encoding="utf-8"?>
<p:sldLayout xmlns:a="http://schemas.openxmlformats.org/drawingml/2006/main" xmlns:r="http://schemas.openxmlformats.org/officeDocument/2006/relationships" xmlns:p="http://schemas.openxmlformats.org/presentationml/2006/main" preserve="1" userDrawn="1">
  <p:cSld name="Sidebar - Just headline">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8761EC03-82EE-08AA-3E90-1D3DB3B8A557}"/>
              </a:ext>
            </a:extLst>
          </p:cNvPr>
          <p:cNvSpPr/>
          <p:nvPr userDrawn="1"/>
        </p:nvSpPr>
        <p:spPr>
          <a:xfrm>
            <a:off x="10972800" y="0"/>
            <a:ext cx="1219200" cy="6858000"/>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Graphic 6">
            <a:extLst>
              <a:ext uri="{FF2B5EF4-FFF2-40B4-BE49-F238E27FC236}">
                <a16:creationId xmlns:a16="http://schemas.microsoft.com/office/drawing/2014/main" id="{AA3D1769-007A-0908-9AAC-ADB93BAD32BF}"/>
              </a:ext>
            </a:extLst>
          </p:cNvPr>
          <p:cNvPicPr>
            <a:picLocks noChangeAspect="1"/>
          </p:cNvPicPr>
          <p:nvPr userDrawn="1"/>
        </p:nvPicPr>
        <p:blipFill>
          <a:blip>
            <a:extLst>
              <a:ext uri="{96DAC541-7B7A-43D3-8B79-37D633B846F1}">
                <asvg:svgBlip xmlns:asvg="http://schemas.microsoft.com/office/drawing/2016/SVG/main" r:embed="rId2"/>
              </a:ext>
            </a:extLst>
          </a:blip>
          <a:srcRect l="34319" t="34216" r="-3401" b="51747"/>
          <a:stretch/>
        </p:blipFill>
        <p:spPr>
          <a:xfrm rot="16200000">
            <a:off x="8625089" y="3291089"/>
            <a:ext cx="5914622" cy="1219200"/>
          </a:xfrm>
          <a:prstGeom prst="rect">
            <a:avLst/>
          </a:prstGeom>
        </p:spPr>
      </p:pic>
      <p:sp>
        <p:nvSpPr>
          <p:cNvPr id="2" name="Title 1">
            <a:extLst>
              <a:ext uri="{FF2B5EF4-FFF2-40B4-BE49-F238E27FC236}">
                <a16:creationId xmlns:a16="http://schemas.microsoft.com/office/drawing/2014/main" id="{3E9E9F6A-B42D-FA76-29A9-3E768C230779}"/>
              </a:ext>
            </a:extLst>
          </p:cNvPr>
          <p:cNvSpPr>
            <a:spLocks noGrp="1"/>
          </p:cNvSpPr>
          <p:nvPr>
            <p:ph type="title"/>
          </p:nvPr>
        </p:nvSpPr>
        <p:spPr/>
        <p:txBody>
          <a:bodyPr/>
          <a:lstStyle/>
          <a:p>
            <a:r>
              <a:rPr lang="en-US"/>
              <a:t>Click to edit Master title style</a:t>
            </a:r>
          </a:p>
        </p:txBody>
      </p:sp>
      <p:sp>
        <p:nvSpPr>
          <p:cNvPr id="4" name="Slide Number Placeholder 3">
            <a:extLst>
              <a:ext uri="{FF2B5EF4-FFF2-40B4-BE49-F238E27FC236}">
                <a16:creationId xmlns:a16="http://schemas.microsoft.com/office/drawing/2014/main" id="{A7469A4B-0B1C-3B20-DDC9-6D9A696CF2F9}"/>
              </a:ext>
            </a:extLst>
          </p:cNvPr>
          <p:cNvSpPr>
            <a:spLocks noGrp="1"/>
          </p:cNvSpPr>
          <p:nvPr>
            <p:ph type="sldNum" sz="quarter" idx="11"/>
          </p:nvPr>
        </p:nvSpPr>
        <p:spPr/>
        <p:txBody>
          <a:bodyPr/>
          <a:lstStyle>
            <a:lvl1pPr>
              <a:defRPr>
                <a:solidFill>
                  <a:schemeClr val="bg1"/>
                </a:solidFill>
              </a:defRPr>
            </a:lvl1pPr>
          </a:lstStyle>
          <a:p>
            <a:fld id="{BCC574E5-598D-4C19-A93D-1F2ADF65AC13}" type="slidenum">
              <a:rPr lang="en-GB" smtClean="0"/>
              <a:pPr/>
              <a:t>‹#›</a:t>
            </a:fld>
            <a:endParaRPr lang="en-GB"/>
          </a:p>
        </p:txBody>
      </p:sp>
      <p:pic>
        <p:nvPicPr>
          <p:cNvPr id="5" name="Picture 4">
            <a:extLst>
              <a:ext uri="{FF2B5EF4-FFF2-40B4-BE49-F238E27FC236}">
                <a16:creationId xmlns:a16="http://schemas.microsoft.com/office/drawing/2014/main" id="{9B25AE57-3536-0774-B091-8D3D4477E903}"/>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11388337" y="265707"/>
            <a:ext cx="531777" cy="857250"/>
          </a:xfrm>
          <a:prstGeom prst="rect">
            <a:avLst/>
          </a:prstGeom>
        </p:spPr>
      </p:pic>
      <p:sp>
        <p:nvSpPr>
          <p:cNvPr id="9" name="Footer Placeholder 3">
            <a:extLst>
              <a:ext uri="{FF2B5EF4-FFF2-40B4-BE49-F238E27FC236}">
                <a16:creationId xmlns:a16="http://schemas.microsoft.com/office/drawing/2014/main" id="{7EA3275E-4CCF-46C8-9289-EE840C2616D8}"/>
              </a:ext>
            </a:extLst>
          </p:cNvPr>
          <p:cNvSpPr>
            <a:spLocks noGrp="1"/>
          </p:cNvSpPr>
          <p:nvPr>
            <p:ph type="ftr" sz="quarter" idx="10"/>
          </p:nvPr>
        </p:nvSpPr>
        <p:spPr>
          <a:xfrm>
            <a:off x="407368" y="6573600"/>
            <a:ext cx="7479332" cy="180000"/>
          </a:xfrm>
        </p:spPr>
        <p:txBody>
          <a:bodyPr/>
          <a:lstStyle/>
          <a:p>
            <a:pPr algn="l"/>
            <a:r>
              <a:rPr lang="en-US" i="1">
                <a:latin typeface="Aptos" panose="020B0004020202020204" pitchFamily="34" charset="0"/>
              </a:rPr>
              <a:t>Proprietary and Confidential. © 2026 KC2026. All Rights Reserved. FIFA World Cup 26™, FIFA World Cup™, World Cup™ and associated trademarks and logos are the property of FIFA.</a:t>
            </a:r>
            <a:endParaRPr lang="en-GB"/>
          </a:p>
        </p:txBody>
      </p:sp>
    </p:spTree>
    <p:extLst>
      <p:ext uri="{BB962C8B-B14F-4D97-AF65-F5344CB8AC3E}">
        <p14:creationId xmlns:p14="http://schemas.microsoft.com/office/powerpoint/2010/main" val="3528094156"/>
      </p:ext>
    </p:extLst>
  </p:cSld>
  <p:clrMapOvr>
    <a:masterClrMapping/>
  </p:clrMapOvr>
</p:sldLayout>
</file>

<file path=ppt/slideLayouts/slideLayout127.xml><?xml version="1.0" encoding="utf-8"?>
<p:sldLayout xmlns:a="http://schemas.openxmlformats.org/drawingml/2006/main" xmlns:r="http://schemas.openxmlformats.org/officeDocument/2006/relationships" xmlns:p="http://schemas.openxmlformats.org/presentationml/2006/main" preserve="1" userDrawn="1">
  <p:cSld name="Sidebar - Text - Side Sub">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8761EC03-82EE-08AA-3E90-1D3DB3B8A557}"/>
              </a:ext>
            </a:extLst>
          </p:cNvPr>
          <p:cNvSpPr/>
          <p:nvPr userDrawn="1"/>
        </p:nvSpPr>
        <p:spPr>
          <a:xfrm>
            <a:off x="10972800" y="0"/>
            <a:ext cx="1219200" cy="6858000"/>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Graphic 6">
            <a:extLst>
              <a:ext uri="{FF2B5EF4-FFF2-40B4-BE49-F238E27FC236}">
                <a16:creationId xmlns:a16="http://schemas.microsoft.com/office/drawing/2014/main" id="{AA3D1769-007A-0908-9AAC-ADB93BAD32BF}"/>
              </a:ext>
            </a:extLst>
          </p:cNvPr>
          <p:cNvPicPr>
            <a:picLocks noChangeAspect="1"/>
          </p:cNvPicPr>
          <p:nvPr userDrawn="1"/>
        </p:nvPicPr>
        <p:blipFill>
          <a:blip>
            <a:extLst>
              <a:ext uri="{96DAC541-7B7A-43D3-8B79-37D633B846F1}">
                <asvg:svgBlip xmlns:asvg="http://schemas.microsoft.com/office/drawing/2016/SVG/main" r:embed="rId2"/>
              </a:ext>
            </a:extLst>
          </a:blip>
          <a:srcRect l="34319" t="34216" r="-3401" b="51747"/>
          <a:stretch/>
        </p:blipFill>
        <p:spPr>
          <a:xfrm rot="16200000">
            <a:off x="8625089" y="3291089"/>
            <a:ext cx="5914622" cy="1219200"/>
          </a:xfrm>
          <a:prstGeom prst="rect">
            <a:avLst/>
          </a:prstGeom>
        </p:spPr>
      </p:pic>
      <p:sp>
        <p:nvSpPr>
          <p:cNvPr id="4" name="Slide Number Placeholder 3">
            <a:extLst>
              <a:ext uri="{FF2B5EF4-FFF2-40B4-BE49-F238E27FC236}">
                <a16:creationId xmlns:a16="http://schemas.microsoft.com/office/drawing/2014/main" id="{A7469A4B-0B1C-3B20-DDC9-6D9A696CF2F9}"/>
              </a:ext>
            </a:extLst>
          </p:cNvPr>
          <p:cNvSpPr>
            <a:spLocks noGrp="1"/>
          </p:cNvSpPr>
          <p:nvPr>
            <p:ph type="sldNum" sz="quarter" idx="11"/>
          </p:nvPr>
        </p:nvSpPr>
        <p:spPr/>
        <p:txBody>
          <a:bodyPr/>
          <a:lstStyle>
            <a:lvl1pPr>
              <a:defRPr>
                <a:solidFill>
                  <a:schemeClr val="bg1"/>
                </a:solidFill>
              </a:defRPr>
            </a:lvl1pPr>
          </a:lstStyle>
          <a:p>
            <a:fld id="{BCC574E5-598D-4C19-A93D-1F2ADF65AC13}" type="slidenum">
              <a:rPr lang="en-GB" smtClean="0"/>
              <a:pPr/>
              <a:t>‹#›</a:t>
            </a:fld>
            <a:endParaRPr lang="en-GB"/>
          </a:p>
        </p:txBody>
      </p:sp>
      <p:pic>
        <p:nvPicPr>
          <p:cNvPr id="5" name="Picture 4">
            <a:extLst>
              <a:ext uri="{FF2B5EF4-FFF2-40B4-BE49-F238E27FC236}">
                <a16:creationId xmlns:a16="http://schemas.microsoft.com/office/drawing/2014/main" id="{9B25AE57-3536-0774-B091-8D3D4477E903}"/>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11388337" y="265707"/>
            <a:ext cx="531777" cy="857250"/>
          </a:xfrm>
          <a:prstGeom prst="rect">
            <a:avLst/>
          </a:prstGeom>
        </p:spPr>
      </p:pic>
      <p:sp>
        <p:nvSpPr>
          <p:cNvPr id="8" name="Text Placeholder 9">
            <a:extLst>
              <a:ext uri="{FF2B5EF4-FFF2-40B4-BE49-F238E27FC236}">
                <a16:creationId xmlns:a16="http://schemas.microsoft.com/office/drawing/2014/main" id="{FE315D93-26D7-81B3-1401-2EEC5F8BD1FA}"/>
              </a:ext>
            </a:extLst>
          </p:cNvPr>
          <p:cNvSpPr>
            <a:spLocks noGrp="1"/>
          </p:cNvSpPr>
          <p:nvPr>
            <p:ph type="body" sz="quarter" idx="18" hasCustomPrompt="1"/>
          </p:nvPr>
        </p:nvSpPr>
        <p:spPr>
          <a:xfrm>
            <a:off x="381000" y="368121"/>
            <a:ext cx="2743200" cy="5943600"/>
          </a:xfrm>
        </p:spPr>
        <p:txBody>
          <a:bodyPr anchor="ctr"/>
          <a:lstStyle>
            <a:lvl1pPr marL="0" indent="0" algn="r">
              <a:lnSpc>
                <a:spcPct val="80000"/>
              </a:lnSpc>
              <a:spcBef>
                <a:spcPts val="400"/>
              </a:spcBef>
              <a:buNone/>
              <a:defRPr sz="2800" b="1" i="0" cap="all" spc="0" baseline="0">
                <a:solidFill>
                  <a:schemeClr val="accent1"/>
                </a:solidFill>
                <a:latin typeface="Aptos Black" panose="020B0004020202020204" pitchFamily="34" charset="0"/>
              </a:defRPr>
            </a:lvl1pPr>
            <a:lvl2pPr marL="274183" indent="0">
              <a:buNone/>
              <a:defRPr/>
            </a:lvl2pPr>
            <a:lvl3pPr marL="548366" indent="0">
              <a:buNone/>
              <a:defRPr/>
            </a:lvl3pPr>
            <a:lvl4pPr marL="822549" indent="0">
              <a:buNone/>
              <a:defRPr/>
            </a:lvl4pPr>
            <a:lvl5pPr marL="1096732" indent="0">
              <a:buNone/>
              <a:defRPr/>
            </a:lvl5pPr>
          </a:lstStyle>
          <a:p>
            <a:pPr lvl="0"/>
            <a:r>
              <a:rPr lang="en-US"/>
              <a:t>Subhead</a:t>
            </a:r>
          </a:p>
        </p:txBody>
      </p:sp>
      <p:sp>
        <p:nvSpPr>
          <p:cNvPr id="9" name="Text Placeholder 4">
            <a:extLst>
              <a:ext uri="{FF2B5EF4-FFF2-40B4-BE49-F238E27FC236}">
                <a16:creationId xmlns:a16="http://schemas.microsoft.com/office/drawing/2014/main" id="{ADC1275C-FF0A-CF8A-C33F-237B326C5D2D}"/>
              </a:ext>
            </a:extLst>
          </p:cNvPr>
          <p:cNvSpPr>
            <a:spLocks noGrp="1"/>
          </p:cNvSpPr>
          <p:nvPr>
            <p:ph type="body" sz="quarter" idx="41"/>
          </p:nvPr>
        </p:nvSpPr>
        <p:spPr>
          <a:xfrm>
            <a:off x="3290268" y="381000"/>
            <a:ext cx="7479332" cy="5943600"/>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Footer Placeholder 3">
            <a:extLst>
              <a:ext uri="{FF2B5EF4-FFF2-40B4-BE49-F238E27FC236}">
                <a16:creationId xmlns:a16="http://schemas.microsoft.com/office/drawing/2014/main" id="{3664FEF2-BD0E-1FC4-CD99-5E1567CF3483}"/>
              </a:ext>
            </a:extLst>
          </p:cNvPr>
          <p:cNvSpPr>
            <a:spLocks noGrp="1"/>
          </p:cNvSpPr>
          <p:nvPr>
            <p:ph type="ftr" sz="quarter" idx="10"/>
          </p:nvPr>
        </p:nvSpPr>
        <p:spPr>
          <a:xfrm>
            <a:off x="407368" y="6573600"/>
            <a:ext cx="7479332" cy="180000"/>
          </a:xfrm>
        </p:spPr>
        <p:txBody>
          <a:bodyPr/>
          <a:lstStyle/>
          <a:p>
            <a:pPr algn="l"/>
            <a:r>
              <a:rPr lang="en-US" i="1">
                <a:latin typeface="Aptos" panose="020B0004020202020204" pitchFamily="34" charset="0"/>
              </a:rPr>
              <a:t>Proprietary and Confidential. © 2026 KC2026. All Rights Reserved. FIFA World Cup 26™, FIFA World Cup™, World Cup™ and associated trademarks and logos are the property of FIFA.</a:t>
            </a:r>
            <a:endParaRPr lang="en-GB"/>
          </a:p>
        </p:txBody>
      </p:sp>
    </p:spTree>
    <p:extLst>
      <p:ext uri="{BB962C8B-B14F-4D97-AF65-F5344CB8AC3E}">
        <p14:creationId xmlns:p14="http://schemas.microsoft.com/office/powerpoint/2010/main" val="1972669281"/>
      </p:ext>
    </p:extLst>
  </p:cSld>
  <p:clrMapOvr>
    <a:masterClrMapping/>
  </p:clrMapOvr>
</p:sldLayout>
</file>

<file path=ppt/slideLayouts/slideLayout128.xml><?xml version="1.0" encoding="utf-8"?>
<p:sldLayout xmlns:a="http://schemas.openxmlformats.org/drawingml/2006/main" xmlns:r="http://schemas.openxmlformats.org/officeDocument/2006/relationships" xmlns:p="http://schemas.openxmlformats.org/presentationml/2006/main" preserve="1" userDrawn="1">
  <p:cSld name="Sidebar - text - top hea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8761EC03-82EE-08AA-3E90-1D3DB3B8A557}"/>
              </a:ext>
            </a:extLst>
          </p:cNvPr>
          <p:cNvSpPr/>
          <p:nvPr userDrawn="1"/>
        </p:nvSpPr>
        <p:spPr>
          <a:xfrm>
            <a:off x="10972800" y="0"/>
            <a:ext cx="1219200" cy="6858000"/>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Graphic 6">
            <a:extLst>
              <a:ext uri="{FF2B5EF4-FFF2-40B4-BE49-F238E27FC236}">
                <a16:creationId xmlns:a16="http://schemas.microsoft.com/office/drawing/2014/main" id="{AA3D1769-007A-0908-9AAC-ADB93BAD32BF}"/>
              </a:ext>
            </a:extLst>
          </p:cNvPr>
          <p:cNvPicPr>
            <a:picLocks noChangeAspect="1"/>
          </p:cNvPicPr>
          <p:nvPr userDrawn="1"/>
        </p:nvPicPr>
        <p:blipFill>
          <a:blip>
            <a:extLst>
              <a:ext uri="{96DAC541-7B7A-43D3-8B79-37D633B846F1}">
                <asvg:svgBlip xmlns:asvg="http://schemas.microsoft.com/office/drawing/2016/SVG/main" r:embed="rId2"/>
              </a:ext>
            </a:extLst>
          </a:blip>
          <a:srcRect l="34319" t="34216" r="-3401" b="51747"/>
          <a:stretch/>
        </p:blipFill>
        <p:spPr>
          <a:xfrm rot="16200000">
            <a:off x="8625089" y="3291089"/>
            <a:ext cx="5914622" cy="1219200"/>
          </a:xfrm>
          <a:prstGeom prst="rect">
            <a:avLst/>
          </a:prstGeom>
        </p:spPr>
      </p:pic>
      <p:sp>
        <p:nvSpPr>
          <p:cNvPr id="2" name="Title 1">
            <a:extLst>
              <a:ext uri="{FF2B5EF4-FFF2-40B4-BE49-F238E27FC236}">
                <a16:creationId xmlns:a16="http://schemas.microsoft.com/office/drawing/2014/main" id="{3E9E9F6A-B42D-FA76-29A9-3E768C230779}"/>
              </a:ext>
            </a:extLst>
          </p:cNvPr>
          <p:cNvSpPr>
            <a:spLocks noGrp="1"/>
          </p:cNvSpPr>
          <p:nvPr>
            <p:ph type="title"/>
          </p:nvPr>
        </p:nvSpPr>
        <p:spPr/>
        <p:txBody>
          <a:bodyPr/>
          <a:lstStyle/>
          <a:p>
            <a:r>
              <a:rPr lang="en-US"/>
              <a:t>Click to edit Master title style</a:t>
            </a:r>
          </a:p>
        </p:txBody>
      </p:sp>
      <p:sp>
        <p:nvSpPr>
          <p:cNvPr id="4" name="Slide Number Placeholder 3">
            <a:extLst>
              <a:ext uri="{FF2B5EF4-FFF2-40B4-BE49-F238E27FC236}">
                <a16:creationId xmlns:a16="http://schemas.microsoft.com/office/drawing/2014/main" id="{A7469A4B-0B1C-3B20-DDC9-6D9A696CF2F9}"/>
              </a:ext>
            </a:extLst>
          </p:cNvPr>
          <p:cNvSpPr>
            <a:spLocks noGrp="1"/>
          </p:cNvSpPr>
          <p:nvPr>
            <p:ph type="sldNum" sz="quarter" idx="11"/>
          </p:nvPr>
        </p:nvSpPr>
        <p:spPr/>
        <p:txBody>
          <a:bodyPr/>
          <a:lstStyle>
            <a:lvl1pPr>
              <a:defRPr>
                <a:solidFill>
                  <a:schemeClr val="bg1"/>
                </a:solidFill>
              </a:defRPr>
            </a:lvl1pPr>
          </a:lstStyle>
          <a:p>
            <a:fld id="{BCC574E5-598D-4C19-A93D-1F2ADF65AC13}" type="slidenum">
              <a:rPr lang="en-GB" smtClean="0"/>
              <a:pPr/>
              <a:t>‹#›</a:t>
            </a:fld>
            <a:endParaRPr lang="en-GB"/>
          </a:p>
        </p:txBody>
      </p:sp>
      <p:pic>
        <p:nvPicPr>
          <p:cNvPr id="5" name="Picture 4">
            <a:extLst>
              <a:ext uri="{FF2B5EF4-FFF2-40B4-BE49-F238E27FC236}">
                <a16:creationId xmlns:a16="http://schemas.microsoft.com/office/drawing/2014/main" id="{9B25AE57-3536-0774-B091-8D3D4477E903}"/>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11388337" y="265707"/>
            <a:ext cx="531777" cy="857250"/>
          </a:xfrm>
          <a:prstGeom prst="rect">
            <a:avLst/>
          </a:prstGeom>
        </p:spPr>
      </p:pic>
      <p:sp>
        <p:nvSpPr>
          <p:cNvPr id="8" name="Text Placeholder 4">
            <a:extLst>
              <a:ext uri="{FF2B5EF4-FFF2-40B4-BE49-F238E27FC236}">
                <a16:creationId xmlns:a16="http://schemas.microsoft.com/office/drawing/2014/main" id="{D7F9D8CD-FC1D-087D-3020-C8C26E48F2BA}"/>
              </a:ext>
            </a:extLst>
          </p:cNvPr>
          <p:cNvSpPr>
            <a:spLocks noGrp="1"/>
          </p:cNvSpPr>
          <p:nvPr>
            <p:ph type="body" sz="quarter" idx="41"/>
          </p:nvPr>
        </p:nvSpPr>
        <p:spPr>
          <a:xfrm>
            <a:off x="407368" y="1354666"/>
            <a:ext cx="10362232" cy="4969933"/>
          </a:xfrm>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Footer Placeholder 3">
            <a:extLst>
              <a:ext uri="{FF2B5EF4-FFF2-40B4-BE49-F238E27FC236}">
                <a16:creationId xmlns:a16="http://schemas.microsoft.com/office/drawing/2014/main" id="{73AF6760-F5D1-8A17-9AE8-28CA5A242EDE}"/>
              </a:ext>
            </a:extLst>
          </p:cNvPr>
          <p:cNvSpPr>
            <a:spLocks noGrp="1"/>
          </p:cNvSpPr>
          <p:nvPr>
            <p:ph type="ftr" sz="quarter" idx="10"/>
          </p:nvPr>
        </p:nvSpPr>
        <p:spPr>
          <a:xfrm>
            <a:off x="407368" y="6573600"/>
            <a:ext cx="7479332" cy="180000"/>
          </a:xfrm>
        </p:spPr>
        <p:txBody>
          <a:bodyPr/>
          <a:lstStyle/>
          <a:p>
            <a:pPr algn="l"/>
            <a:r>
              <a:rPr lang="en-US" i="1">
                <a:latin typeface="Aptos" panose="020B0004020202020204" pitchFamily="34" charset="0"/>
              </a:rPr>
              <a:t>Proprietary and Confidential. © 2026 KC2026. All Rights Reserved. FIFA World Cup 26™, FIFA World Cup™, World Cup™ and associated trademarks and logos are the property of FIFA.</a:t>
            </a:r>
            <a:endParaRPr lang="en-GB"/>
          </a:p>
        </p:txBody>
      </p:sp>
    </p:spTree>
    <p:extLst>
      <p:ext uri="{BB962C8B-B14F-4D97-AF65-F5344CB8AC3E}">
        <p14:creationId xmlns:p14="http://schemas.microsoft.com/office/powerpoint/2010/main" val="4004252947"/>
      </p:ext>
    </p:extLst>
  </p:cSld>
  <p:clrMapOvr>
    <a:masterClrMapping/>
  </p:clrMapOvr>
</p:sldLayout>
</file>

<file path=ppt/slideLayouts/slideLayout129.xml><?xml version="1.0" encoding="utf-8"?>
<p:sldLayout xmlns:a="http://schemas.openxmlformats.org/drawingml/2006/main" xmlns:r="http://schemas.openxmlformats.org/officeDocument/2006/relationships" xmlns:p="http://schemas.openxmlformats.org/presentationml/2006/main" preserve="1" userDrawn="1">
  <p:cSld name="Top banner - blank">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89A8D2E7-38D1-0320-3237-945D8B917A22}"/>
              </a:ext>
            </a:extLst>
          </p:cNvPr>
          <p:cNvSpPr/>
          <p:nvPr userDrawn="1"/>
        </p:nvSpPr>
        <p:spPr>
          <a:xfrm>
            <a:off x="-1" y="0"/>
            <a:ext cx="12192000" cy="13716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b="0" i="0">
              <a:latin typeface="Aptos" panose="020B0004020202020204" pitchFamily="34" charset="0"/>
            </a:endParaRPr>
          </a:p>
        </p:txBody>
      </p:sp>
      <p:pic>
        <p:nvPicPr>
          <p:cNvPr id="7" name="Graphic 6">
            <a:extLst>
              <a:ext uri="{FF2B5EF4-FFF2-40B4-BE49-F238E27FC236}">
                <a16:creationId xmlns:a16="http://schemas.microsoft.com/office/drawing/2014/main" id="{D6E7A569-537F-C0D6-0CE2-DD63B0DDD074}"/>
              </a:ext>
            </a:extLst>
          </p:cNvPr>
          <p:cNvPicPr>
            <a:picLocks noChangeAspect="1"/>
          </p:cNvPicPr>
          <p:nvPr userDrawn="1"/>
        </p:nvPicPr>
        <p:blipFill>
          <a:blip>
            <a:extLst>
              <a:ext uri="{96DAC541-7B7A-43D3-8B79-37D633B846F1}">
                <asvg:svgBlip xmlns:asvg="http://schemas.microsoft.com/office/drawing/2016/SVG/main" r:embed="rId2"/>
              </a:ext>
            </a:extLst>
          </a:blip>
          <a:srcRect l="23384" t="-2066" r="7300" b="80431"/>
          <a:stretch/>
        </p:blipFill>
        <p:spPr>
          <a:xfrm>
            <a:off x="-1" y="162952"/>
            <a:ext cx="9029701" cy="1208648"/>
          </a:xfrm>
          <a:prstGeom prst="rect">
            <a:avLst/>
          </a:prstGeom>
        </p:spPr>
      </p:pic>
      <p:sp>
        <p:nvSpPr>
          <p:cNvPr id="8" name="Text Placeholder 8">
            <a:extLst>
              <a:ext uri="{FF2B5EF4-FFF2-40B4-BE49-F238E27FC236}">
                <a16:creationId xmlns:a16="http://schemas.microsoft.com/office/drawing/2014/main" id="{33CC6B48-894F-7566-CCEA-DA4105AD77A7}"/>
              </a:ext>
            </a:extLst>
          </p:cNvPr>
          <p:cNvSpPr>
            <a:spLocks noGrp="1"/>
          </p:cNvSpPr>
          <p:nvPr>
            <p:ph type="body" sz="quarter" idx="13" hasCustomPrompt="1"/>
          </p:nvPr>
        </p:nvSpPr>
        <p:spPr>
          <a:xfrm>
            <a:off x="1524000" y="385961"/>
            <a:ext cx="9144000" cy="676806"/>
          </a:xfrm>
        </p:spPr>
        <p:txBody>
          <a:bodyPr anchor="b">
            <a:noAutofit/>
          </a:bodyPr>
          <a:lstStyle>
            <a:lvl1pPr marL="0" indent="0" algn="ctr">
              <a:lnSpc>
                <a:spcPct val="80000"/>
              </a:lnSpc>
              <a:spcBef>
                <a:spcPts val="0"/>
              </a:spcBef>
              <a:spcAft>
                <a:spcPts val="0"/>
              </a:spcAft>
              <a:buNone/>
              <a:defRPr lang="en-US" sz="3600" b="1" i="0" kern="1200" cap="all" spc="0" baseline="0" dirty="0">
                <a:solidFill>
                  <a:schemeClr val="bg1"/>
                </a:solidFill>
                <a:latin typeface="Aptos Black" panose="020B0004020202020204" pitchFamily="34" charset="0"/>
                <a:ea typeface="Aptos Black" panose="020B0004020202020204" pitchFamily="34" charset="0"/>
                <a:cs typeface="Aptos Black" panose="020B0004020202020204" pitchFamily="34" charset="0"/>
              </a:defRPr>
            </a:lvl1pPr>
          </a:lstStyle>
          <a:p>
            <a:pPr lvl="0"/>
            <a:r>
              <a:rPr lang="en-US"/>
              <a:t>Headline</a:t>
            </a:r>
          </a:p>
        </p:txBody>
      </p:sp>
      <p:sp>
        <p:nvSpPr>
          <p:cNvPr id="4" name="Slide Number Placeholder 3">
            <a:extLst>
              <a:ext uri="{FF2B5EF4-FFF2-40B4-BE49-F238E27FC236}">
                <a16:creationId xmlns:a16="http://schemas.microsoft.com/office/drawing/2014/main" id="{A7469A4B-0B1C-3B20-DDC9-6D9A696CF2F9}"/>
              </a:ext>
            </a:extLst>
          </p:cNvPr>
          <p:cNvSpPr>
            <a:spLocks noGrp="1"/>
          </p:cNvSpPr>
          <p:nvPr>
            <p:ph type="sldNum" sz="quarter" idx="11"/>
          </p:nvPr>
        </p:nvSpPr>
        <p:spPr/>
        <p:txBody>
          <a:bodyPr/>
          <a:lstStyle/>
          <a:p>
            <a:fld id="{BCC574E5-598D-4C19-A93D-1F2ADF65AC13}" type="slidenum">
              <a:rPr lang="en-GB" smtClean="0"/>
              <a:pPr/>
              <a:t>‹#›</a:t>
            </a:fld>
            <a:endParaRPr lang="en-GB"/>
          </a:p>
        </p:txBody>
      </p:sp>
      <p:pic>
        <p:nvPicPr>
          <p:cNvPr id="5" name="Picture 4">
            <a:extLst>
              <a:ext uri="{FF2B5EF4-FFF2-40B4-BE49-F238E27FC236}">
                <a16:creationId xmlns:a16="http://schemas.microsoft.com/office/drawing/2014/main" id="{9B25AE57-3536-0774-B091-8D3D4477E903}"/>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11388337" y="265707"/>
            <a:ext cx="531777" cy="857250"/>
          </a:xfrm>
          <a:prstGeom prst="rect">
            <a:avLst/>
          </a:prstGeom>
        </p:spPr>
      </p:pic>
      <p:sp>
        <p:nvSpPr>
          <p:cNvPr id="9" name="Footer Placeholder 3">
            <a:extLst>
              <a:ext uri="{FF2B5EF4-FFF2-40B4-BE49-F238E27FC236}">
                <a16:creationId xmlns:a16="http://schemas.microsoft.com/office/drawing/2014/main" id="{C358AC66-EF8D-3FD0-9D9B-32CD39DBF804}"/>
              </a:ext>
            </a:extLst>
          </p:cNvPr>
          <p:cNvSpPr>
            <a:spLocks noGrp="1"/>
          </p:cNvSpPr>
          <p:nvPr>
            <p:ph type="ftr" sz="quarter" idx="10"/>
          </p:nvPr>
        </p:nvSpPr>
        <p:spPr>
          <a:xfrm>
            <a:off x="407368" y="6573600"/>
            <a:ext cx="7479332" cy="180000"/>
          </a:xfrm>
        </p:spPr>
        <p:txBody>
          <a:bodyPr/>
          <a:lstStyle/>
          <a:p>
            <a:pPr algn="l"/>
            <a:r>
              <a:rPr lang="en-US" i="1">
                <a:latin typeface="Aptos" panose="020B0004020202020204" pitchFamily="34" charset="0"/>
              </a:rPr>
              <a:t>Proprietary and Confidential. © 2026 KC2026. All Rights Reserved. FIFA World Cup 26™, FIFA World Cup™, World Cup™ and associated trademarks and logos are the property of FIFA.</a:t>
            </a:r>
            <a:endParaRPr lang="en-GB"/>
          </a:p>
        </p:txBody>
      </p:sp>
    </p:spTree>
    <p:extLst>
      <p:ext uri="{BB962C8B-B14F-4D97-AF65-F5344CB8AC3E}">
        <p14:creationId xmlns:p14="http://schemas.microsoft.com/office/powerpoint/2010/main" val="125940145"/>
      </p:ext>
    </p:extLst>
  </p:cSld>
  <p:clrMapOvr>
    <a:masterClrMapping/>
  </p:clrMapOvr>
</p:sldLayout>
</file>

<file path=ppt/slideLayouts/slideLayout130.xml><?xml version="1.0" encoding="utf-8"?>
<p:sldLayout xmlns:a="http://schemas.openxmlformats.org/drawingml/2006/main" xmlns:r="http://schemas.openxmlformats.org/officeDocument/2006/relationships" xmlns:p="http://schemas.openxmlformats.org/presentationml/2006/main" preserve="1" userDrawn="1">
  <p:cSld name="Top banner - sidebar sub">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89A8D2E7-38D1-0320-3237-945D8B917A22}"/>
              </a:ext>
            </a:extLst>
          </p:cNvPr>
          <p:cNvSpPr/>
          <p:nvPr userDrawn="1"/>
        </p:nvSpPr>
        <p:spPr>
          <a:xfrm>
            <a:off x="-1" y="0"/>
            <a:ext cx="12192000" cy="13716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b="0" i="0">
              <a:latin typeface="Aptos" panose="020B0004020202020204" pitchFamily="34" charset="0"/>
            </a:endParaRPr>
          </a:p>
        </p:txBody>
      </p:sp>
      <p:pic>
        <p:nvPicPr>
          <p:cNvPr id="7" name="Graphic 6">
            <a:extLst>
              <a:ext uri="{FF2B5EF4-FFF2-40B4-BE49-F238E27FC236}">
                <a16:creationId xmlns:a16="http://schemas.microsoft.com/office/drawing/2014/main" id="{D6E7A569-537F-C0D6-0CE2-DD63B0DDD074}"/>
              </a:ext>
            </a:extLst>
          </p:cNvPr>
          <p:cNvPicPr>
            <a:picLocks noChangeAspect="1"/>
          </p:cNvPicPr>
          <p:nvPr userDrawn="1"/>
        </p:nvPicPr>
        <p:blipFill>
          <a:blip>
            <a:extLst>
              <a:ext uri="{96DAC541-7B7A-43D3-8B79-37D633B846F1}">
                <asvg:svgBlip xmlns:asvg="http://schemas.microsoft.com/office/drawing/2016/SVG/main" r:embed="rId2"/>
              </a:ext>
            </a:extLst>
          </a:blip>
          <a:srcRect l="23384" t="-2066" r="7300" b="80431"/>
          <a:stretch/>
        </p:blipFill>
        <p:spPr>
          <a:xfrm>
            <a:off x="-1" y="162952"/>
            <a:ext cx="9029701" cy="1208648"/>
          </a:xfrm>
          <a:prstGeom prst="rect">
            <a:avLst/>
          </a:prstGeom>
        </p:spPr>
      </p:pic>
      <p:sp>
        <p:nvSpPr>
          <p:cNvPr id="8" name="Text Placeholder 8">
            <a:extLst>
              <a:ext uri="{FF2B5EF4-FFF2-40B4-BE49-F238E27FC236}">
                <a16:creationId xmlns:a16="http://schemas.microsoft.com/office/drawing/2014/main" id="{33CC6B48-894F-7566-CCEA-DA4105AD77A7}"/>
              </a:ext>
            </a:extLst>
          </p:cNvPr>
          <p:cNvSpPr>
            <a:spLocks noGrp="1"/>
          </p:cNvSpPr>
          <p:nvPr>
            <p:ph type="body" sz="quarter" idx="13" hasCustomPrompt="1"/>
          </p:nvPr>
        </p:nvSpPr>
        <p:spPr>
          <a:xfrm>
            <a:off x="1524000" y="385961"/>
            <a:ext cx="9144000" cy="676806"/>
          </a:xfrm>
        </p:spPr>
        <p:txBody>
          <a:bodyPr anchor="b">
            <a:noAutofit/>
          </a:bodyPr>
          <a:lstStyle>
            <a:lvl1pPr marL="0" indent="0" algn="ctr">
              <a:lnSpc>
                <a:spcPct val="80000"/>
              </a:lnSpc>
              <a:spcBef>
                <a:spcPts val="0"/>
              </a:spcBef>
              <a:spcAft>
                <a:spcPts val="0"/>
              </a:spcAft>
              <a:buNone/>
              <a:defRPr lang="en-US" sz="3600" b="1" i="0" kern="1200" cap="all" spc="0" baseline="0" dirty="0">
                <a:solidFill>
                  <a:schemeClr val="bg1"/>
                </a:solidFill>
                <a:latin typeface="Aptos Black" panose="020B0004020202020204" pitchFamily="34" charset="0"/>
                <a:ea typeface="Aptos Black" panose="020B0004020202020204" pitchFamily="34" charset="0"/>
                <a:cs typeface="Aptos Black" panose="020B0004020202020204" pitchFamily="34" charset="0"/>
              </a:defRPr>
            </a:lvl1pPr>
          </a:lstStyle>
          <a:p>
            <a:pPr lvl="0"/>
            <a:r>
              <a:rPr lang="en-US"/>
              <a:t>Headline</a:t>
            </a:r>
          </a:p>
        </p:txBody>
      </p:sp>
      <p:sp>
        <p:nvSpPr>
          <p:cNvPr id="4" name="Slide Number Placeholder 3">
            <a:extLst>
              <a:ext uri="{FF2B5EF4-FFF2-40B4-BE49-F238E27FC236}">
                <a16:creationId xmlns:a16="http://schemas.microsoft.com/office/drawing/2014/main" id="{A7469A4B-0B1C-3B20-DDC9-6D9A696CF2F9}"/>
              </a:ext>
            </a:extLst>
          </p:cNvPr>
          <p:cNvSpPr>
            <a:spLocks noGrp="1"/>
          </p:cNvSpPr>
          <p:nvPr>
            <p:ph type="sldNum" sz="quarter" idx="11"/>
          </p:nvPr>
        </p:nvSpPr>
        <p:spPr/>
        <p:txBody>
          <a:bodyPr/>
          <a:lstStyle/>
          <a:p>
            <a:fld id="{BCC574E5-598D-4C19-A93D-1F2ADF65AC13}" type="slidenum">
              <a:rPr lang="en-GB" smtClean="0"/>
              <a:pPr/>
              <a:t>‹#›</a:t>
            </a:fld>
            <a:endParaRPr lang="en-GB"/>
          </a:p>
        </p:txBody>
      </p:sp>
      <p:pic>
        <p:nvPicPr>
          <p:cNvPr id="5" name="Picture 4">
            <a:extLst>
              <a:ext uri="{FF2B5EF4-FFF2-40B4-BE49-F238E27FC236}">
                <a16:creationId xmlns:a16="http://schemas.microsoft.com/office/drawing/2014/main" id="{9B25AE57-3536-0774-B091-8D3D4477E903}"/>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11388337" y="265707"/>
            <a:ext cx="531777" cy="857250"/>
          </a:xfrm>
          <a:prstGeom prst="rect">
            <a:avLst/>
          </a:prstGeom>
        </p:spPr>
      </p:pic>
      <p:sp>
        <p:nvSpPr>
          <p:cNvPr id="2" name="Text Placeholder 9">
            <a:extLst>
              <a:ext uri="{FF2B5EF4-FFF2-40B4-BE49-F238E27FC236}">
                <a16:creationId xmlns:a16="http://schemas.microsoft.com/office/drawing/2014/main" id="{861C1429-C524-1FB9-8F3B-54E36F30D589}"/>
              </a:ext>
            </a:extLst>
          </p:cNvPr>
          <p:cNvSpPr>
            <a:spLocks noGrp="1"/>
          </p:cNvSpPr>
          <p:nvPr>
            <p:ph type="body" sz="quarter" idx="18" hasCustomPrompt="1"/>
          </p:nvPr>
        </p:nvSpPr>
        <p:spPr>
          <a:xfrm>
            <a:off x="381000" y="1543053"/>
            <a:ext cx="3733800" cy="4768668"/>
          </a:xfrm>
        </p:spPr>
        <p:txBody>
          <a:bodyPr anchor="ctr"/>
          <a:lstStyle>
            <a:lvl1pPr marL="0" indent="0" algn="r">
              <a:lnSpc>
                <a:spcPct val="80000"/>
              </a:lnSpc>
              <a:spcBef>
                <a:spcPts val="400"/>
              </a:spcBef>
              <a:buNone/>
              <a:defRPr sz="2800" b="1" i="0" cap="all" spc="0" baseline="0">
                <a:solidFill>
                  <a:schemeClr val="accent1"/>
                </a:solidFill>
                <a:latin typeface="Aptos Black" panose="020B0004020202020204" pitchFamily="34" charset="0"/>
              </a:defRPr>
            </a:lvl1pPr>
            <a:lvl2pPr marL="274183" indent="0">
              <a:buNone/>
              <a:defRPr/>
            </a:lvl2pPr>
            <a:lvl3pPr marL="548366" indent="0">
              <a:buNone/>
              <a:defRPr/>
            </a:lvl3pPr>
            <a:lvl4pPr marL="822549" indent="0">
              <a:buNone/>
              <a:defRPr/>
            </a:lvl4pPr>
            <a:lvl5pPr marL="1096732" indent="0">
              <a:buNone/>
              <a:defRPr/>
            </a:lvl5pPr>
          </a:lstStyle>
          <a:p>
            <a:pPr lvl="0"/>
            <a:r>
              <a:rPr lang="en-US"/>
              <a:t>Subhead</a:t>
            </a:r>
          </a:p>
        </p:txBody>
      </p:sp>
      <p:sp>
        <p:nvSpPr>
          <p:cNvPr id="9" name="Text Placeholder 4">
            <a:extLst>
              <a:ext uri="{FF2B5EF4-FFF2-40B4-BE49-F238E27FC236}">
                <a16:creationId xmlns:a16="http://schemas.microsoft.com/office/drawing/2014/main" id="{0026A0F9-42C6-0F7A-45E8-780ECFC61EF2}"/>
              </a:ext>
            </a:extLst>
          </p:cNvPr>
          <p:cNvSpPr>
            <a:spLocks noGrp="1"/>
          </p:cNvSpPr>
          <p:nvPr>
            <p:ph type="body" sz="quarter" idx="41"/>
          </p:nvPr>
        </p:nvSpPr>
        <p:spPr>
          <a:xfrm>
            <a:off x="4267200" y="1555932"/>
            <a:ext cx="7540800" cy="4768668"/>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Footer Placeholder 3">
            <a:extLst>
              <a:ext uri="{FF2B5EF4-FFF2-40B4-BE49-F238E27FC236}">
                <a16:creationId xmlns:a16="http://schemas.microsoft.com/office/drawing/2014/main" id="{84B03E16-2EAC-2155-ED06-BE174E69837D}"/>
              </a:ext>
            </a:extLst>
          </p:cNvPr>
          <p:cNvSpPr>
            <a:spLocks noGrp="1"/>
          </p:cNvSpPr>
          <p:nvPr>
            <p:ph type="ftr" sz="quarter" idx="10"/>
          </p:nvPr>
        </p:nvSpPr>
        <p:spPr>
          <a:xfrm>
            <a:off x="407368" y="6573600"/>
            <a:ext cx="7479332" cy="180000"/>
          </a:xfrm>
        </p:spPr>
        <p:txBody>
          <a:bodyPr/>
          <a:lstStyle/>
          <a:p>
            <a:pPr algn="l"/>
            <a:r>
              <a:rPr lang="en-US" i="1">
                <a:latin typeface="Aptos" panose="020B0004020202020204" pitchFamily="34" charset="0"/>
              </a:rPr>
              <a:t>Proprietary and Confidential. © 2026 KC2026. All Rights Reserved. FIFA World Cup 26™, FIFA World Cup™, World Cup™ and associated trademarks and logos are the property of FIFA.</a:t>
            </a:r>
            <a:endParaRPr lang="en-GB"/>
          </a:p>
        </p:txBody>
      </p:sp>
    </p:spTree>
    <p:extLst>
      <p:ext uri="{BB962C8B-B14F-4D97-AF65-F5344CB8AC3E}">
        <p14:creationId xmlns:p14="http://schemas.microsoft.com/office/powerpoint/2010/main" val="4238829059"/>
      </p:ext>
    </p:extLst>
  </p:cSld>
  <p:clrMapOvr>
    <a:masterClrMapping/>
  </p:clrMapOvr>
</p:sldLayout>
</file>

<file path=ppt/slideLayouts/slideLayout131.xml><?xml version="1.0" encoding="utf-8"?>
<p:sldLayout xmlns:a="http://schemas.openxmlformats.org/drawingml/2006/main" xmlns:r="http://schemas.openxmlformats.org/officeDocument/2006/relationships" xmlns:p="http://schemas.openxmlformats.org/presentationml/2006/main" preserve="1" userDrawn="1">
  <p:cSld name="Top banner - text">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89A8D2E7-38D1-0320-3237-945D8B917A22}"/>
              </a:ext>
            </a:extLst>
          </p:cNvPr>
          <p:cNvSpPr/>
          <p:nvPr userDrawn="1"/>
        </p:nvSpPr>
        <p:spPr>
          <a:xfrm>
            <a:off x="-1" y="0"/>
            <a:ext cx="12192000" cy="13716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b="0" i="0">
              <a:latin typeface="Aptos" panose="020B0004020202020204" pitchFamily="34" charset="0"/>
            </a:endParaRPr>
          </a:p>
        </p:txBody>
      </p:sp>
      <p:pic>
        <p:nvPicPr>
          <p:cNvPr id="7" name="Graphic 6">
            <a:extLst>
              <a:ext uri="{FF2B5EF4-FFF2-40B4-BE49-F238E27FC236}">
                <a16:creationId xmlns:a16="http://schemas.microsoft.com/office/drawing/2014/main" id="{D6E7A569-537F-C0D6-0CE2-DD63B0DDD074}"/>
              </a:ext>
            </a:extLst>
          </p:cNvPr>
          <p:cNvPicPr>
            <a:picLocks noChangeAspect="1"/>
          </p:cNvPicPr>
          <p:nvPr userDrawn="1"/>
        </p:nvPicPr>
        <p:blipFill>
          <a:blip>
            <a:extLst>
              <a:ext uri="{96DAC541-7B7A-43D3-8B79-37D633B846F1}">
                <asvg:svgBlip xmlns:asvg="http://schemas.microsoft.com/office/drawing/2016/SVG/main" r:embed="rId2"/>
              </a:ext>
            </a:extLst>
          </a:blip>
          <a:srcRect l="23384" t="-2066" r="7300" b="80431"/>
          <a:stretch/>
        </p:blipFill>
        <p:spPr>
          <a:xfrm>
            <a:off x="-1" y="162952"/>
            <a:ext cx="9029701" cy="1208648"/>
          </a:xfrm>
          <a:prstGeom prst="rect">
            <a:avLst/>
          </a:prstGeom>
        </p:spPr>
      </p:pic>
      <p:sp>
        <p:nvSpPr>
          <p:cNvPr id="8" name="Text Placeholder 8">
            <a:extLst>
              <a:ext uri="{FF2B5EF4-FFF2-40B4-BE49-F238E27FC236}">
                <a16:creationId xmlns:a16="http://schemas.microsoft.com/office/drawing/2014/main" id="{33CC6B48-894F-7566-CCEA-DA4105AD77A7}"/>
              </a:ext>
            </a:extLst>
          </p:cNvPr>
          <p:cNvSpPr>
            <a:spLocks noGrp="1"/>
          </p:cNvSpPr>
          <p:nvPr>
            <p:ph type="body" sz="quarter" idx="13" hasCustomPrompt="1"/>
          </p:nvPr>
        </p:nvSpPr>
        <p:spPr>
          <a:xfrm>
            <a:off x="1524000" y="385961"/>
            <a:ext cx="9144000" cy="676806"/>
          </a:xfrm>
        </p:spPr>
        <p:txBody>
          <a:bodyPr anchor="b">
            <a:noAutofit/>
          </a:bodyPr>
          <a:lstStyle>
            <a:lvl1pPr marL="0" indent="0" algn="ctr">
              <a:lnSpc>
                <a:spcPct val="80000"/>
              </a:lnSpc>
              <a:spcBef>
                <a:spcPts val="0"/>
              </a:spcBef>
              <a:spcAft>
                <a:spcPts val="0"/>
              </a:spcAft>
              <a:buNone/>
              <a:defRPr lang="en-US" sz="3600" b="1" i="0" kern="1200" cap="all" spc="0" baseline="0" dirty="0">
                <a:solidFill>
                  <a:schemeClr val="bg1"/>
                </a:solidFill>
                <a:latin typeface="Aptos Black" panose="020B0004020202020204" pitchFamily="34" charset="0"/>
                <a:ea typeface="Aptos Black" panose="020B0004020202020204" pitchFamily="34" charset="0"/>
                <a:cs typeface="Aptos Black" panose="020B0004020202020204" pitchFamily="34" charset="0"/>
              </a:defRPr>
            </a:lvl1pPr>
          </a:lstStyle>
          <a:p>
            <a:pPr lvl="0"/>
            <a:r>
              <a:rPr lang="en-US"/>
              <a:t>Headline</a:t>
            </a:r>
          </a:p>
        </p:txBody>
      </p:sp>
      <p:sp>
        <p:nvSpPr>
          <p:cNvPr id="4" name="Slide Number Placeholder 3">
            <a:extLst>
              <a:ext uri="{FF2B5EF4-FFF2-40B4-BE49-F238E27FC236}">
                <a16:creationId xmlns:a16="http://schemas.microsoft.com/office/drawing/2014/main" id="{A7469A4B-0B1C-3B20-DDC9-6D9A696CF2F9}"/>
              </a:ext>
            </a:extLst>
          </p:cNvPr>
          <p:cNvSpPr>
            <a:spLocks noGrp="1"/>
          </p:cNvSpPr>
          <p:nvPr>
            <p:ph type="sldNum" sz="quarter" idx="11"/>
          </p:nvPr>
        </p:nvSpPr>
        <p:spPr/>
        <p:txBody>
          <a:bodyPr/>
          <a:lstStyle/>
          <a:p>
            <a:fld id="{BCC574E5-598D-4C19-A93D-1F2ADF65AC13}" type="slidenum">
              <a:rPr lang="en-GB" smtClean="0"/>
              <a:pPr/>
              <a:t>‹#›</a:t>
            </a:fld>
            <a:endParaRPr lang="en-GB"/>
          </a:p>
        </p:txBody>
      </p:sp>
      <p:pic>
        <p:nvPicPr>
          <p:cNvPr id="5" name="Picture 4">
            <a:extLst>
              <a:ext uri="{FF2B5EF4-FFF2-40B4-BE49-F238E27FC236}">
                <a16:creationId xmlns:a16="http://schemas.microsoft.com/office/drawing/2014/main" id="{9B25AE57-3536-0774-B091-8D3D4477E903}"/>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11388337" y="265707"/>
            <a:ext cx="531777" cy="857250"/>
          </a:xfrm>
          <a:prstGeom prst="rect">
            <a:avLst/>
          </a:prstGeom>
        </p:spPr>
      </p:pic>
      <p:sp>
        <p:nvSpPr>
          <p:cNvPr id="2" name="Text Placeholder 8">
            <a:extLst>
              <a:ext uri="{FF2B5EF4-FFF2-40B4-BE49-F238E27FC236}">
                <a16:creationId xmlns:a16="http://schemas.microsoft.com/office/drawing/2014/main" id="{575DBEC7-4AAC-8A55-C3AF-4CAF9CC0E436}"/>
              </a:ext>
            </a:extLst>
          </p:cNvPr>
          <p:cNvSpPr>
            <a:spLocks noGrp="1"/>
          </p:cNvSpPr>
          <p:nvPr>
            <p:ph type="body" sz="quarter" idx="14" hasCustomPrompt="1"/>
          </p:nvPr>
        </p:nvSpPr>
        <p:spPr>
          <a:xfrm>
            <a:off x="1485900" y="1485900"/>
            <a:ext cx="9220200" cy="350132"/>
          </a:xfrm>
        </p:spPr>
        <p:txBody>
          <a:bodyPr anchor="t">
            <a:noAutofit/>
          </a:bodyPr>
          <a:lstStyle>
            <a:lvl1pPr marL="0" indent="0" algn="ctr">
              <a:lnSpc>
                <a:spcPct val="80000"/>
              </a:lnSpc>
              <a:buNone/>
              <a:defRPr lang="en-US" sz="2000" b="1" i="0" kern="1200" cap="all" spc="0" baseline="0" dirty="0">
                <a:solidFill>
                  <a:schemeClr val="tx2"/>
                </a:solidFill>
                <a:latin typeface="Aptos Black" panose="020B0004020202020204" pitchFamily="34" charset="0"/>
                <a:ea typeface="Aptos Black" panose="020B0004020202020204" pitchFamily="34" charset="0"/>
                <a:cs typeface="Aptos Black" panose="020B0004020202020204" pitchFamily="34" charset="0"/>
              </a:defRPr>
            </a:lvl1pPr>
          </a:lstStyle>
          <a:p>
            <a:pPr lvl="0"/>
            <a:r>
              <a:rPr lang="en-US"/>
              <a:t>Subhead</a:t>
            </a:r>
          </a:p>
        </p:txBody>
      </p:sp>
      <p:sp>
        <p:nvSpPr>
          <p:cNvPr id="9" name="Text Placeholder 2">
            <a:extLst>
              <a:ext uri="{FF2B5EF4-FFF2-40B4-BE49-F238E27FC236}">
                <a16:creationId xmlns:a16="http://schemas.microsoft.com/office/drawing/2014/main" id="{A2C1247F-C11C-2B26-9803-CA3E9B6553A0}"/>
              </a:ext>
            </a:extLst>
          </p:cNvPr>
          <p:cNvSpPr>
            <a:spLocks noGrp="1"/>
          </p:cNvSpPr>
          <p:nvPr>
            <p:ph idx="1"/>
          </p:nvPr>
        </p:nvSpPr>
        <p:spPr>
          <a:xfrm>
            <a:off x="1523999" y="1950332"/>
            <a:ext cx="9144001" cy="4358988"/>
          </a:xfrm>
          <a:prstGeom prst="rect">
            <a:avLst/>
          </a:prstGeom>
        </p:spPr>
        <p:txBody>
          <a:bodyPr vert="horz" lIns="0" tIns="0" rIns="0" bIns="0" rtlCol="0">
            <a:noAutofit/>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1" name="Footer Placeholder 3">
            <a:extLst>
              <a:ext uri="{FF2B5EF4-FFF2-40B4-BE49-F238E27FC236}">
                <a16:creationId xmlns:a16="http://schemas.microsoft.com/office/drawing/2014/main" id="{8B9A70D9-652D-4042-1669-FAD550251F26}"/>
              </a:ext>
            </a:extLst>
          </p:cNvPr>
          <p:cNvSpPr>
            <a:spLocks noGrp="1"/>
          </p:cNvSpPr>
          <p:nvPr>
            <p:ph type="ftr" sz="quarter" idx="10"/>
          </p:nvPr>
        </p:nvSpPr>
        <p:spPr>
          <a:xfrm>
            <a:off x="407368" y="6573600"/>
            <a:ext cx="7479332" cy="180000"/>
          </a:xfrm>
        </p:spPr>
        <p:txBody>
          <a:bodyPr/>
          <a:lstStyle/>
          <a:p>
            <a:pPr algn="l"/>
            <a:r>
              <a:rPr lang="en-US" i="1">
                <a:latin typeface="Aptos" panose="020B0004020202020204" pitchFamily="34" charset="0"/>
              </a:rPr>
              <a:t>Proprietary and Confidential. © 2026 KC2026. All Rights Reserved. FIFA World Cup 26™, FIFA World Cup™, World Cup™ and associated trademarks and logos are the property of FIFA.</a:t>
            </a:r>
            <a:endParaRPr lang="en-GB"/>
          </a:p>
        </p:txBody>
      </p:sp>
    </p:spTree>
    <p:extLst>
      <p:ext uri="{BB962C8B-B14F-4D97-AF65-F5344CB8AC3E}">
        <p14:creationId xmlns:p14="http://schemas.microsoft.com/office/powerpoint/2010/main" val="1204839951"/>
      </p:ext>
    </p:extLst>
  </p:cSld>
  <p:clrMapOvr>
    <a:masterClrMapping/>
  </p:clrMapOvr>
</p:sldLayout>
</file>

<file path=ppt/slideLayouts/slideLayout132.xml><?xml version="1.0" encoding="utf-8"?>
<p:sldLayout xmlns:a="http://schemas.openxmlformats.org/drawingml/2006/main" xmlns:r="http://schemas.openxmlformats.org/officeDocument/2006/relationships" xmlns:p="http://schemas.openxmlformats.org/presentationml/2006/main" preserve="1" userDrawn="1">
  <p:cSld name="Timeline - 4 steps">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89A8D2E7-38D1-0320-3237-945D8B917A22}"/>
              </a:ext>
            </a:extLst>
          </p:cNvPr>
          <p:cNvSpPr/>
          <p:nvPr userDrawn="1"/>
        </p:nvSpPr>
        <p:spPr>
          <a:xfrm>
            <a:off x="-1" y="0"/>
            <a:ext cx="12192000" cy="13716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b="0" i="0">
              <a:latin typeface="Aptos" panose="020B0004020202020204" pitchFamily="34" charset="0"/>
            </a:endParaRPr>
          </a:p>
        </p:txBody>
      </p:sp>
      <p:pic>
        <p:nvPicPr>
          <p:cNvPr id="7" name="Graphic 6">
            <a:extLst>
              <a:ext uri="{FF2B5EF4-FFF2-40B4-BE49-F238E27FC236}">
                <a16:creationId xmlns:a16="http://schemas.microsoft.com/office/drawing/2014/main" id="{D6E7A569-537F-C0D6-0CE2-DD63B0DDD074}"/>
              </a:ext>
            </a:extLst>
          </p:cNvPr>
          <p:cNvPicPr>
            <a:picLocks noChangeAspect="1"/>
          </p:cNvPicPr>
          <p:nvPr userDrawn="1"/>
        </p:nvPicPr>
        <p:blipFill>
          <a:blip>
            <a:extLst>
              <a:ext uri="{96DAC541-7B7A-43D3-8B79-37D633B846F1}">
                <asvg:svgBlip xmlns:asvg="http://schemas.microsoft.com/office/drawing/2016/SVG/main" r:embed="rId2"/>
              </a:ext>
            </a:extLst>
          </a:blip>
          <a:srcRect l="23384" t="-2066" r="7300" b="80431"/>
          <a:stretch/>
        </p:blipFill>
        <p:spPr>
          <a:xfrm>
            <a:off x="-1" y="162952"/>
            <a:ext cx="9029701" cy="1208648"/>
          </a:xfrm>
          <a:prstGeom prst="rect">
            <a:avLst/>
          </a:prstGeom>
        </p:spPr>
      </p:pic>
      <p:sp>
        <p:nvSpPr>
          <p:cNvPr id="8" name="Text Placeholder 8">
            <a:extLst>
              <a:ext uri="{FF2B5EF4-FFF2-40B4-BE49-F238E27FC236}">
                <a16:creationId xmlns:a16="http://schemas.microsoft.com/office/drawing/2014/main" id="{33CC6B48-894F-7566-CCEA-DA4105AD77A7}"/>
              </a:ext>
            </a:extLst>
          </p:cNvPr>
          <p:cNvSpPr>
            <a:spLocks noGrp="1"/>
          </p:cNvSpPr>
          <p:nvPr>
            <p:ph type="body" sz="quarter" idx="13" hasCustomPrompt="1"/>
          </p:nvPr>
        </p:nvSpPr>
        <p:spPr>
          <a:xfrm>
            <a:off x="1524000" y="385961"/>
            <a:ext cx="9144000" cy="676806"/>
          </a:xfrm>
        </p:spPr>
        <p:txBody>
          <a:bodyPr anchor="b">
            <a:noAutofit/>
          </a:bodyPr>
          <a:lstStyle>
            <a:lvl1pPr marL="0" indent="0" algn="ctr">
              <a:lnSpc>
                <a:spcPct val="80000"/>
              </a:lnSpc>
              <a:spcBef>
                <a:spcPts val="0"/>
              </a:spcBef>
              <a:spcAft>
                <a:spcPts val="0"/>
              </a:spcAft>
              <a:buNone/>
              <a:defRPr lang="en-US" sz="3600" b="1" i="0" kern="1200" cap="all" spc="0" baseline="0" dirty="0">
                <a:solidFill>
                  <a:schemeClr val="bg1"/>
                </a:solidFill>
                <a:latin typeface="Aptos Black" panose="020B0004020202020204" pitchFamily="34" charset="0"/>
                <a:ea typeface="Aptos Black" panose="020B0004020202020204" pitchFamily="34" charset="0"/>
                <a:cs typeface="Aptos Black" panose="020B0004020202020204" pitchFamily="34" charset="0"/>
              </a:defRPr>
            </a:lvl1pPr>
          </a:lstStyle>
          <a:p>
            <a:pPr lvl="0"/>
            <a:r>
              <a:rPr lang="en-US"/>
              <a:t>Headline</a:t>
            </a:r>
          </a:p>
        </p:txBody>
      </p:sp>
      <p:sp>
        <p:nvSpPr>
          <p:cNvPr id="4" name="Slide Number Placeholder 3">
            <a:extLst>
              <a:ext uri="{FF2B5EF4-FFF2-40B4-BE49-F238E27FC236}">
                <a16:creationId xmlns:a16="http://schemas.microsoft.com/office/drawing/2014/main" id="{A7469A4B-0B1C-3B20-DDC9-6D9A696CF2F9}"/>
              </a:ext>
            </a:extLst>
          </p:cNvPr>
          <p:cNvSpPr>
            <a:spLocks noGrp="1"/>
          </p:cNvSpPr>
          <p:nvPr>
            <p:ph type="sldNum" sz="quarter" idx="11"/>
          </p:nvPr>
        </p:nvSpPr>
        <p:spPr/>
        <p:txBody>
          <a:bodyPr/>
          <a:lstStyle/>
          <a:p>
            <a:fld id="{BCC574E5-598D-4C19-A93D-1F2ADF65AC13}" type="slidenum">
              <a:rPr lang="en-GB" smtClean="0"/>
              <a:pPr/>
              <a:t>‹#›</a:t>
            </a:fld>
            <a:endParaRPr lang="en-GB"/>
          </a:p>
        </p:txBody>
      </p:sp>
      <p:pic>
        <p:nvPicPr>
          <p:cNvPr id="5" name="Picture 4">
            <a:extLst>
              <a:ext uri="{FF2B5EF4-FFF2-40B4-BE49-F238E27FC236}">
                <a16:creationId xmlns:a16="http://schemas.microsoft.com/office/drawing/2014/main" id="{9B25AE57-3536-0774-B091-8D3D4477E903}"/>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11388337" y="265707"/>
            <a:ext cx="531777" cy="857250"/>
          </a:xfrm>
          <a:prstGeom prst="rect">
            <a:avLst/>
          </a:prstGeom>
        </p:spPr>
      </p:pic>
      <p:sp>
        <p:nvSpPr>
          <p:cNvPr id="2" name="Text Placeholder 7">
            <a:extLst>
              <a:ext uri="{FF2B5EF4-FFF2-40B4-BE49-F238E27FC236}">
                <a16:creationId xmlns:a16="http://schemas.microsoft.com/office/drawing/2014/main" id="{9DCFE379-60FA-9CE2-B8A3-119AD6464C4B}"/>
              </a:ext>
            </a:extLst>
          </p:cNvPr>
          <p:cNvSpPr>
            <a:spLocks noGrp="1"/>
          </p:cNvSpPr>
          <p:nvPr>
            <p:ph type="body" sz="quarter" idx="25" hasCustomPrompt="1"/>
          </p:nvPr>
        </p:nvSpPr>
        <p:spPr>
          <a:xfrm>
            <a:off x="448854" y="3042458"/>
            <a:ext cx="2675345" cy="2977342"/>
          </a:xfrm>
        </p:spPr>
        <p:txBody>
          <a:bodyPr/>
          <a:lstStyle>
            <a:lvl1pPr marL="0" indent="0" algn="ctr">
              <a:buNone/>
              <a:defRPr sz="1600" b="0" i="0">
                <a:solidFill>
                  <a:schemeClr val="tx1"/>
                </a:solidFill>
                <a:latin typeface="Aptos" panose="020B0004020202020204" pitchFamily="34" charset="0"/>
              </a:defRPr>
            </a:lvl1pPr>
            <a:lvl2pPr marL="457063" indent="0">
              <a:buNone/>
              <a:defRPr/>
            </a:lvl2pPr>
            <a:lvl3pPr marL="914126" indent="0">
              <a:buNone/>
              <a:defRPr/>
            </a:lvl3pPr>
            <a:lvl4pPr marL="1371189" indent="0">
              <a:buNone/>
              <a:defRPr/>
            </a:lvl4pPr>
            <a:lvl5pPr marL="1828252" indent="0">
              <a:buNone/>
              <a:defRPr/>
            </a:lvl5pPr>
          </a:lstStyle>
          <a:p>
            <a:pPr lvl="0"/>
            <a:r>
              <a:rPr lang="en-US"/>
              <a:t>Body copy</a:t>
            </a:r>
          </a:p>
        </p:txBody>
      </p:sp>
      <p:sp>
        <p:nvSpPr>
          <p:cNvPr id="9" name="Text Placeholder 4">
            <a:extLst>
              <a:ext uri="{FF2B5EF4-FFF2-40B4-BE49-F238E27FC236}">
                <a16:creationId xmlns:a16="http://schemas.microsoft.com/office/drawing/2014/main" id="{AF4EFF5B-56DA-9BEC-8CC2-60CAA238296A}"/>
              </a:ext>
            </a:extLst>
          </p:cNvPr>
          <p:cNvSpPr>
            <a:spLocks noGrp="1"/>
          </p:cNvSpPr>
          <p:nvPr>
            <p:ph type="body" sz="quarter" idx="37" hasCustomPrompt="1"/>
          </p:nvPr>
        </p:nvSpPr>
        <p:spPr>
          <a:xfrm>
            <a:off x="167876" y="1926385"/>
            <a:ext cx="3125465" cy="825132"/>
          </a:xfrm>
          <a:custGeom>
            <a:avLst/>
            <a:gdLst>
              <a:gd name="connsiteX0" fmla="*/ 0 w 2504203"/>
              <a:gd name="connsiteY0" fmla="*/ 0 h 1392720"/>
              <a:gd name="connsiteX1" fmla="*/ 1807843 w 2504203"/>
              <a:gd name="connsiteY1" fmla="*/ 0 h 1392720"/>
              <a:gd name="connsiteX2" fmla="*/ 2504203 w 2504203"/>
              <a:gd name="connsiteY2" fmla="*/ 696360 h 1392720"/>
              <a:gd name="connsiteX3" fmla="*/ 1807843 w 2504203"/>
              <a:gd name="connsiteY3" fmla="*/ 1392720 h 1392720"/>
              <a:gd name="connsiteX4" fmla="*/ 0 w 2504203"/>
              <a:gd name="connsiteY4" fmla="*/ 1392720 h 1392720"/>
              <a:gd name="connsiteX5" fmla="*/ 696360 w 2504203"/>
              <a:gd name="connsiteY5" fmla="*/ 696360 h 1392720"/>
              <a:gd name="connsiteX6" fmla="*/ 0 w 2504203"/>
              <a:gd name="connsiteY6" fmla="*/ 0 h 1392720"/>
              <a:gd name="connsiteX0" fmla="*/ 0 w 2504203"/>
              <a:gd name="connsiteY0" fmla="*/ 0 h 1392720"/>
              <a:gd name="connsiteX1" fmla="*/ 1807843 w 2504203"/>
              <a:gd name="connsiteY1" fmla="*/ 0 h 1392720"/>
              <a:gd name="connsiteX2" fmla="*/ 2504203 w 2504203"/>
              <a:gd name="connsiteY2" fmla="*/ 696360 h 1392720"/>
              <a:gd name="connsiteX3" fmla="*/ 1807843 w 2504203"/>
              <a:gd name="connsiteY3" fmla="*/ 1392720 h 1392720"/>
              <a:gd name="connsiteX4" fmla="*/ 0 w 2504203"/>
              <a:gd name="connsiteY4" fmla="*/ 1392720 h 1392720"/>
              <a:gd name="connsiteX5" fmla="*/ 279671 w 2504203"/>
              <a:gd name="connsiteY5" fmla="*/ 707935 h 1392720"/>
              <a:gd name="connsiteX6" fmla="*/ 0 w 2504203"/>
              <a:gd name="connsiteY6" fmla="*/ 0 h 1392720"/>
              <a:gd name="connsiteX0" fmla="*/ 0 w 2203261"/>
              <a:gd name="connsiteY0" fmla="*/ 0 h 1392720"/>
              <a:gd name="connsiteX1" fmla="*/ 1807843 w 2203261"/>
              <a:gd name="connsiteY1" fmla="*/ 0 h 1392720"/>
              <a:gd name="connsiteX2" fmla="*/ 2203261 w 2203261"/>
              <a:gd name="connsiteY2" fmla="*/ 707935 h 1392720"/>
              <a:gd name="connsiteX3" fmla="*/ 1807843 w 2203261"/>
              <a:gd name="connsiteY3" fmla="*/ 1392720 h 1392720"/>
              <a:gd name="connsiteX4" fmla="*/ 0 w 2203261"/>
              <a:gd name="connsiteY4" fmla="*/ 1392720 h 1392720"/>
              <a:gd name="connsiteX5" fmla="*/ 279671 w 2203261"/>
              <a:gd name="connsiteY5" fmla="*/ 707935 h 1392720"/>
              <a:gd name="connsiteX6" fmla="*/ 0 w 2203261"/>
              <a:gd name="connsiteY6" fmla="*/ 0 h 1392720"/>
              <a:gd name="connsiteX0" fmla="*/ 0 w 2102002"/>
              <a:gd name="connsiteY0" fmla="*/ 0 h 1392720"/>
              <a:gd name="connsiteX1" fmla="*/ 1807843 w 2102002"/>
              <a:gd name="connsiteY1" fmla="*/ 0 h 1392720"/>
              <a:gd name="connsiteX2" fmla="*/ 2102002 w 2102002"/>
              <a:gd name="connsiteY2" fmla="*/ 719509 h 1392720"/>
              <a:gd name="connsiteX3" fmla="*/ 1807843 w 2102002"/>
              <a:gd name="connsiteY3" fmla="*/ 1392720 h 1392720"/>
              <a:gd name="connsiteX4" fmla="*/ 0 w 2102002"/>
              <a:gd name="connsiteY4" fmla="*/ 1392720 h 1392720"/>
              <a:gd name="connsiteX5" fmla="*/ 279671 w 2102002"/>
              <a:gd name="connsiteY5" fmla="*/ 707935 h 1392720"/>
              <a:gd name="connsiteX6" fmla="*/ 0 w 2102002"/>
              <a:gd name="connsiteY6" fmla="*/ 0 h 13927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02002" h="1392720">
                <a:moveTo>
                  <a:pt x="0" y="0"/>
                </a:moveTo>
                <a:lnTo>
                  <a:pt x="1807843" y="0"/>
                </a:lnTo>
                <a:lnTo>
                  <a:pt x="2102002" y="719509"/>
                </a:lnTo>
                <a:lnTo>
                  <a:pt x="1807843" y="1392720"/>
                </a:lnTo>
                <a:lnTo>
                  <a:pt x="0" y="1392720"/>
                </a:lnTo>
                <a:lnTo>
                  <a:pt x="279671" y="707935"/>
                </a:lnTo>
                <a:lnTo>
                  <a:pt x="0" y="0"/>
                </a:lnTo>
                <a:close/>
              </a:path>
            </a:pathLst>
          </a:custGeom>
          <a:solidFill>
            <a:schemeClr val="accent2"/>
          </a:solidFill>
        </p:spPr>
        <p:txBody>
          <a:bodyPr anchor="ctr"/>
          <a:lstStyle>
            <a:lvl1pPr marL="0" indent="0" algn="ctr" defTabSz="457200" rtl="0" eaLnBrk="1" latinLnBrk="0" hangingPunct="1">
              <a:buNone/>
              <a:defRPr lang="en-US" sz="1600" b="1" i="0" kern="1200" cap="all" spc="150" baseline="0" dirty="0">
                <a:solidFill>
                  <a:schemeClr val="bg1"/>
                </a:solidFill>
                <a:latin typeface="Aptos ExtraBold" panose="020B0004020202020204" pitchFamily="34" charset="0"/>
                <a:ea typeface="Aptos ExtraBold" panose="020B0004020202020204" pitchFamily="34" charset="0"/>
                <a:cs typeface="Aptos ExtraBold" panose="020B0004020202020204" pitchFamily="34" charset="0"/>
              </a:defRPr>
            </a:lvl1pPr>
            <a:lvl2pPr marL="457063" indent="0">
              <a:buNone/>
              <a:defRPr/>
            </a:lvl2pPr>
            <a:lvl3pPr marL="914126" indent="0">
              <a:buNone/>
              <a:defRPr/>
            </a:lvl3pPr>
            <a:lvl4pPr marL="1371189" indent="0">
              <a:buNone/>
              <a:defRPr/>
            </a:lvl4pPr>
            <a:lvl5pPr marL="1828252" indent="0">
              <a:buNone/>
              <a:defRPr/>
            </a:lvl5pPr>
          </a:lstStyle>
          <a:p>
            <a:pPr lvl="0"/>
            <a:r>
              <a:rPr lang="en-US"/>
              <a:t>Subhead</a:t>
            </a:r>
          </a:p>
        </p:txBody>
      </p:sp>
      <p:sp>
        <p:nvSpPr>
          <p:cNvPr id="10" name="Text Placeholder 4">
            <a:extLst>
              <a:ext uri="{FF2B5EF4-FFF2-40B4-BE49-F238E27FC236}">
                <a16:creationId xmlns:a16="http://schemas.microsoft.com/office/drawing/2014/main" id="{D515A2D5-188D-A4D5-9B47-F3CD37E176D8}"/>
              </a:ext>
            </a:extLst>
          </p:cNvPr>
          <p:cNvSpPr>
            <a:spLocks noGrp="1"/>
          </p:cNvSpPr>
          <p:nvPr>
            <p:ph type="body" sz="quarter" idx="38" hasCustomPrompt="1"/>
          </p:nvPr>
        </p:nvSpPr>
        <p:spPr>
          <a:xfrm>
            <a:off x="3071017" y="1926385"/>
            <a:ext cx="3125465" cy="825132"/>
          </a:xfrm>
          <a:custGeom>
            <a:avLst/>
            <a:gdLst>
              <a:gd name="connsiteX0" fmla="*/ 0 w 2504203"/>
              <a:gd name="connsiteY0" fmla="*/ 0 h 1392720"/>
              <a:gd name="connsiteX1" fmla="*/ 1807843 w 2504203"/>
              <a:gd name="connsiteY1" fmla="*/ 0 h 1392720"/>
              <a:gd name="connsiteX2" fmla="*/ 2504203 w 2504203"/>
              <a:gd name="connsiteY2" fmla="*/ 696360 h 1392720"/>
              <a:gd name="connsiteX3" fmla="*/ 1807843 w 2504203"/>
              <a:gd name="connsiteY3" fmla="*/ 1392720 h 1392720"/>
              <a:gd name="connsiteX4" fmla="*/ 0 w 2504203"/>
              <a:gd name="connsiteY4" fmla="*/ 1392720 h 1392720"/>
              <a:gd name="connsiteX5" fmla="*/ 696360 w 2504203"/>
              <a:gd name="connsiteY5" fmla="*/ 696360 h 1392720"/>
              <a:gd name="connsiteX6" fmla="*/ 0 w 2504203"/>
              <a:gd name="connsiteY6" fmla="*/ 0 h 1392720"/>
              <a:gd name="connsiteX0" fmla="*/ 0 w 2504203"/>
              <a:gd name="connsiteY0" fmla="*/ 0 h 1392720"/>
              <a:gd name="connsiteX1" fmla="*/ 1807843 w 2504203"/>
              <a:gd name="connsiteY1" fmla="*/ 0 h 1392720"/>
              <a:gd name="connsiteX2" fmla="*/ 2504203 w 2504203"/>
              <a:gd name="connsiteY2" fmla="*/ 696360 h 1392720"/>
              <a:gd name="connsiteX3" fmla="*/ 1807843 w 2504203"/>
              <a:gd name="connsiteY3" fmla="*/ 1392720 h 1392720"/>
              <a:gd name="connsiteX4" fmla="*/ 0 w 2504203"/>
              <a:gd name="connsiteY4" fmla="*/ 1392720 h 1392720"/>
              <a:gd name="connsiteX5" fmla="*/ 279671 w 2504203"/>
              <a:gd name="connsiteY5" fmla="*/ 707935 h 1392720"/>
              <a:gd name="connsiteX6" fmla="*/ 0 w 2504203"/>
              <a:gd name="connsiteY6" fmla="*/ 0 h 1392720"/>
              <a:gd name="connsiteX0" fmla="*/ 0 w 2203261"/>
              <a:gd name="connsiteY0" fmla="*/ 0 h 1392720"/>
              <a:gd name="connsiteX1" fmla="*/ 1807843 w 2203261"/>
              <a:gd name="connsiteY1" fmla="*/ 0 h 1392720"/>
              <a:gd name="connsiteX2" fmla="*/ 2203261 w 2203261"/>
              <a:gd name="connsiteY2" fmla="*/ 707935 h 1392720"/>
              <a:gd name="connsiteX3" fmla="*/ 1807843 w 2203261"/>
              <a:gd name="connsiteY3" fmla="*/ 1392720 h 1392720"/>
              <a:gd name="connsiteX4" fmla="*/ 0 w 2203261"/>
              <a:gd name="connsiteY4" fmla="*/ 1392720 h 1392720"/>
              <a:gd name="connsiteX5" fmla="*/ 279671 w 2203261"/>
              <a:gd name="connsiteY5" fmla="*/ 707935 h 1392720"/>
              <a:gd name="connsiteX6" fmla="*/ 0 w 2203261"/>
              <a:gd name="connsiteY6" fmla="*/ 0 h 1392720"/>
              <a:gd name="connsiteX0" fmla="*/ 0 w 2102002"/>
              <a:gd name="connsiteY0" fmla="*/ 0 h 1392720"/>
              <a:gd name="connsiteX1" fmla="*/ 1807843 w 2102002"/>
              <a:gd name="connsiteY1" fmla="*/ 0 h 1392720"/>
              <a:gd name="connsiteX2" fmla="*/ 2102002 w 2102002"/>
              <a:gd name="connsiteY2" fmla="*/ 719509 h 1392720"/>
              <a:gd name="connsiteX3" fmla="*/ 1807843 w 2102002"/>
              <a:gd name="connsiteY3" fmla="*/ 1392720 h 1392720"/>
              <a:gd name="connsiteX4" fmla="*/ 0 w 2102002"/>
              <a:gd name="connsiteY4" fmla="*/ 1392720 h 1392720"/>
              <a:gd name="connsiteX5" fmla="*/ 279671 w 2102002"/>
              <a:gd name="connsiteY5" fmla="*/ 707935 h 1392720"/>
              <a:gd name="connsiteX6" fmla="*/ 0 w 2102002"/>
              <a:gd name="connsiteY6" fmla="*/ 0 h 13927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02002" h="1392720">
                <a:moveTo>
                  <a:pt x="0" y="0"/>
                </a:moveTo>
                <a:lnTo>
                  <a:pt x="1807843" y="0"/>
                </a:lnTo>
                <a:lnTo>
                  <a:pt x="2102002" y="719509"/>
                </a:lnTo>
                <a:lnTo>
                  <a:pt x="1807843" y="1392720"/>
                </a:lnTo>
                <a:lnTo>
                  <a:pt x="0" y="1392720"/>
                </a:lnTo>
                <a:lnTo>
                  <a:pt x="279671" y="707935"/>
                </a:lnTo>
                <a:lnTo>
                  <a:pt x="0" y="0"/>
                </a:lnTo>
                <a:close/>
              </a:path>
            </a:pathLst>
          </a:custGeom>
          <a:solidFill>
            <a:schemeClr val="accent4"/>
          </a:solidFill>
        </p:spPr>
        <p:txBody>
          <a:bodyPr anchor="ctr"/>
          <a:lstStyle>
            <a:lvl1pPr marL="0" indent="0" algn="ctr" defTabSz="457200" rtl="0" eaLnBrk="1" latinLnBrk="0" hangingPunct="1">
              <a:buNone/>
              <a:defRPr lang="en-US" sz="1600" b="1" i="0" kern="1200" cap="all" spc="150" baseline="0" dirty="0">
                <a:solidFill>
                  <a:schemeClr val="bg1"/>
                </a:solidFill>
                <a:latin typeface="Aptos ExtraBold" panose="020B0004020202020204" pitchFamily="34" charset="0"/>
                <a:ea typeface="Aptos ExtraBold" panose="020B0004020202020204" pitchFamily="34" charset="0"/>
                <a:cs typeface="Aptos ExtraBold" panose="020B0004020202020204" pitchFamily="34" charset="0"/>
              </a:defRPr>
            </a:lvl1pPr>
            <a:lvl2pPr marL="457063" indent="0">
              <a:buNone/>
              <a:defRPr/>
            </a:lvl2pPr>
            <a:lvl3pPr marL="914126" indent="0">
              <a:buNone/>
              <a:defRPr/>
            </a:lvl3pPr>
            <a:lvl4pPr marL="1371189" indent="0">
              <a:buNone/>
              <a:defRPr/>
            </a:lvl4pPr>
            <a:lvl5pPr marL="1828252" indent="0">
              <a:buNone/>
              <a:defRPr/>
            </a:lvl5pPr>
          </a:lstStyle>
          <a:p>
            <a:pPr lvl="0"/>
            <a:r>
              <a:rPr lang="en-US"/>
              <a:t>Subhead</a:t>
            </a:r>
          </a:p>
        </p:txBody>
      </p:sp>
      <p:sp>
        <p:nvSpPr>
          <p:cNvPr id="23" name="Text Placeholder 4">
            <a:extLst>
              <a:ext uri="{FF2B5EF4-FFF2-40B4-BE49-F238E27FC236}">
                <a16:creationId xmlns:a16="http://schemas.microsoft.com/office/drawing/2014/main" id="{AB3024A4-CFD0-32CB-CE46-F1005D399501}"/>
              </a:ext>
            </a:extLst>
          </p:cNvPr>
          <p:cNvSpPr>
            <a:spLocks noGrp="1"/>
          </p:cNvSpPr>
          <p:nvPr>
            <p:ph type="body" sz="quarter" idx="39" hasCustomPrompt="1"/>
          </p:nvPr>
        </p:nvSpPr>
        <p:spPr>
          <a:xfrm>
            <a:off x="5974158" y="1926385"/>
            <a:ext cx="3125465" cy="825132"/>
          </a:xfrm>
          <a:custGeom>
            <a:avLst/>
            <a:gdLst>
              <a:gd name="connsiteX0" fmla="*/ 0 w 2504203"/>
              <a:gd name="connsiteY0" fmla="*/ 0 h 1392720"/>
              <a:gd name="connsiteX1" fmla="*/ 1807843 w 2504203"/>
              <a:gd name="connsiteY1" fmla="*/ 0 h 1392720"/>
              <a:gd name="connsiteX2" fmla="*/ 2504203 w 2504203"/>
              <a:gd name="connsiteY2" fmla="*/ 696360 h 1392720"/>
              <a:gd name="connsiteX3" fmla="*/ 1807843 w 2504203"/>
              <a:gd name="connsiteY3" fmla="*/ 1392720 h 1392720"/>
              <a:gd name="connsiteX4" fmla="*/ 0 w 2504203"/>
              <a:gd name="connsiteY4" fmla="*/ 1392720 h 1392720"/>
              <a:gd name="connsiteX5" fmla="*/ 696360 w 2504203"/>
              <a:gd name="connsiteY5" fmla="*/ 696360 h 1392720"/>
              <a:gd name="connsiteX6" fmla="*/ 0 w 2504203"/>
              <a:gd name="connsiteY6" fmla="*/ 0 h 1392720"/>
              <a:gd name="connsiteX0" fmla="*/ 0 w 2504203"/>
              <a:gd name="connsiteY0" fmla="*/ 0 h 1392720"/>
              <a:gd name="connsiteX1" fmla="*/ 1807843 w 2504203"/>
              <a:gd name="connsiteY1" fmla="*/ 0 h 1392720"/>
              <a:gd name="connsiteX2" fmla="*/ 2504203 w 2504203"/>
              <a:gd name="connsiteY2" fmla="*/ 696360 h 1392720"/>
              <a:gd name="connsiteX3" fmla="*/ 1807843 w 2504203"/>
              <a:gd name="connsiteY3" fmla="*/ 1392720 h 1392720"/>
              <a:gd name="connsiteX4" fmla="*/ 0 w 2504203"/>
              <a:gd name="connsiteY4" fmla="*/ 1392720 h 1392720"/>
              <a:gd name="connsiteX5" fmla="*/ 279671 w 2504203"/>
              <a:gd name="connsiteY5" fmla="*/ 707935 h 1392720"/>
              <a:gd name="connsiteX6" fmla="*/ 0 w 2504203"/>
              <a:gd name="connsiteY6" fmla="*/ 0 h 1392720"/>
              <a:gd name="connsiteX0" fmla="*/ 0 w 2203261"/>
              <a:gd name="connsiteY0" fmla="*/ 0 h 1392720"/>
              <a:gd name="connsiteX1" fmla="*/ 1807843 w 2203261"/>
              <a:gd name="connsiteY1" fmla="*/ 0 h 1392720"/>
              <a:gd name="connsiteX2" fmla="*/ 2203261 w 2203261"/>
              <a:gd name="connsiteY2" fmla="*/ 707935 h 1392720"/>
              <a:gd name="connsiteX3" fmla="*/ 1807843 w 2203261"/>
              <a:gd name="connsiteY3" fmla="*/ 1392720 h 1392720"/>
              <a:gd name="connsiteX4" fmla="*/ 0 w 2203261"/>
              <a:gd name="connsiteY4" fmla="*/ 1392720 h 1392720"/>
              <a:gd name="connsiteX5" fmla="*/ 279671 w 2203261"/>
              <a:gd name="connsiteY5" fmla="*/ 707935 h 1392720"/>
              <a:gd name="connsiteX6" fmla="*/ 0 w 2203261"/>
              <a:gd name="connsiteY6" fmla="*/ 0 h 1392720"/>
              <a:gd name="connsiteX0" fmla="*/ 0 w 2102002"/>
              <a:gd name="connsiteY0" fmla="*/ 0 h 1392720"/>
              <a:gd name="connsiteX1" fmla="*/ 1807843 w 2102002"/>
              <a:gd name="connsiteY1" fmla="*/ 0 h 1392720"/>
              <a:gd name="connsiteX2" fmla="*/ 2102002 w 2102002"/>
              <a:gd name="connsiteY2" fmla="*/ 719509 h 1392720"/>
              <a:gd name="connsiteX3" fmla="*/ 1807843 w 2102002"/>
              <a:gd name="connsiteY3" fmla="*/ 1392720 h 1392720"/>
              <a:gd name="connsiteX4" fmla="*/ 0 w 2102002"/>
              <a:gd name="connsiteY4" fmla="*/ 1392720 h 1392720"/>
              <a:gd name="connsiteX5" fmla="*/ 279671 w 2102002"/>
              <a:gd name="connsiteY5" fmla="*/ 707935 h 1392720"/>
              <a:gd name="connsiteX6" fmla="*/ 0 w 2102002"/>
              <a:gd name="connsiteY6" fmla="*/ 0 h 13927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02002" h="1392720">
                <a:moveTo>
                  <a:pt x="0" y="0"/>
                </a:moveTo>
                <a:lnTo>
                  <a:pt x="1807843" y="0"/>
                </a:lnTo>
                <a:lnTo>
                  <a:pt x="2102002" y="719509"/>
                </a:lnTo>
                <a:lnTo>
                  <a:pt x="1807843" y="1392720"/>
                </a:lnTo>
                <a:lnTo>
                  <a:pt x="0" y="1392720"/>
                </a:lnTo>
                <a:lnTo>
                  <a:pt x="279671" y="707935"/>
                </a:lnTo>
                <a:lnTo>
                  <a:pt x="0" y="0"/>
                </a:lnTo>
                <a:close/>
              </a:path>
            </a:pathLst>
          </a:custGeom>
          <a:solidFill>
            <a:schemeClr val="accent1"/>
          </a:solidFill>
        </p:spPr>
        <p:txBody>
          <a:bodyPr anchor="ctr"/>
          <a:lstStyle>
            <a:lvl1pPr marL="0" indent="0" algn="ctr" defTabSz="457200" rtl="0" eaLnBrk="1" latinLnBrk="0" hangingPunct="1">
              <a:buNone/>
              <a:defRPr lang="en-US" sz="1600" b="1" i="0" kern="1200" cap="all" spc="150" baseline="0" dirty="0">
                <a:solidFill>
                  <a:schemeClr val="bg1"/>
                </a:solidFill>
                <a:latin typeface="Aptos ExtraBold" panose="020B0004020202020204" pitchFamily="34" charset="0"/>
                <a:ea typeface="Aptos ExtraBold" panose="020B0004020202020204" pitchFamily="34" charset="0"/>
                <a:cs typeface="Aptos ExtraBold" panose="020B0004020202020204" pitchFamily="34" charset="0"/>
              </a:defRPr>
            </a:lvl1pPr>
            <a:lvl2pPr marL="457063" indent="0">
              <a:buNone/>
              <a:defRPr/>
            </a:lvl2pPr>
            <a:lvl3pPr marL="914126" indent="0">
              <a:buNone/>
              <a:defRPr/>
            </a:lvl3pPr>
            <a:lvl4pPr marL="1371189" indent="0">
              <a:buNone/>
              <a:defRPr/>
            </a:lvl4pPr>
            <a:lvl5pPr marL="1828252" indent="0">
              <a:buNone/>
              <a:defRPr/>
            </a:lvl5pPr>
          </a:lstStyle>
          <a:p>
            <a:pPr lvl="0"/>
            <a:r>
              <a:rPr lang="en-US"/>
              <a:t>Subhead</a:t>
            </a:r>
          </a:p>
        </p:txBody>
      </p:sp>
      <p:sp>
        <p:nvSpPr>
          <p:cNvPr id="24" name="Text Placeholder 4">
            <a:extLst>
              <a:ext uri="{FF2B5EF4-FFF2-40B4-BE49-F238E27FC236}">
                <a16:creationId xmlns:a16="http://schemas.microsoft.com/office/drawing/2014/main" id="{F1526167-EE12-F77F-4360-98494F5F77D2}"/>
              </a:ext>
            </a:extLst>
          </p:cNvPr>
          <p:cNvSpPr>
            <a:spLocks noGrp="1"/>
          </p:cNvSpPr>
          <p:nvPr>
            <p:ph type="body" sz="quarter" idx="40" hasCustomPrompt="1"/>
          </p:nvPr>
        </p:nvSpPr>
        <p:spPr>
          <a:xfrm>
            <a:off x="8877300" y="1926385"/>
            <a:ext cx="3125465" cy="825132"/>
          </a:xfrm>
          <a:custGeom>
            <a:avLst/>
            <a:gdLst>
              <a:gd name="connsiteX0" fmla="*/ 0 w 2504203"/>
              <a:gd name="connsiteY0" fmla="*/ 0 h 1392720"/>
              <a:gd name="connsiteX1" fmla="*/ 1807843 w 2504203"/>
              <a:gd name="connsiteY1" fmla="*/ 0 h 1392720"/>
              <a:gd name="connsiteX2" fmla="*/ 2504203 w 2504203"/>
              <a:gd name="connsiteY2" fmla="*/ 696360 h 1392720"/>
              <a:gd name="connsiteX3" fmla="*/ 1807843 w 2504203"/>
              <a:gd name="connsiteY3" fmla="*/ 1392720 h 1392720"/>
              <a:gd name="connsiteX4" fmla="*/ 0 w 2504203"/>
              <a:gd name="connsiteY4" fmla="*/ 1392720 h 1392720"/>
              <a:gd name="connsiteX5" fmla="*/ 696360 w 2504203"/>
              <a:gd name="connsiteY5" fmla="*/ 696360 h 1392720"/>
              <a:gd name="connsiteX6" fmla="*/ 0 w 2504203"/>
              <a:gd name="connsiteY6" fmla="*/ 0 h 1392720"/>
              <a:gd name="connsiteX0" fmla="*/ 0 w 2504203"/>
              <a:gd name="connsiteY0" fmla="*/ 0 h 1392720"/>
              <a:gd name="connsiteX1" fmla="*/ 1807843 w 2504203"/>
              <a:gd name="connsiteY1" fmla="*/ 0 h 1392720"/>
              <a:gd name="connsiteX2" fmla="*/ 2504203 w 2504203"/>
              <a:gd name="connsiteY2" fmla="*/ 696360 h 1392720"/>
              <a:gd name="connsiteX3" fmla="*/ 1807843 w 2504203"/>
              <a:gd name="connsiteY3" fmla="*/ 1392720 h 1392720"/>
              <a:gd name="connsiteX4" fmla="*/ 0 w 2504203"/>
              <a:gd name="connsiteY4" fmla="*/ 1392720 h 1392720"/>
              <a:gd name="connsiteX5" fmla="*/ 279671 w 2504203"/>
              <a:gd name="connsiteY5" fmla="*/ 707935 h 1392720"/>
              <a:gd name="connsiteX6" fmla="*/ 0 w 2504203"/>
              <a:gd name="connsiteY6" fmla="*/ 0 h 1392720"/>
              <a:gd name="connsiteX0" fmla="*/ 0 w 2203261"/>
              <a:gd name="connsiteY0" fmla="*/ 0 h 1392720"/>
              <a:gd name="connsiteX1" fmla="*/ 1807843 w 2203261"/>
              <a:gd name="connsiteY1" fmla="*/ 0 h 1392720"/>
              <a:gd name="connsiteX2" fmla="*/ 2203261 w 2203261"/>
              <a:gd name="connsiteY2" fmla="*/ 707935 h 1392720"/>
              <a:gd name="connsiteX3" fmla="*/ 1807843 w 2203261"/>
              <a:gd name="connsiteY3" fmla="*/ 1392720 h 1392720"/>
              <a:gd name="connsiteX4" fmla="*/ 0 w 2203261"/>
              <a:gd name="connsiteY4" fmla="*/ 1392720 h 1392720"/>
              <a:gd name="connsiteX5" fmla="*/ 279671 w 2203261"/>
              <a:gd name="connsiteY5" fmla="*/ 707935 h 1392720"/>
              <a:gd name="connsiteX6" fmla="*/ 0 w 2203261"/>
              <a:gd name="connsiteY6" fmla="*/ 0 h 1392720"/>
              <a:gd name="connsiteX0" fmla="*/ 0 w 2102002"/>
              <a:gd name="connsiteY0" fmla="*/ 0 h 1392720"/>
              <a:gd name="connsiteX1" fmla="*/ 1807843 w 2102002"/>
              <a:gd name="connsiteY1" fmla="*/ 0 h 1392720"/>
              <a:gd name="connsiteX2" fmla="*/ 2102002 w 2102002"/>
              <a:gd name="connsiteY2" fmla="*/ 719509 h 1392720"/>
              <a:gd name="connsiteX3" fmla="*/ 1807843 w 2102002"/>
              <a:gd name="connsiteY3" fmla="*/ 1392720 h 1392720"/>
              <a:gd name="connsiteX4" fmla="*/ 0 w 2102002"/>
              <a:gd name="connsiteY4" fmla="*/ 1392720 h 1392720"/>
              <a:gd name="connsiteX5" fmla="*/ 279671 w 2102002"/>
              <a:gd name="connsiteY5" fmla="*/ 707935 h 1392720"/>
              <a:gd name="connsiteX6" fmla="*/ 0 w 2102002"/>
              <a:gd name="connsiteY6" fmla="*/ 0 h 13927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02002" h="1392720">
                <a:moveTo>
                  <a:pt x="0" y="0"/>
                </a:moveTo>
                <a:lnTo>
                  <a:pt x="1807843" y="0"/>
                </a:lnTo>
                <a:lnTo>
                  <a:pt x="2102002" y="719509"/>
                </a:lnTo>
                <a:lnTo>
                  <a:pt x="1807843" y="1392720"/>
                </a:lnTo>
                <a:lnTo>
                  <a:pt x="0" y="1392720"/>
                </a:lnTo>
                <a:lnTo>
                  <a:pt x="279671" y="707935"/>
                </a:lnTo>
                <a:lnTo>
                  <a:pt x="0" y="0"/>
                </a:lnTo>
                <a:close/>
              </a:path>
            </a:pathLst>
          </a:custGeom>
          <a:solidFill>
            <a:schemeClr val="accent3"/>
          </a:solidFill>
        </p:spPr>
        <p:txBody>
          <a:bodyPr anchor="ctr"/>
          <a:lstStyle>
            <a:lvl1pPr marL="0" indent="0" algn="ctr" defTabSz="457200" rtl="0" eaLnBrk="1" latinLnBrk="0" hangingPunct="1">
              <a:buNone/>
              <a:defRPr lang="en-US" sz="1600" b="1" i="0" kern="1200" cap="all" spc="150" baseline="0" dirty="0">
                <a:solidFill>
                  <a:schemeClr val="bg1"/>
                </a:solidFill>
                <a:latin typeface="Aptos ExtraBold" panose="020B0004020202020204" pitchFamily="34" charset="0"/>
                <a:ea typeface="Aptos ExtraBold" panose="020B0004020202020204" pitchFamily="34" charset="0"/>
                <a:cs typeface="Aptos ExtraBold" panose="020B0004020202020204" pitchFamily="34" charset="0"/>
              </a:defRPr>
            </a:lvl1pPr>
            <a:lvl2pPr marL="457063" indent="0">
              <a:buNone/>
              <a:defRPr/>
            </a:lvl2pPr>
            <a:lvl3pPr marL="914126" indent="0">
              <a:buNone/>
              <a:defRPr/>
            </a:lvl3pPr>
            <a:lvl4pPr marL="1371189" indent="0">
              <a:buNone/>
              <a:defRPr/>
            </a:lvl4pPr>
            <a:lvl5pPr marL="1828252" indent="0">
              <a:buNone/>
              <a:defRPr/>
            </a:lvl5pPr>
          </a:lstStyle>
          <a:p>
            <a:pPr lvl="0"/>
            <a:r>
              <a:rPr lang="en-US"/>
              <a:t>Subhead</a:t>
            </a:r>
          </a:p>
        </p:txBody>
      </p:sp>
      <p:sp>
        <p:nvSpPr>
          <p:cNvPr id="26" name="Text Placeholder 7">
            <a:extLst>
              <a:ext uri="{FF2B5EF4-FFF2-40B4-BE49-F238E27FC236}">
                <a16:creationId xmlns:a16="http://schemas.microsoft.com/office/drawing/2014/main" id="{6EA48E8B-7E7B-A399-76CB-5CAE78502190}"/>
              </a:ext>
            </a:extLst>
          </p:cNvPr>
          <p:cNvSpPr>
            <a:spLocks noGrp="1"/>
          </p:cNvSpPr>
          <p:nvPr>
            <p:ph type="body" sz="quarter" idx="42" hasCustomPrompt="1"/>
          </p:nvPr>
        </p:nvSpPr>
        <p:spPr>
          <a:xfrm>
            <a:off x="3314699" y="3042458"/>
            <a:ext cx="2683021" cy="2977342"/>
          </a:xfrm>
        </p:spPr>
        <p:txBody>
          <a:bodyPr/>
          <a:lstStyle>
            <a:lvl1pPr marL="0" indent="0" algn="ctr">
              <a:buNone/>
              <a:defRPr sz="1600" b="0" i="0">
                <a:solidFill>
                  <a:schemeClr val="tx1"/>
                </a:solidFill>
                <a:latin typeface="Aptos" panose="020B0004020202020204" pitchFamily="34" charset="0"/>
              </a:defRPr>
            </a:lvl1pPr>
            <a:lvl2pPr marL="457063" indent="0">
              <a:buNone/>
              <a:defRPr/>
            </a:lvl2pPr>
            <a:lvl3pPr marL="914126" indent="0">
              <a:buNone/>
              <a:defRPr/>
            </a:lvl3pPr>
            <a:lvl4pPr marL="1371189" indent="0">
              <a:buNone/>
              <a:defRPr/>
            </a:lvl4pPr>
            <a:lvl5pPr marL="1828252" indent="0">
              <a:buNone/>
              <a:defRPr/>
            </a:lvl5pPr>
          </a:lstStyle>
          <a:p>
            <a:pPr lvl="0"/>
            <a:r>
              <a:rPr lang="en-US"/>
              <a:t>Body copy</a:t>
            </a:r>
          </a:p>
        </p:txBody>
      </p:sp>
      <p:sp>
        <p:nvSpPr>
          <p:cNvPr id="27" name="Text Placeholder 7">
            <a:extLst>
              <a:ext uri="{FF2B5EF4-FFF2-40B4-BE49-F238E27FC236}">
                <a16:creationId xmlns:a16="http://schemas.microsoft.com/office/drawing/2014/main" id="{14315AF6-CB98-BD8A-75FE-C7AF622E5CF6}"/>
              </a:ext>
            </a:extLst>
          </p:cNvPr>
          <p:cNvSpPr>
            <a:spLocks noGrp="1"/>
          </p:cNvSpPr>
          <p:nvPr>
            <p:ph type="body" sz="quarter" idx="43" hasCustomPrompt="1"/>
          </p:nvPr>
        </p:nvSpPr>
        <p:spPr>
          <a:xfrm>
            <a:off x="6194280" y="3042458"/>
            <a:ext cx="2683020" cy="2977342"/>
          </a:xfrm>
        </p:spPr>
        <p:txBody>
          <a:bodyPr/>
          <a:lstStyle>
            <a:lvl1pPr marL="0" indent="0" algn="ctr">
              <a:buNone/>
              <a:defRPr sz="1600" b="0" i="0">
                <a:solidFill>
                  <a:schemeClr val="tx1"/>
                </a:solidFill>
                <a:latin typeface="Aptos" panose="020B0004020202020204" pitchFamily="34" charset="0"/>
              </a:defRPr>
            </a:lvl1pPr>
            <a:lvl2pPr marL="457063" indent="0">
              <a:buNone/>
              <a:defRPr/>
            </a:lvl2pPr>
            <a:lvl3pPr marL="914126" indent="0">
              <a:buNone/>
              <a:defRPr/>
            </a:lvl3pPr>
            <a:lvl4pPr marL="1371189" indent="0">
              <a:buNone/>
              <a:defRPr/>
            </a:lvl4pPr>
            <a:lvl5pPr marL="1828252" indent="0">
              <a:buNone/>
              <a:defRPr/>
            </a:lvl5pPr>
          </a:lstStyle>
          <a:p>
            <a:pPr lvl="0"/>
            <a:r>
              <a:rPr lang="en-US"/>
              <a:t>Body copy</a:t>
            </a:r>
          </a:p>
        </p:txBody>
      </p:sp>
      <p:sp>
        <p:nvSpPr>
          <p:cNvPr id="28" name="Text Placeholder 7">
            <a:extLst>
              <a:ext uri="{FF2B5EF4-FFF2-40B4-BE49-F238E27FC236}">
                <a16:creationId xmlns:a16="http://schemas.microsoft.com/office/drawing/2014/main" id="{E76A7827-D3AB-8006-C4A9-FB4FDC1D6BB5}"/>
              </a:ext>
            </a:extLst>
          </p:cNvPr>
          <p:cNvSpPr>
            <a:spLocks noGrp="1"/>
          </p:cNvSpPr>
          <p:nvPr>
            <p:ph type="body" sz="quarter" idx="44" hasCustomPrompt="1"/>
          </p:nvPr>
        </p:nvSpPr>
        <p:spPr>
          <a:xfrm>
            <a:off x="9029700" y="3042458"/>
            <a:ext cx="2729447" cy="2977342"/>
          </a:xfrm>
        </p:spPr>
        <p:txBody>
          <a:bodyPr/>
          <a:lstStyle>
            <a:lvl1pPr marL="0" indent="0" algn="ctr">
              <a:buNone/>
              <a:defRPr sz="1600" b="0" i="0">
                <a:solidFill>
                  <a:schemeClr val="tx1"/>
                </a:solidFill>
                <a:latin typeface="Aptos" panose="020B0004020202020204" pitchFamily="34" charset="0"/>
              </a:defRPr>
            </a:lvl1pPr>
            <a:lvl2pPr marL="457063" indent="0">
              <a:buNone/>
              <a:defRPr/>
            </a:lvl2pPr>
            <a:lvl3pPr marL="914126" indent="0">
              <a:buNone/>
              <a:defRPr/>
            </a:lvl3pPr>
            <a:lvl4pPr marL="1371189" indent="0">
              <a:buNone/>
              <a:defRPr/>
            </a:lvl4pPr>
            <a:lvl5pPr marL="1828252" indent="0">
              <a:buNone/>
              <a:defRPr/>
            </a:lvl5pPr>
          </a:lstStyle>
          <a:p>
            <a:pPr lvl="0"/>
            <a:r>
              <a:rPr lang="en-US"/>
              <a:t>Body copy</a:t>
            </a:r>
          </a:p>
        </p:txBody>
      </p:sp>
      <p:sp>
        <p:nvSpPr>
          <p:cNvPr id="12" name="Footer Placeholder 3">
            <a:extLst>
              <a:ext uri="{FF2B5EF4-FFF2-40B4-BE49-F238E27FC236}">
                <a16:creationId xmlns:a16="http://schemas.microsoft.com/office/drawing/2014/main" id="{A8E91A8D-25ED-F6CE-5F66-2C8FE909F928}"/>
              </a:ext>
            </a:extLst>
          </p:cNvPr>
          <p:cNvSpPr>
            <a:spLocks noGrp="1"/>
          </p:cNvSpPr>
          <p:nvPr>
            <p:ph type="ftr" sz="quarter" idx="10"/>
          </p:nvPr>
        </p:nvSpPr>
        <p:spPr>
          <a:xfrm>
            <a:off x="407368" y="6573600"/>
            <a:ext cx="7479332" cy="180000"/>
          </a:xfrm>
        </p:spPr>
        <p:txBody>
          <a:bodyPr/>
          <a:lstStyle/>
          <a:p>
            <a:pPr algn="l"/>
            <a:r>
              <a:rPr lang="en-US" i="1">
                <a:latin typeface="Aptos" panose="020B0004020202020204" pitchFamily="34" charset="0"/>
              </a:rPr>
              <a:t>Proprietary and Confidential. © 2026 KC2026. All Rights Reserved. FIFA World Cup 26™, FIFA World Cup™, World Cup™ and associated trademarks and logos are the property of FIFA.</a:t>
            </a:r>
            <a:endParaRPr lang="en-GB"/>
          </a:p>
        </p:txBody>
      </p:sp>
    </p:spTree>
    <p:extLst>
      <p:ext uri="{BB962C8B-B14F-4D97-AF65-F5344CB8AC3E}">
        <p14:creationId xmlns:p14="http://schemas.microsoft.com/office/powerpoint/2010/main" val="1684369101"/>
      </p:ext>
    </p:extLst>
  </p:cSld>
  <p:clrMapOvr>
    <a:masterClrMapping/>
  </p:clrMapOvr>
</p:sldLayout>
</file>

<file path=ppt/slideLayouts/slideLayout133.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FAB4F7-39E0-75E6-D19D-65286F77E477}"/>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98A38229-B5E3-B9BB-BEB5-9763FEE4CDFC}"/>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A93DD0EA-2134-63F9-7514-AA10F243835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61787292-CF0F-8114-422C-15B138315581}"/>
              </a:ext>
            </a:extLst>
          </p:cNvPr>
          <p:cNvSpPr>
            <a:spLocks noGrp="1"/>
          </p:cNvSpPr>
          <p:nvPr>
            <p:ph type="dt" sz="half" idx="10"/>
          </p:nvPr>
        </p:nvSpPr>
        <p:spPr/>
        <p:txBody>
          <a:bodyPr/>
          <a:lstStyle/>
          <a:p>
            <a:fld id="{7CA9CEB1-1553-45A9-9A5D-9E89FEC14704}" type="datetimeFigureOut">
              <a:rPr lang="en-US" smtClean="0"/>
              <a:t>4/29/2026</a:t>
            </a:fld>
            <a:endParaRPr lang="en-US"/>
          </a:p>
        </p:txBody>
      </p:sp>
      <p:sp>
        <p:nvSpPr>
          <p:cNvPr id="6" name="Footer Placeholder 5">
            <a:extLst>
              <a:ext uri="{FF2B5EF4-FFF2-40B4-BE49-F238E27FC236}">
                <a16:creationId xmlns:a16="http://schemas.microsoft.com/office/drawing/2014/main" id="{7B7BB55A-20EE-296C-49ED-D9723C1068B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AB27FAA-0D1E-03AF-CC68-D3B97C2FCD0A}"/>
              </a:ext>
            </a:extLst>
          </p:cNvPr>
          <p:cNvSpPr>
            <a:spLocks noGrp="1"/>
          </p:cNvSpPr>
          <p:nvPr>
            <p:ph type="sldNum" sz="quarter" idx="12"/>
          </p:nvPr>
        </p:nvSpPr>
        <p:spPr/>
        <p:txBody>
          <a:bodyPr/>
          <a:lstStyle/>
          <a:p>
            <a:fld id="{69A06495-E4EF-45EC-A05F-1D2028970C80}" type="slidenum">
              <a:rPr lang="en-US" smtClean="0"/>
              <a:t>‹#›</a:t>
            </a:fld>
            <a:endParaRPr lang="en-US"/>
          </a:p>
        </p:txBody>
      </p:sp>
    </p:spTree>
    <p:extLst>
      <p:ext uri="{BB962C8B-B14F-4D97-AF65-F5344CB8AC3E}">
        <p14:creationId xmlns:p14="http://schemas.microsoft.com/office/powerpoint/2010/main" val="1888825243"/>
      </p:ext>
    </p:extLst>
  </p:cSld>
  <p:clrMapOvr>
    <a:masterClrMapping/>
  </p:clrMapOvr>
</p:sldLayout>
</file>

<file path=ppt/slideLayouts/slideLayout134.xml><?xml version="1.0" encoding="utf-8"?>
<p:sldLayout xmlns:a="http://schemas.openxmlformats.org/drawingml/2006/main" xmlns:r="http://schemas.openxmlformats.org/officeDocument/2006/relationships" xmlns:p="http://schemas.openxmlformats.org/presentationml/2006/main" preserve="1">
  <p:cSld name="Title Slide">
    <p:bg>
      <p:bgPr>
        <a:solidFill>
          <a:schemeClr val="accent1"/>
        </a:solidFill>
        <a:effectLst/>
      </p:bgPr>
    </p:bg>
    <p:spTree>
      <p:nvGrpSpPr>
        <p:cNvPr id="1" name=""/>
        <p:cNvGrpSpPr/>
        <p:nvPr/>
      </p:nvGrpSpPr>
      <p:grpSpPr>
        <a:xfrm>
          <a:off x="0" y="0"/>
          <a:ext cx="0" cy="0"/>
          <a:chOff x="0" y="0"/>
          <a:chExt cx="0" cy="0"/>
        </a:xfrm>
      </p:grpSpPr>
      <p:pic>
        <p:nvPicPr>
          <p:cNvPr id="7" name="Graphic 6">
            <a:extLst>
              <a:ext uri="{FF2B5EF4-FFF2-40B4-BE49-F238E27FC236}">
                <a16:creationId xmlns:a16="http://schemas.microsoft.com/office/drawing/2014/main" id="{6554937F-DEAE-F273-7133-193BEEFC9DAF}"/>
              </a:ext>
            </a:extLst>
          </p:cNvPr>
          <p:cNvPicPr>
            <a:picLocks noChangeAspect="1"/>
          </p:cNvPicPr>
          <p:nvPr/>
        </p:nvPicPr>
        <p:blipFill>
          <a:blip>
            <a:extLst>
              <a:ext uri="{96DAC541-7B7A-43D3-8B79-37D633B846F1}">
                <asvg:svgBlip xmlns:asvg="http://schemas.microsoft.com/office/drawing/2016/SVG/main" r:embed="rId2"/>
              </a:ext>
            </a:extLst>
          </a:blip>
          <a:srcRect l="43386" b="41844"/>
          <a:stretch/>
        </p:blipFill>
        <p:spPr>
          <a:xfrm>
            <a:off x="0" y="2947800"/>
            <a:ext cx="8915400" cy="3927673"/>
          </a:xfrm>
          <a:prstGeom prst="rect">
            <a:avLst/>
          </a:prstGeom>
        </p:spPr>
      </p:pic>
      <p:sp>
        <p:nvSpPr>
          <p:cNvPr id="8" name="Subtitle 2">
            <a:extLst>
              <a:ext uri="{FF2B5EF4-FFF2-40B4-BE49-F238E27FC236}">
                <a16:creationId xmlns:a16="http://schemas.microsoft.com/office/drawing/2014/main" id="{9324C1D3-8AB4-AAB5-7B7F-87203FD6E6B0}"/>
              </a:ext>
            </a:extLst>
          </p:cNvPr>
          <p:cNvSpPr>
            <a:spLocks noGrp="1"/>
          </p:cNvSpPr>
          <p:nvPr>
            <p:ph type="subTitle" idx="1" hasCustomPrompt="1"/>
          </p:nvPr>
        </p:nvSpPr>
        <p:spPr>
          <a:xfrm>
            <a:off x="381000" y="2055337"/>
            <a:ext cx="7517432" cy="385531"/>
          </a:xfrm>
        </p:spPr>
        <p:txBody>
          <a:bodyPr anchor="t" anchorCtr="0">
            <a:noAutofit/>
          </a:bodyPr>
          <a:lstStyle>
            <a:lvl1pPr marL="0" indent="0" algn="l">
              <a:buNone/>
              <a:defRPr sz="2400">
                <a:solidFill>
                  <a:schemeClr val="bg1"/>
                </a:solidFill>
              </a:defRPr>
            </a:lvl1pPr>
            <a:lvl2pPr marL="0" indent="0" algn="l">
              <a:buNone/>
              <a:defRPr i="1">
                <a:solidFill>
                  <a:schemeClr val="bg1"/>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pPr lvl="0"/>
            <a:r>
              <a:rPr lang="en-US"/>
              <a:t>Click to edit Subtitle</a:t>
            </a:r>
          </a:p>
        </p:txBody>
      </p:sp>
      <p:sp>
        <p:nvSpPr>
          <p:cNvPr id="9" name="Text Placeholder 10">
            <a:extLst>
              <a:ext uri="{FF2B5EF4-FFF2-40B4-BE49-F238E27FC236}">
                <a16:creationId xmlns:a16="http://schemas.microsoft.com/office/drawing/2014/main" id="{15D9225D-4117-7A9B-A2A9-FADC283FC86E}"/>
              </a:ext>
            </a:extLst>
          </p:cNvPr>
          <p:cNvSpPr>
            <a:spLocks noGrp="1"/>
          </p:cNvSpPr>
          <p:nvPr>
            <p:ph type="body" sz="quarter" idx="14" hasCustomPrompt="1"/>
          </p:nvPr>
        </p:nvSpPr>
        <p:spPr>
          <a:xfrm>
            <a:off x="381000" y="2507962"/>
            <a:ext cx="7517432" cy="466305"/>
          </a:xfrm>
        </p:spPr>
        <p:txBody>
          <a:bodyPr/>
          <a:lstStyle>
            <a:lvl1pPr marL="0" indent="0">
              <a:buNone/>
              <a:defRPr b="0" i="0">
                <a:solidFill>
                  <a:schemeClr val="bg1"/>
                </a:solidFill>
                <a:latin typeface="Aptos" panose="020B0004020202020204" pitchFamily="34" charset="0"/>
              </a:defRPr>
            </a:lvl1pPr>
            <a:lvl2pPr marL="228600" indent="0">
              <a:buNone/>
              <a:defRPr>
                <a:solidFill>
                  <a:schemeClr val="bg1"/>
                </a:solidFill>
              </a:defRPr>
            </a:lvl2pPr>
            <a:lvl3pPr marL="457200" indent="0">
              <a:buNone/>
              <a:defRPr>
                <a:solidFill>
                  <a:schemeClr val="bg1"/>
                </a:solidFill>
              </a:defRPr>
            </a:lvl3pPr>
            <a:lvl4pPr marL="685800" indent="0">
              <a:buNone/>
              <a:defRPr>
                <a:solidFill>
                  <a:schemeClr val="bg1"/>
                </a:solidFill>
              </a:defRPr>
            </a:lvl4pPr>
            <a:lvl5pPr marL="914400" indent="0">
              <a:buNone/>
              <a:defRPr>
                <a:solidFill>
                  <a:schemeClr val="bg1"/>
                </a:solidFill>
              </a:defRPr>
            </a:lvl5pPr>
          </a:lstStyle>
          <a:p>
            <a:pPr lvl="0"/>
            <a:r>
              <a:rPr lang="en-US"/>
              <a:t>Date  |  Presenter</a:t>
            </a:r>
          </a:p>
        </p:txBody>
      </p:sp>
      <p:sp>
        <p:nvSpPr>
          <p:cNvPr id="10" name="Text Placeholder 20">
            <a:extLst>
              <a:ext uri="{FF2B5EF4-FFF2-40B4-BE49-F238E27FC236}">
                <a16:creationId xmlns:a16="http://schemas.microsoft.com/office/drawing/2014/main" id="{B6BC814F-ECD2-0E8E-D191-FA9B349D98C4}"/>
              </a:ext>
            </a:extLst>
          </p:cNvPr>
          <p:cNvSpPr>
            <a:spLocks noGrp="1"/>
          </p:cNvSpPr>
          <p:nvPr>
            <p:ph type="body" sz="quarter" idx="15" hasCustomPrompt="1"/>
          </p:nvPr>
        </p:nvSpPr>
        <p:spPr>
          <a:xfrm>
            <a:off x="381000" y="398362"/>
            <a:ext cx="8534400" cy="1656975"/>
          </a:xfrm>
        </p:spPr>
        <p:txBody>
          <a:bodyPr anchor="b"/>
          <a:lstStyle>
            <a:lvl1pPr marL="0" indent="0">
              <a:lnSpc>
                <a:spcPct val="80000"/>
              </a:lnSpc>
              <a:buNone/>
              <a:defRPr lang="en-US" sz="5400" b="1" i="0" kern="1200" cap="all" baseline="0" dirty="0" smtClean="0">
                <a:solidFill>
                  <a:schemeClr val="accent6"/>
                </a:solidFill>
                <a:latin typeface="Aptos Black" panose="020B0004020202020204" pitchFamily="34" charset="0"/>
                <a:ea typeface="+mj-ea"/>
                <a:cs typeface="+mj-cs"/>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External Title Slide</a:t>
            </a:r>
          </a:p>
        </p:txBody>
      </p:sp>
      <p:sp>
        <p:nvSpPr>
          <p:cNvPr id="11" name="TextBox 10">
            <a:extLst>
              <a:ext uri="{FF2B5EF4-FFF2-40B4-BE49-F238E27FC236}">
                <a16:creationId xmlns:a16="http://schemas.microsoft.com/office/drawing/2014/main" id="{5D70D2AC-CDBB-5F23-2376-67B4EA5CA53F}"/>
              </a:ext>
            </a:extLst>
          </p:cNvPr>
          <p:cNvSpPr txBox="1"/>
          <p:nvPr/>
        </p:nvSpPr>
        <p:spPr>
          <a:xfrm>
            <a:off x="381000" y="6566356"/>
            <a:ext cx="7517432" cy="215444"/>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800" b="0" i="1" u="none" strike="noStrike" kern="1200" cap="none" spc="0" normalizeH="0" baseline="0" noProof="0">
                <a:ln>
                  <a:noFill/>
                </a:ln>
                <a:solidFill>
                  <a:schemeClr val="bg1"/>
                </a:solidFill>
                <a:effectLst/>
                <a:uLnTx/>
                <a:uFillTx/>
                <a:latin typeface="Aptos" panose="020B0004020202020204" pitchFamily="34" charset="0"/>
                <a:ea typeface="+mn-ea"/>
                <a:cs typeface="+mn-cs"/>
              </a:rPr>
              <a:t>© 2025 KC2026. All Rights Reserved. FIFA World Cup 26™, FIFA World Cup™, World Cup™ and associated trademarks and logos are the property of FIFA.</a:t>
            </a:r>
            <a:endParaRPr kumimoji="0" lang="en-GB" sz="800" b="0" i="0" u="none" strike="noStrike" kern="1200" cap="none" spc="0" normalizeH="0" baseline="0" noProof="0">
              <a:ln>
                <a:noFill/>
              </a:ln>
              <a:solidFill>
                <a:schemeClr val="bg1"/>
              </a:solidFill>
              <a:effectLst/>
              <a:uLnTx/>
              <a:uFillTx/>
              <a:latin typeface="FWC26 Normal Thin"/>
              <a:ea typeface="+mn-ea"/>
              <a:cs typeface="+mn-cs"/>
            </a:endParaRPr>
          </a:p>
        </p:txBody>
      </p:sp>
      <p:sp>
        <p:nvSpPr>
          <p:cNvPr id="14" name="Rectangle 13">
            <a:extLst>
              <a:ext uri="{FF2B5EF4-FFF2-40B4-BE49-F238E27FC236}">
                <a16:creationId xmlns:a16="http://schemas.microsoft.com/office/drawing/2014/main" id="{BA90ACFF-F660-729E-0C68-CF1D9C9A0D37}"/>
              </a:ext>
            </a:extLst>
          </p:cNvPr>
          <p:cNvSpPr>
            <a:spLocks noGrp="1" noRot="1" noMove="1" noResize="1" noEditPoints="1" noAdjustHandles="1" noChangeArrowheads="1" noChangeShapeType="1"/>
          </p:cNvSpPr>
          <p:nvPr/>
        </p:nvSpPr>
        <p:spPr>
          <a:xfrm>
            <a:off x="11266098" y="76199"/>
            <a:ext cx="724619" cy="1143001"/>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C30CD467-2673-5592-44FF-E4631E107BE1}"/>
              </a:ext>
            </a:extLst>
          </p:cNvPr>
          <p:cNvPicPr>
            <a:picLocks noChangeAspect="1"/>
          </p:cNvPicPr>
          <p:nvPr/>
        </p:nvPicPr>
        <p:blipFill>
          <a:blip r:embed="rId3"/>
          <a:srcRect l="37799" t="36701" r="39392" b="36485"/>
          <a:stretch>
            <a:fillRect/>
          </a:stretch>
        </p:blipFill>
        <p:spPr>
          <a:xfrm>
            <a:off x="9620292" y="76199"/>
            <a:ext cx="2370425" cy="3715408"/>
          </a:xfrm>
          <a:prstGeom prst="rect">
            <a:avLst/>
          </a:prstGeom>
        </p:spPr>
      </p:pic>
    </p:spTree>
    <p:extLst>
      <p:ext uri="{BB962C8B-B14F-4D97-AF65-F5344CB8AC3E}">
        <p14:creationId xmlns:p14="http://schemas.microsoft.com/office/powerpoint/2010/main" val="2520867284"/>
      </p:ext>
    </p:extLst>
  </p:cSld>
  <p:clrMapOvr>
    <a:masterClrMapping/>
  </p:clrMapOvr>
</p:sldLayout>
</file>

<file path=ppt/slideLayouts/slideLayout135.xml><?xml version="1.0" encoding="utf-8"?>
<p:sldLayout xmlns:a="http://schemas.openxmlformats.org/drawingml/2006/main" xmlns:r="http://schemas.openxmlformats.org/officeDocument/2006/relationships" xmlns:p="http://schemas.openxmlformats.org/presentationml/2006/main" preserve="1">
  <p:cSld name="Divider slide">
    <p:bg>
      <p:bgPr>
        <a:solidFill>
          <a:schemeClr val="accent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BA90ACFF-F660-729E-0C68-CF1D9C9A0D37}"/>
              </a:ext>
            </a:extLst>
          </p:cNvPr>
          <p:cNvSpPr>
            <a:spLocks noGrp="1" noRot="1" noMove="1" noResize="1" noEditPoints="1" noAdjustHandles="1" noChangeArrowheads="1" noChangeShapeType="1"/>
          </p:cNvSpPr>
          <p:nvPr/>
        </p:nvSpPr>
        <p:spPr>
          <a:xfrm>
            <a:off x="11266098" y="76199"/>
            <a:ext cx="724619" cy="1143001"/>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lide Number Placeholder 3">
            <a:extLst>
              <a:ext uri="{FF2B5EF4-FFF2-40B4-BE49-F238E27FC236}">
                <a16:creationId xmlns:a16="http://schemas.microsoft.com/office/drawing/2014/main" id="{1D406E88-78F3-DCE5-B8A2-678ECCEEA32C}"/>
              </a:ext>
            </a:extLst>
          </p:cNvPr>
          <p:cNvSpPr>
            <a:spLocks noGrp="1"/>
          </p:cNvSpPr>
          <p:nvPr>
            <p:ph type="sldNum" sz="quarter" idx="11"/>
          </p:nvPr>
        </p:nvSpPr>
        <p:spPr>
          <a:xfrm>
            <a:off x="11424000" y="6573600"/>
            <a:ext cx="384000" cy="180000"/>
          </a:xfrm>
        </p:spPr>
        <p:txBody>
          <a:bodyPr/>
          <a:lstStyle>
            <a:lvl1pPr>
              <a:defRPr>
                <a:solidFill>
                  <a:schemeClr val="bg1"/>
                </a:solidFill>
              </a:defRPr>
            </a:lvl1pPr>
          </a:lstStyle>
          <a:p>
            <a:fld id="{BCC574E5-598D-4C19-A93D-1F2ADF65AC13}" type="slidenum">
              <a:rPr lang="en-GB" smtClean="0"/>
              <a:pPr/>
              <a:t>‹#›</a:t>
            </a:fld>
            <a:endParaRPr lang="en-GB"/>
          </a:p>
        </p:txBody>
      </p:sp>
      <p:pic>
        <p:nvPicPr>
          <p:cNvPr id="4" name="Graphic 3">
            <a:extLst>
              <a:ext uri="{FF2B5EF4-FFF2-40B4-BE49-F238E27FC236}">
                <a16:creationId xmlns:a16="http://schemas.microsoft.com/office/drawing/2014/main" id="{C3662675-FE4A-CD02-7E38-A18BD44B5949}"/>
              </a:ext>
            </a:extLst>
          </p:cNvPr>
          <p:cNvPicPr>
            <a:picLocks noChangeAspect="1"/>
          </p:cNvPicPr>
          <p:nvPr/>
        </p:nvPicPr>
        <p:blipFill>
          <a:blip>
            <a:extLst>
              <a:ext uri="{96DAC541-7B7A-43D3-8B79-37D633B846F1}">
                <asvg:svgBlip xmlns:asvg="http://schemas.microsoft.com/office/drawing/2016/SVG/main" r:embed="rId2"/>
              </a:ext>
            </a:extLst>
          </a:blip>
          <a:srcRect r="42536" b="41964"/>
          <a:stretch/>
        </p:blipFill>
        <p:spPr>
          <a:xfrm>
            <a:off x="3142785" y="2938507"/>
            <a:ext cx="9049215" cy="3919493"/>
          </a:xfrm>
          <a:prstGeom prst="rect">
            <a:avLst/>
          </a:prstGeom>
        </p:spPr>
      </p:pic>
      <p:sp>
        <p:nvSpPr>
          <p:cNvPr id="5" name="Text Placeholder 20">
            <a:extLst>
              <a:ext uri="{FF2B5EF4-FFF2-40B4-BE49-F238E27FC236}">
                <a16:creationId xmlns:a16="http://schemas.microsoft.com/office/drawing/2014/main" id="{BEA1A9C8-D74C-A928-2BB6-8B0D88F30370}"/>
              </a:ext>
            </a:extLst>
          </p:cNvPr>
          <p:cNvSpPr>
            <a:spLocks noGrp="1"/>
          </p:cNvSpPr>
          <p:nvPr>
            <p:ph type="body" sz="quarter" idx="15" hasCustomPrompt="1"/>
          </p:nvPr>
        </p:nvSpPr>
        <p:spPr>
          <a:xfrm>
            <a:off x="381000" y="835024"/>
            <a:ext cx="11427000" cy="2994026"/>
          </a:xfrm>
        </p:spPr>
        <p:txBody>
          <a:bodyPr anchor="ctr"/>
          <a:lstStyle>
            <a:lvl1pPr marL="0" indent="0" algn="l">
              <a:lnSpc>
                <a:spcPct val="80000"/>
              </a:lnSpc>
              <a:buNone/>
              <a:defRPr lang="en-US" sz="5400" b="1" i="0" kern="1200" cap="all" baseline="0" dirty="0" smtClean="0">
                <a:solidFill>
                  <a:schemeClr val="bg1"/>
                </a:solidFill>
                <a:latin typeface="Aptos Black" panose="020B0004020202020204" pitchFamily="34" charset="0"/>
                <a:ea typeface="+mj-ea"/>
                <a:cs typeface="+mj-cs"/>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Divider Slide</a:t>
            </a:r>
          </a:p>
        </p:txBody>
      </p:sp>
      <p:pic>
        <p:nvPicPr>
          <p:cNvPr id="2" name="Picture 1">
            <a:extLst>
              <a:ext uri="{FF2B5EF4-FFF2-40B4-BE49-F238E27FC236}">
                <a16:creationId xmlns:a16="http://schemas.microsoft.com/office/drawing/2014/main" id="{1D19EBEF-B9FB-32E9-0BCC-8D411BF879EA}"/>
              </a:ext>
            </a:extLst>
          </p:cNvPr>
          <p:cNvPicPr>
            <a:picLocks noChangeAspect="1"/>
          </p:cNvPicPr>
          <p:nvPr/>
        </p:nvPicPr>
        <p:blipFill>
          <a:blip r:embed="rId3"/>
          <a:stretch>
            <a:fillRect/>
          </a:stretch>
        </p:blipFill>
        <p:spPr>
          <a:xfrm>
            <a:off x="10870330" y="-304800"/>
            <a:ext cx="1491339" cy="1988452"/>
          </a:xfrm>
          <a:prstGeom prst="rect">
            <a:avLst/>
          </a:prstGeom>
        </p:spPr>
      </p:pic>
      <p:sp>
        <p:nvSpPr>
          <p:cNvPr id="7" name="Footer Placeholder 3">
            <a:extLst>
              <a:ext uri="{FF2B5EF4-FFF2-40B4-BE49-F238E27FC236}">
                <a16:creationId xmlns:a16="http://schemas.microsoft.com/office/drawing/2014/main" id="{56F86058-3621-8A22-0C5C-15C35F8A9BF5}"/>
              </a:ext>
            </a:extLst>
          </p:cNvPr>
          <p:cNvSpPr>
            <a:spLocks noGrp="1"/>
          </p:cNvSpPr>
          <p:nvPr>
            <p:ph type="ftr" sz="quarter" idx="10"/>
          </p:nvPr>
        </p:nvSpPr>
        <p:spPr>
          <a:xfrm>
            <a:off x="407368" y="6573600"/>
            <a:ext cx="7479332" cy="180000"/>
          </a:xfrm>
        </p:spPr>
        <p:txBody>
          <a:bodyPr/>
          <a:lstStyle>
            <a:lvl1pPr>
              <a:defRPr>
                <a:solidFill>
                  <a:schemeClr val="bg1"/>
                </a:solidFill>
              </a:defRPr>
            </a:lvl1pPr>
          </a:lstStyle>
          <a:p>
            <a:pPr algn="l"/>
            <a:endParaRPr lang="en-GB"/>
          </a:p>
        </p:txBody>
      </p:sp>
    </p:spTree>
    <p:extLst>
      <p:ext uri="{BB962C8B-B14F-4D97-AF65-F5344CB8AC3E}">
        <p14:creationId xmlns:p14="http://schemas.microsoft.com/office/powerpoint/2010/main" val="95899229"/>
      </p:ext>
    </p:extLst>
  </p:cSld>
  <p:clrMapOvr>
    <a:masterClrMapping/>
  </p:clrMapOvr>
</p:sldLayout>
</file>

<file path=ppt/slideLayouts/slideLayout136.xml><?xml version="1.0" encoding="utf-8"?>
<p:sldLayout xmlns:a="http://schemas.openxmlformats.org/drawingml/2006/main" xmlns:r="http://schemas.openxmlformats.org/officeDocument/2006/relationships" xmlns:p="http://schemas.openxmlformats.org/presentationml/2006/main" preserve="1">
  <p:cSld name="1_Divider slide">
    <p:bg>
      <p:bgPr>
        <a:solidFill>
          <a:schemeClr val="accent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BA90ACFF-F660-729E-0C68-CF1D9C9A0D37}"/>
              </a:ext>
            </a:extLst>
          </p:cNvPr>
          <p:cNvSpPr>
            <a:spLocks noGrp="1" noRot="1" noMove="1" noResize="1" noEditPoints="1" noAdjustHandles="1" noChangeArrowheads="1" noChangeShapeType="1"/>
          </p:cNvSpPr>
          <p:nvPr/>
        </p:nvSpPr>
        <p:spPr>
          <a:xfrm>
            <a:off x="11266098" y="76199"/>
            <a:ext cx="724619" cy="1143001"/>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lide Number Placeholder 3">
            <a:extLst>
              <a:ext uri="{FF2B5EF4-FFF2-40B4-BE49-F238E27FC236}">
                <a16:creationId xmlns:a16="http://schemas.microsoft.com/office/drawing/2014/main" id="{1D406E88-78F3-DCE5-B8A2-678ECCEEA32C}"/>
              </a:ext>
            </a:extLst>
          </p:cNvPr>
          <p:cNvSpPr>
            <a:spLocks noGrp="1"/>
          </p:cNvSpPr>
          <p:nvPr>
            <p:ph type="sldNum" sz="quarter" idx="11"/>
          </p:nvPr>
        </p:nvSpPr>
        <p:spPr>
          <a:xfrm>
            <a:off x="11424000" y="6573600"/>
            <a:ext cx="384000" cy="180000"/>
          </a:xfrm>
        </p:spPr>
        <p:txBody>
          <a:bodyPr/>
          <a:lstStyle>
            <a:lvl1pPr>
              <a:defRPr>
                <a:solidFill>
                  <a:schemeClr val="bg1"/>
                </a:solidFill>
              </a:defRPr>
            </a:lvl1pPr>
          </a:lstStyle>
          <a:p>
            <a:fld id="{BCC574E5-598D-4C19-A93D-1F2ADF65AC13}" type="slidenum">
              <a:rPr lang="en-GB" smtClean="0"/>
              <a:pPr/>
              <a:t>‹#›</a:t>
            </a:fld>
            <a:endParaRPr lang="en-GB"/>
          </a:p>
        </p:txBody>
      </p:sp>
      <p:pic>
        <p:nvPicPr>
          <p:cNvPr id="9" name="Picture 8">
            <a:extLst>
              <a:ext uri="{FF2B5EF4-FFF2-40B4-BE49-F238E27FC236}">
                <a16:creationId xmlns:a16="http://schemas.microsoft.com/office/drawing/2014/main" id="{EA0C8F6C-B8CA-171A-E1E0-6512A0B8C330}"/>
              </a:ext>
            </a:extLst>
          </p:cNvPr>
          <p:cNvPicPr>
            <a:picLocks noChangeAspect="1"/>
          </p:cNvPicPr>
          <p:nvPr/>
        </p:nvPicPr>
        <p:blipFill>
          <a:blip r:embed="rId2"/>
          <a:stretch>
            <a:fillRect/>
          </a:stretch>
        </p:blipFill>
        <p:spPr>
          <a:xfrm>
            <a:off x="10870330" y="-304800"/>
            <a:ext cx="1491339" cy="1988452"/>
          </a:xfrm>
          <a:prstGeom prst="rect">
            <a:avLst/>
          </a:prstGeom>
        </p:spPr>
      </p:pic>
      <p:sp>
        <p:nvSpPr>
          <p:cNvPr id="2" name="Footer Placeholder 3">
            <a:extLst>
              <a:ext uri="{FF2B5EF4-FFF2-40B4-BE49-F238E27FC236}">
                <a16:creationId xmlns:a16="http://schemas.microsoft.com/office/drawing/2014/main" id="{0D6314B7-5AF0-7D61-1808-4CA4CA37F735}"/>
              </a:ext>
            </a:extLst>
          </p:cNvPr>
          <p:cNvSpPr>
            <a:spLocks noGrp="1"/>
          </p:cNvSpPr>
          <p:nvPr>
            <p:ph type="ftr" sz="quarter" idx="10"/>
          </p:nvPr>
        </p:nvSpPr>
        <p:spPr>
          <a:xfrm>
            <a:off x="407368" y="6573600"/>
            <a:ext cx="7479332" cy="180000"/>
          </a:xfrm>
        </p:spPr>
        <p:txBody>
          <a:bodyPr/>
          <a:lstStyle>
            <a:lvl1pPr>
              <a:defRPr>
                <a:solidFill>
                  <a:schemeClr val="bg1"/>
                </a:solidFill>
              </a:defRPr>
            </a:lvl1pPr>
          </a:lstStyle>
          <a:p>
            <a:pPr algn="l"/>
            <a:endParaRPr lang="en-GB"/>
          </a:p>
        </p:txBody>
      </p:sp>
    </p:spTree>
    <p:extLst>
      <p:ext uri="{BB962C8B-B14F-4D97-AF65-F5344CB8AC3E}">
        <p14:creationId xmlns:p14="http://schemas.microsoft.com/office/powerpoint/2010/main" val="2636858331"/>
      </p:ext>
    </p:extLst>
  </p:cSld>
  <p:clrMapOvr>
    <a:masterClrMapping/>
  </p:clrMapOvr>
</p:sldLayout>
</file>

<file path=ppt/slideLayouts/slideLayout137.xml><?xml version="1.0" encoding="utf-8"?>
<p:sldLayout xmlns:a="http://schemas.openxmlformats.org/drawingml/2006/main" xmlns:r="http://schemas.openxmlformats.org/officeDocument/2006/relationships" xmlns:p="http://schemas.openxmlformats.org/presentationml/2006/main" preserve="1">
  <p:cSld name="Countdown">
    <p:bg>
      <p:bgPr>
        <a:solidFill>
          <a:schemeClr val="accent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BA90ACFF-F660-729E-0C68-CF1D9C9A0D37}"/>
              </a:ext>
            </a:extLst>
          </p:cNvPr>
          <p:cNvSpPr>
            <a:spLocks noGrp="1" noRot="1" noMove="1" noResize="1" noEditPoints="1" noAdjustHandles="1" noChangeArrowheads="1" noChangeShapeType="1"/>
          </p:cNvSpPr>
          <p:nvPr/>
        </p:nvSpPr>
        <p:spPr>
          <a:xfrm>
            <a:off x="11266098" y="76199"/>
            <a:ext cx="724619" cy="1143001"/>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Slide Number Placeholder 3">
            <a:extLst>
              <a:ext uri="{FF2B5EF4-FFF2-40B4-BE49-F238E27FC236}">
                <a16:creationId xmlns:a16="http://schemas.microsoft.com/office/drawing/2014/main" id="{FEF4C72A-68CD-811A-8B1D-86A7C65FD247}"/>
              </a:ext>
            </a:extLst>
          </p:cNvPr>
          <p:cNvSpPr>
            <a:spLocks noGrp="1"/>
          </p:cNvSpPr>
          <p:nvPr>
            <p:ph type="sldNum" sz="quarter" idx="11"/>
          </p:nvPr>
        </p:nvSpPr>
        <p:spPr>
          <a:xfrm>
            <a:off x="11424000" y="6573600"/>
            <a:ext cx="384000" cy="180000"/>
          </a:xfrm>
        </p:spPr>
        <p:txBody>
          <a:bodyPr/>
          <a:lstStyle>
            <a:lvl1pPr>
              <a:defRPr>
                <a:solidFill>
                  <a:schemeClr val="bg1"/>
                </a:solidFill>
              </a:defRPr>
            </a:lvl1pPr>
          </a:lstStyle>
          <a:p>
            <a:fld id="{BCC574E5-598D-4C19-A93D-1F2ADF65AC13}" type="slidenum">
              <a:rPr lang="en-GB" smtClean="0"/>
              <a:pPr/>
              <a:t>‹#›</a:t>
            </a:fld>
            <a:endParaRPr lang="en-GB"/>
          </a:p>
        </p:txBody>
      </p:sp>
      <p:pic>
        <p:nvPicPr>
          <p:cNvPr id="7" name="Graphic 6">
            <a:extLst>
              <a:ext uri="{FF2B5EF4-FFF2-40B4-BE49-F238E27FC236}">
                <a16:creationId xmlns:a16="http://schemas.microsoft.com/office/drawing/2014/main" id="{E9A2CCB8-86A7-F9E3-BE2A-FF2ADA94B05F}"/>
              </a:ext>
            </a:extLst>
          </p:cNvPr>
          <p:cNvPicPr>
            <a:picLocks noChangeAspect="1"/>
          </p:cNvPicPr>
          <p:nvPr/>
        </p:nvPicPr>
        <p:blipFill>
          <a:blip>
            <a:extLst>
              <a:ext uri="{96DAC541-7B7A-43D3-8B79-37D633B846F1}">
                <asvg:svgBlip xmlns:asvg="http://schemas.microsoft.com/office/drawing/2016/SVG/main" r:embed="rId2"/>
              </a:ext>
            </a:extLst>
          </a:blip>
          <a:srcRect r="42536" b="41964"/>
          <a:stretch/>
        </p:blipFill>
        <p:spPr>
          <a:xfrm>
            <a:off x="3142785" y="2938507"/>
            <a:ext cx="9049215" cy="3919493"/>
          </a:xfrm>
          <a:prstGeom prst="rect">
            <a:avLst/>
          </a:prstGeom>
        </p:spPr>
      </p:pic>
      <p:sp>
        <p:nvSpPr>
          <p:cNvPr id="8" name="TextBox 7">
            <a:extLst>
              <a:ext uri="{FF2B5EF4-FFF2-40B4-BE49-F238E27FC236}">
                <a16:creationId xmlns:a16="http://schemas.microsoft.com/office/drawing/2014/main" id="{CD2D9D91-EA97-DAB5-1721-4857210531CD}"/>
              </a:ext>
            </a:extLst>
          </p:cNvPr>
          <p:cNvSpPr txBox="1"/>
          <p:nvPr/>
        </p:nvSpPr>
        <p:spPr>
          <a:xfrm>
            <a:off x="2362200" y="4045403"/>
            <a:ext cx="7467600" cy="1446550"/>
          </a:xfrm>
          <a:prstGeom prst="rect">
            <a:avLst/>
          </a:prstGeom>
          <a:noFill/>
        </p:spPr>
        <p:txBody>
          <a:bodyPr wrap="square" rtlCol="0">
            <a:spAutoFit/>
          </a:bodyPr>
          <a:lstStyle/>
          <a:p>
            <a:pPr algn="ctr"/>
            <a:r>
              <a:rPr lang="en-US" sz="8800" b="1">
                <a:solidFill>
                  <a:schemeClr val="bg1"/>
                </a:solidFill>
                <a:latin typeface="Aptos Black" panose="020B0004020202020204" pitchFamily="34" charset="0"/>
              </a:rPr>
              <a:t>DAYS TO GO</a:t>
            </a:r>
          </a:p>
        </p:txBody>
      </p:sp>
      <p:sp>
        <p:nvSpPr>
          <p:cNvPr id="10" name="Text Placeholder 7">
            <a:extLst>
              <a:ext uri="{FF2B5EF4-FFF2-40B4-BE49-F238E27FC236}">
                <a16:creationId xmlns:a16="http://schemas.microsoft.com/office/drawing/2014/main" id="{E3B930A7-7500-6EEA-7B7C-9A21ECE67C68}"/>
              </a:ext>
            </a:extLst>
          </p:cNvPr>
          <p:cNvSpPr>
            <a:spLocks noGrp="1"/>
          </p:cNvSpPr>
          <p:nvPr>
            <p:ph type="body" sz="quarter" idx="12" hasCustomPrompt="1"/>
          </p:nvPr>
        </p:nvSpPr>
        <p:spPr>
          <a:xfrm>
            <a:off x="2357051" y="384089"/>
            <a:ext cx="7467600" cy="4000500"/>
          </a:xfrm>
        </p:spPr>
        <p:txBody>
          <a:bodyPr/>
          <a:lstStyle>
            <a:lvl1pPr marL="0" indent="0" algn="ctr">
              <a:buNone/>
              <a:defRPr sz="30000" b="1" i="0">
                <a:solidFill>
                  <a:schemeClr val="accent6"/>
                </a:solidFill>
                <a:latin typeface="Aptos Black" panose="020B0004020202020204" pitchFamily="34" charset="0"/>
              </a:defRPr>
            </a:lvl1pPr>
          </a:lstStyle>
          <a:p>
            <a:pPr lvl="0"/>
            <a:r>
              <a:rPr lang="en-US"/>
              <a:t>000</a:t>
            </a:r>
          </a:p>
        </p:txBody>
      </p:sp>
      <p:sp>
        <p:nvSpPr>
          <p:cNvPr id="11" name="Footer Placeholder 1">
            <a:extLst>
              <a:ext uri="{FF2B5EF4-FFF2-40B4-BE49-F238E27FC236}">
                <a16:creationId xmlns:a16="http://schemas.microsoft.com/office/drawing/2014/main" id="{01D3D52D-0296-57CD-E28A-8CE95F7FC43E}"/>
              </a:ext>
            </a:extLst>
          </p:cNvPr>
          <p:cNvSpPr>
            <a:spLocks noGrp="1"/>
          </p:cNvSpPr>
          <p:nvPr>
            <p:ph type="ftr" sz="quarter" idx="10"/>
          </p:nvPr>
        </p:nvSpPr>
        <p:spPr>
          <a:xfrm>
            <a:off x="407368" y="6573600"/>
            <a:ext cx="10872632" cy="180000"/>
          </a:xfrm>
        </p:spPr>
        <p:txBody>
          <a:bodyPr/>
          <a:lstStyle/>
          <a:p>
            <a:pPr algn="l"/>
            <a:endParaRPr lang="en-GB">
              <a:solidFill>
                <a:schemeClr val="bg1"/>
              </a:solidFill>
            </a:endParaRPr>
          </a:p>
        </p:txBody>
      </p:sp>
      <p:pic>
        <p:nvPicPr>
          <p:cNvPr id="3" name="Picture 2">
            <a:extLst>
              <a:ext uri="{FF2B5EF4-FFF2-40B4-BE49-F238E27FC236}">
                <a16:creationId xmlns:a16="http://schemas.microsoft.com/office/drawing/2014/main" id="{513ACF39-88C1-6339-BBAE-66DF5B2F2400}"/>
              </a:ext>
            </a:extLst>
          </p:cNvPr>
          <p:cNvPicPr>
            <a:picLocks noChangeAspect="1"/>
          </p:cNvPicPr>
          <p:nvPr/>
        </p:nvPicPr>
        <p:blipFill>
          <a:blip r:embed="rId3"/>
          <a:stretch>
            <a:fillRect/>
          </a:stretch>
        </p:blipFill>
        <p:spPr>
          <a:xfrm>
            <a:off x="10870330" y="-304800"/>
            <a:ext cx="1491339" cy="1988452"/>
          </a:xfrm>
          <a:prstGeom prst="rect">
            <a:avLst/>
          </a:prstGeom>
        </p:spPr>
      </p:pic>
    </p:spTree>
    <p:extLst>
      <p:ext uri="{BB962C8B-B14F-4D97-AF65-F5344CB8AC3E}">
        <p14:creationId xmlns:p14="http://schemas.microsoft.com/office/powerpoint/2010/main" val="128308180"/>
      </p:ext>
    </p:extLst>
  </p:cSld>
  <p:clrMapOvr>
    <a:masterClrMapping/>
  </p:clrMapOvr>
</p:sldLayout>
</file>

<file path=ppt/slideLayouts/slideLayout138.xml><?xml version="1.0" encoding="utf-8"?>
<p:sldLayout xmlns:a="http://schemas.openxmlformats.org/drawingml/2006/main" xmlns:r="http://schemas.openxmlformats.org/officeDocument/2006/relationships" xmlns:p="http://schemas.openxmlformats.org/presentationml/2006/main" preserve="1">
  <p:cSld name="Closing Slide">
    <p:bg>
      <p:bgPr>
        <a:solidFill>
          <a:schemeClr val="accent1"/>
        </a:solidFill>
        <a:effectLst/>
      </p:bgPr>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413A1B7B-7E6F-EEAB-CA07-C0E883DC4B3F}"/>
              </a:ext>
            </a:extLst>
          </p:cNvPr>
          <p:cNvPicPr>
            <a:picLocks noChangeAspect="1"/>
          </p:cNvPicPr>
          <p:nvPr/>
        </p:nvPicPr>
        <p:blipFill>
          <a:blip r:embed="rId2"/>
          <a:stretch>
            <a:fillRect/>
          </a:stretch>
        </p:blipFill>
        <p:spPr>
          <a:xfrm>
            <a:off x="0" y="0"/>
            <a:ext cx="12192000" cy="6858000"/>
          </a:xfrm>
          <a:prstGeom prst="rect">
            <a:avLst/>
          </a:prstGeom>
        </p:spPr>
      </p:pic>
      <p:sp>
        <p:nvSpPr>
          <p:cNvPr id="9" name="Footer Placeholder 2">
            <a:extLst>
              <a:ext uri="{FF2B5EF4-FFF2-40B4-BE49-F238E27FC236}">
                <a16:creationId xmlns:a16="http://schemas.microsoft.com/office/drawing/2014/main" id="{4ECC479D-D74A-C4F7-B3FC-34AFA247403A}"/>
              </a:ext>
            </a:extLst>
          </p:cNvPr>
          <p:cNvSpPr>
            <a:spLocks noGrp="1"/>
          </p:cNvSpPr>
          <p:nvPr>
            <p:ph type="ftr" sz="quarter" idx="10"/>
          </p:nvPr>
        </p:nvSpPr>
        <p:spPr>
          <a:xfrm>
            <a:off x="407368" y="6573600"/>
            <a:ext cx="10872632" cy="180000"/>
          </a:xfrm>
        </p:spPr>
        <p:txBody>
          <a:bodyPr/>
          <a:lstStyle>
            <a:lvl1pPr>
              <a:defRPr>
                <a:solidFill>
                  <a:schemeClr val="bg1"/>
                </a:solidFill>
              </a:defRPr>
            </a:lvl1pPr>
          </a:lstStyle>
          <a:p>
            <a:pPr algn="l"/>
            <a:endParaRPr lang="en-GB"/>
          </a:p>
        </p:txBody>
      </p:sp>
    </p:spTree>
    <p:extLst>
      <p:ext uri="{BB962C8B-B14F-4D97-AF65-F5344CB8AC3E}">
        <p14:creationId xmlns:p14="http://schemas.microsoft.com/office/powerpoint/2010/main" val="186006757"/>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139.xml><?xml version="1.0" encoding="utf-8"?>
<p:sldLayout xmlns:a="http://schemas.openxmlformats.org/drawingml/2006/main" xmlns:r="http://schemas.openxmlformats.org/officeDocument/2006/relationships" xmlns:p="http://schemas.openxmlformats.org/presentationml/2006/main" preserve="1">
  <p:cSld name="Just headlin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9E9F6A-B42D-FA76-29A9-3E768C230779}"/>
              </a:ext>
            </a:extLst>
          </p:cNvPr>
          <p:cNvSpPr>
            <a:spLocks noGrp="1"/>
          </p:cNvSpPr>
          <p:nvPr>
            <p:ph type="title"/>
          </p:nvPr>
        </p:nvSpPr>
        <p:spPr/>
        <p:txBody>
          <a:bodyPr/>
          <a:lstStyle/>
          <a:p>
            <a:r>
              <a:rPr lang="en-US"/>
              <a:t>Click to edit Master title style</a:t>
            </a:r>
          </a:p>
        </p:txBody>
      </p:sp>
      <p:sp>
        <p:nvSpPr>
          <p:cNvPr id="4" name="Slide Number Placeholder 3">
            <a:extLst>
              <a:ext uri="{FF2B5EF4-FFF2-40B4-BE49-F238E27FC236}">
                <a16:creationId xmlns:a16="http://schemas.microsoft.com/office/drawing/2014/main" id="{A7469A4B-0B1C-3B20-DDC9-6D9A696CF2F9}"/>
              </a:ext>
            </a:extLst>
          </p:cNvPr>
          <p:cNvSpPr>
            <a:spLocks noGrp="1"/>
          </p:cNvSpPr>
          <p:nvPr>
            <p:ph type="sldNum" sz="quarter" idx="11"/>
          </p:nvPr>
        </p:nvSpPr>
        <p:spPr/>
        <p:txBody>
          <a:bodyPr/>
          <a:lstStyle/>
          <a:p>
            <a:fld id="{BCC574E5-598D-4C19-A93D-1F2ADF65AC13}" type="slidenum">
              <a:rPr lang="en-GB" smtClean="0"/>
              <a:pPr/>
              <a:t>‹#›</a:t>
            </a:fld>
            <a:endParaRPr lang="en-GB"/>
          </a:p>
        </p:txBody>
      </p:sp>
      <p:pic>
        <p:nvPicPr>
          <p:cNvPr id="5" name="Picture 4">
            <a:extLst>
              <a:ext uri="{FF2B5EF4-FFF2-40B4-BE49-F238E27FC236}">
                <a16:creationId xmlns:a16="http://schemas.microsoft.com/office/drawing/2014/main" id="{9B25AE57-3536-0774-B091-8D3D4477E903}"/>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11388337" y="265707"/>
            <a:ext cx="531777" cy="857250"/>
          </a:xfrm>
          <a:prstGeom prst="rect">
            <a:avLst/>
          </a:prstGeom>
        </p:spPr>
      </p:pic>
      <p:sp>
        <p:nvSpPr>
          <p:cNvPr id="7" name="Footer Placeholder 3">
            <a:extLst>
              <a:ext uri="{FF2B5EF4-FFF2-40B4-BE49-F238E27FC236}">
                <a16:creationId xmlns:a16="http://schemas.microsoft.com/office/drawing/2014/main" id="{26DA4288-635E-6B60-BE2F-D5260F49281E}"/>
              </a:ext>
            </a:extLst>
          </p:cNvPr>
          <p:cNvSpPr>
            <a:spLocks noGrp="1"/>
          </p:cNvSpPr>
          <p:nvPr>
            <p:ph type="ftr" sz="quarter" idx="10"/>
          </p:nvPr>
        </p:nvSpPr>
        <p:spPr>
          <a:xfrm>
            <a:off x="407368" y="6573600"/>
            <a:ext cx="7479332" cy="180000"/>
          </a:xfrm>
        </p:spPr>
        <p:txBody>
          <a:bodyPr/>
          <a:lstStyle/>
          <a:p>
            <a:pPr algn="l"/>
            <a:endParaRPr lang="en-GB"/>
          </a:p>
        </p:txBody>
      </p:sp>
    </p:spTree>
    <p:extLst>
      <p:ext uri="{BB962C8B-B14F-4D97-AF65-F5344CB8AC3E}">
        <p14:creationId xmlns:p14="http://schemas.microsoft.com/office/powerpoint/2010/main" val="433624241"/>
      </p:ext>
    </p:extLst>
  </p:cSld>
  <p:clrMapOvr>
    <a:masterClrMapping/>
  </p:clrMapOvr>
</p:sldLayout>
</file>

<file path=ppt/slideLayouts/slideLayout140.xml><?xml version="1.0" encoding="utf-8"?>
<p:sldLayout xmlns:a="http://schemas.openxmlformats.org/drawingml/2006/main" xmlns:r="http://schemas.openxmlformats.org/officeDocument/2006/relationships" xmlns:p="http://schemas.openxmlformats.org/presentationml/2006/main" preserve="1">
  <p:cSld name="1_Just headlin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9E9F6A-B42D-FA76-29A9-3E768C230779}"/>
              </a:ext>
            </a:extLst>
          </p:cNvPr>
          <p:cNvSpPr>
            <a:spLocks noGrp="1"/>
          </p:cNvSpPr>
          <p:nvPr>
            <p:ph type="title"/>
          </p:nvPr>
        </p:nvSpPr>
        <p:spPr>
          <a:xfrm>
            <a:off x="1390650" y="351432"/>
            <a:ext cx="9410700" cy="685800"/>
          </a:xfrm>
        </p:spPr>
        <p:txBody>
          <a:bodyPr/>
          <a:lstStyle>
            <a:lvl1pPr algn="ctr">
              <a:defRPr/>
            </a:lvl1pPr>
          </a:lstStyle>
          <a:p>
            <a:r>
              <a:rPr lang="en-US"/>
              <a:t>Click to edit Master title style</a:t>
            </a:r>
          </a:p>
        </p:txBody>
      </p:sp>
      <p:sp>
        <p:nvSpPr>
          <p:cNvPr id="4" name="Slide Number Placeholder 3">
            <a:extLst>
              <a:ext uri="{FF2B5EF4-FFF2-40B4-BE49-F238E27FC236}">
                <a16:creationId xmlns:a16="http://schemas.microsoft.com/office/drawing/2014/main" id="{A7469A4B-0B1C-3B20-DDC9-6D9A696CF2F9}"/>
              </a:ext>
            </a:extLst>
          </p:cNvPr>
          <p:cNvSpPr>
            <a:spLocks noGrp="1"/>
          </p:cNvSpPr>
          <p:nvPr>
            <p:ph type="sldNum" sz="quarter" idx="11"/>
          </p:nvPr>
        </p:nvSpPr>
        <p:spPr/>
        <p:txBody>
          <a:bodyPr/>
          <a:lstStyle/>
          <a:p>
            <a:fld id="{BCC574E5-598D-4C19-A93D-1F2ADF65AC13}" type="slidenum">
              <a:rPr lang="en-GB" smtClean="0"/>
              <a:pPr/>
              <a:t>‹#›</a:t>
            </a:fld>
            <a:endParaRPr lang="en-GB"/>
          </a:p>
        </p:txBody>
      </p:sp>
      <p:pic>
        <p:nvPicPr>
          <p:cNvPr id="5" name="Picture 4">
            <a:extLst>
              <a:ext uri="{FF2B5EF4-FFF2-40B4-BE49-F238E27FC236}">
                <a16:creationId xmlns:a16="http://schemas.microsoft.com/office/drawing/2014/main" id="{9B25AE57-3536-0774-B091-8D3D4477E903}"/>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11388337" y="265707"/>
            <a:ext cx="531777" cy="857250"/>
          </a:xfrm>
          <a:prstGeom prst="rect">
            <a:avLst/>
          </a:prstGeom>
        </p:spPr>
      </p:pic>
      <p:sp>
        <p:nvSpPr>
          <p:cNvPr id="7" name="Footer Placeholder 3">
            <a:extLst>
              <a:ext uri="{FF2B5EF4-FFF2-40B4-BE49-F238E27FC236}">
                <a16:creationId xmlns:a16="http://schemas.microsoft.com/office/drawing/2014/main" id="{004DE941-AF20-856B-8887-56C537C00662}"/>
              </a:ext>
            </a:extLst>
          </p:cNvPr>
          <p:cNvSpPr>
            <a:spLocks noGrp="1"/>
          </p:cNvSpPr>
          <p:nvPr>
            <p:ph type="ftr" sz="quarter" idx="10"/>
          </p:nvPr>
        </p:nvSpPr>
        <p:spPr>
          <a:xfrm>
            <a:off x="407368" y="6573600"/>
            <a:ext cx="7479332" cy="180000"/>
          </a:xfrm>
        </p:spPr>
        <p:txBody>
          <a:bodyPr/>
          <a:lstStyle/>
          <a:p>
            <a:pPr algn="l"/>
            <a:endParaRPr lang="en-GB"/>
          </a:p>
        </p:txBody>
      </p:sp>
    </p:spTree>
    <p:extLst>
      <p:ext uri="{BB962C8B-B14F-4D97-AF65-F5344CB8AC3E}">
        <p14:creationId xmlns:p14="http://schemas.microsoft.com/office/powerpoint/2010/main" val="1382030436"/>
      </p:ext>
    </p:extLst>
  </p:cSld>
  <p:clrMapOvr>
    <a:masterClrMapping/>
  </p:clrMapOvr>
</p:sldLayout>
</file>

<file path=ppt/slideLayouts/slideLayout141.xml><?xml version="1.0" encoding="utf-8"?>
<p:sldLayout xmlns:a="http://schemas.openxmlformats.org/drawingml/2006/main" xmlns:r="http://schemas.openxmlformats.org/officeDocument/2006/relationships" xmlns:p="http://schemas.openxmlformats.org/presentationml/2006/main" preserve="1">
  <p:cSld name="Sidebar - Just headline">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8761EC03-82EE-08AA-3E90-1D3DB3B8A557}"/>
              </a:ext>
            </a:extLst>
          </p:cNvPr>
          <p:cNvSpPr/>
          <p:nvPr/>
        </p:nvSpPr>
        <p:spPr>
          <a:xfrm>
            <a:off x="10972800" y="0"/>
            <a:ext cx="1219200" cy="6858000"/>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Graphic 6">
            <a:extLst>
              <a:ext uri="{FF2B5EF4-FFF2-40B4-BE49-F238E27FC236}">
                <a16:creationId xmlns:a16="http://schemas.microsoft.com/office/drawing/2014/main" id="{AA3D1769-007A-0908-9AAC-ADB93BAD32BF}"/>
              </a:ext>
            </a:extLst>
          </p:cNvPr>
          <p:cNvPicPr>
            <a:picLocks noChangeAspect="1"/>
          </p:cNvPicPr>
          <p:nvPr/>
        </p:nvPicPr>
        <p:blipFill>
          <a:blip>
            <a:extLst>
              <a:ext uri="{96DAC541-7B7A-43D3-8B79-37D633B846F1}">
                <asvg:svgBlip xmlns:asvg="http://schemas.microsoft.com/office/drawing/2016/SVG/main" r:embed="rId2"/>
              </a:ext>
            </a:extLst>
          </a:blip>
          <a:srcRect l="34319" t="34216" r="-3401" b="51747"/>
          <a:stretch/>
        </p:blipFill>
        <p:spPr>
          <a:xfrm rot="16200000">
            <a:off x="8625089" y="3291089"/>
            <a:ext cx="5914622" cy="1219200"/>
          </a:xfrm>
          <a:prstGeom prst="rect">
            <a:avLst/>
          </a:prstGeom>
        </p:spPr>
      </p:pic>
      <p:sp>
        <p:nvSpPr>
          <p:cNvPr id="2" name="Title 1">
            <a:extLst>
              <a:ext uri="{FF2B5EF4-FFF2-40B4-BE49-F238E27FC236}">
                <a16:creationId xmlns:a16="http://schemas.microsoft.com/office/drawing/2014/main" id="{3E9E9F6A-B42D-FA76-29A9-3E768C230779}"/>
              </a:ext>
            </a:extLst>
          </p:cNvPr>
          <p:cNvSpPr>
            <a:spLocks noGrp="1"/>
          </p:cNvSpPr>
          <p:nvPr>
            <p:ph type="title"/>
          </p:nvPr>
        </p:nvSpPr>
        <p:spPr/>
        <p:txBody>
          <a:bodyPr/>
          <a:lstStyle/>
          <a:p>
            <a:r>
              <a:rPr lang="en-US"/>
              <a:t>Click to edit Master title style</a:t>
            </a:r>
          </a:p>
        </p:txBody>
      </p:sp>
      <p:sp>
        <p:nvSpPr>
          <p:cNvPr id="4" name="Slide Number Placeholder 3">
            <a:extLst>
              <a:ext uri="{FF2B5EF4-FFF2-40B4-BE49-F238E27FC236}">
                <a16:creationId xmlns:a16="http://schemas.microsoft.com/office/drawing/2014/main" id="{A7469A4B-0B1C-3B20-DDC9-6D9A696CF2F9}"/>
              </a:ext>
            </a:extLst>
          </p:cNvPr>
          <p:cNvSpPr>
            <a:spLocks noGrp="1"/>
          </p:cNvSpPr>
          <p:nvPr>
            <p:ph type="sldNum" sz="quarter" idx="11"/>
          </p:nvPr>
        </p:nvSpPr>
        <p:spPr/>
        <p:txBody>
          <a:bodyPr/>
          <a:lstStyle>
            <a:lvl1pPr>
              <a:defRPr>
                <a:solidFill>
                  <a:schemeClr val="bg1"/>
                </a:solidFill>
              </a:defRPr>
            </a:lvl1pPr>
          </a:lstStyle>
          <a:p>
            <a:fld id="{BCC574E5-598D-4C19-A93D-1F2ADF65AC13}" type="slidenum">
              <a:rPr lang="en-GB" smtClean="0"/>
              <a:pPr/>
              <a:t>‹#›</a:t>
            </a:fld>
            <a:endParaRPr lang="en-GB"/>
          </a:p>
        </p:txBody>
      </p:sp>
      <p:pic>
        <p:nvPicPr>
          <p:cNvPr id="5" name="Picture 4">
            <a:extLst>
              <a:ext uri="{FF2B5EF4-FFF2-40B4-BE49-F238E27FC236}">
                <a16:creationId xmlns:a16="http://schemas.microsoft.com/office/drawing/2014/main" id="{9B25AE57-3536-0774-B091-8D3D4477E903}"/>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11388337" y="265707"/>
            <a:ext cx="531777" cy="857250"/>
          </a:xfrm>
          <a:prstGeom prst="rect">
            <a:avLst/>
          </a:prstGeom>
        </p:spPr>
      </p:pic>
      <p:sp>
        <p:nvSpPr>
          <p:cNvPr id="9" name="Footer Placeholder 3">
            <a:extLst>
              <a:ext uri="{FF2B5EF4-FFF2-40B4-BE49-F238E27FC236}">
                <a16:creationId xmlns:a16="http://schemas.microsoft.com/office/drawing/2014/main" id="{7EA3275E-4CCF-46C8-9289-EE840C2616D8}"/>
              </a:ext>
            </a:extLst>
          </p:cNvPr>
          <p:cNvSpPr>
            <a:spLocks noGrp="1"/>
          </p:cNvSpPr>
          <p:nvPr>
            <p:ph type="ftr" sz="quarter" idx="10"/>
          </p:nvPr>
        </p:nvSpPr>
        <p:spPr>
          <a:xfrm>
            <a:off x="407368" y="6573600"/>
            <a:ext cx="7479332" cy="180000"/>
          </a:xfrm>
        </p:spPr>
        <p:txBody>
          <a:bodyPr/>
          <a:lstStyle/>
          <a:p>
            <a:pPr algn="l"/>
            <a:endParaRPr lang="en-GB"/>
          </a:p>
        </p:txBody>
      </p:sp>
    </p:spTree>
    <p:extLst>
      <p:ext uri="{BB962C8B-B14F-4D97-AF65-F5344CB8AC3E}">
        <p14:creationId xmlns:p14="http://schemas.microsoft.com/office/powerpoint/2010/main" val="2431286866"/>
      </p:ext>
    </p:extLst>
  </p:cSld>
  <p:clrMapOvr>
    <a:masterClrMapping/>
  </p:clrMapOvr>
</p:sldLayout>
</file>

<file path=ppt/slideLayouts/slideLayout142.xml><?xml version="1.0" encoding="utf-8"?>
<p:sldLayout xmlns:a="http://schemas.openxmlformats.org/drawingml/2006/main" xmlns:r="http://schemas.openxmlformats.org/officeDocument/2006/relationships" xmlns:p="http://schemas.openxmlformats.org/presentationml/2006/main" preserve="1">
  <p:cSld name="Sidebar - Text - Side Sub">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8761EC03-82EE-08AA-3E90-1D3DB3B8A557}"/>
              </a:ext>
            </a:extLst>
          </p:cNvPr>
          <p:cNvSpPr/>
          <p:nvPr/>
        </p:nvSpPr>
        <p:spPr>
          <a:xfrm>
            <a:off x="10972800" y="0"/>
            <a:ext cx="1219200" cy="6858000"/>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Graphic 6">
            <a:extLst>
              <a:ext uri="{FF2B5EF4-FFF2-40B4-BE49-F238E27FC236}">
                <a16:creationId xmlns:a16="http://schemas.microsoft.com/office/drawing/2014/main" id="{AA3D1769-007A-0908-9AAC-ADB93BAD32BF}"/>
              </a:ext>
            </a:extLst>
          </p:cNvPr>
          <p:cNvPicPr>
            <a:picLocks noChangeAspect="1"/>
          </p:cNvPicPr>
          <p:nvPr/>
        </p:nvPicPr>
        <p:blipFill>
          <a:blip>
            <a:extLst>
              <a:ext uri="{96DAC541-7B7A-43D3-8B79-37D633B846F1}">
                <asvg:svgBlip xmlns:asvg="http://schemas.microsoft.com/office/drawing/2016/SVG/main" r:embed="rId2"/>
              </a:ext>
            </a:extLst>
          </a:blip>
          <a:srcRect l="34319" t="34216" r="-3401" b="51747"/>
          <a:stretch/>
        </p:blipFill>
        <p:spPr>
          <a:xfrm rot="16200000">
            <a:off x="8625089" y="3291089"/>
            <a:ext cx="5914622" cy="1219200"/>
          </a:xfrm>
          <a:prstGeom prst="rect">
            <a:avLst/>
          </a:prstGeom>
        </p:spPr>
      </p:pic>
      <p:sp>
        <p:nvSpPr>
          <p:cNvPr id="4" name="Slide Number Placeholder 3">
            <a:extLst>
              <a:ext uri="{FF2B5EF4-FFF2-40B4-BE49-F238E27FC236}">
                <a16:creationId xmlns:a16="http://schemas.microsoft.com/office/drawing/2014/main" id="{A7469A4B-0B1C-3B20-DDC9-6D9A696CF2F9}"/>
              </a:ext>
            </a:extLst>
          </p:cNvPr>
          <p:cNvSpPr>
            <a:spLocks noGrp="1"/>
          </p:cNvSpPr>
          <p:nvPr>
            <p:ph type="sldNum" sz="quarter" idx="11"/>
          </p:nvPr>
        </p:nvSpPr>
        <p:spPr/>
        <p:txBody>
          <a:bodyPr/>
          <a:lstStyle>
            <a:lvl1pPr>
              <a:defRPr>
                <a:solidFill>
                  <a:schemeClr val="bg1"/>
                </a:solidFill>
              </a:defRPr>
            </a:lvl1pPr>
          </a:lstStyle>
          <a:p>
            <a:fld id="{BCC574E5-598D-4C19-A93D-1F2ADF65AC13}" type="slidenum">
              <a:rPr lang="en-GB" smtClean="0"/>
              <a:pPr/>
              <a:t>‹#›</a:t>
            </a:fld>
            <a:endParaRPr lang="en-GB"/>
          </a:p>
        </p:txBody>
      </p:sp>
      <p:pic>
        <p:nvPicPr>
          <p:cNvPr id="5" name="Picture 4">
            <a:extLst>
              <a:ext uri="{FF2B5EF4-FFF2-40B4-BE49-F238E27FC236}">
                <a16:creationId xmlns:a16="http://schemas.microsoft.com/office/drawing/2014/main" id="{9B25AE57-3536-0774-B091-8D3D4477E903}"/>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11388337" y="265707"/>
            <a:ext cx="531777" cy="857250"/>
          </a:xfrm>
          <a:prstGeom prst="rect">
            <a:avLst/>
          </a:prstGeom>
        </p:spPr>
      </p:pic>
      <p:sp>
        <p:nvSpPr>
          <p:cNvPr id="8" name="Text Placeholder 9">
            <a:extLst>
              <a:ext uri="{FF2B5EF4-FFF2-40B4-BE49-F238E27FC236}">
                <a16:creationId xmlns:a16="http://schemas.microsoft.com/office/drawing/2014/main" id="{FE315D93-26D7-81B3-1401-2EEC5F8BD1FA}"/>
              </a:ext>
            </a:extLst>
          </p:cNvPr>
          <p:cNvSpPr>
            <a:spLocks noGrp="1"/>
          </p:cNvSpPr>
          <p:nvPr>
            <p:ph type="body" sz="quarter" idx="18" hasCustomPrompt="1"/>
          </p:nvPr>
        </p:nvSpPr>
        <p:spPr>
          <a:xfrm>
            <a:off x="381000" y="368121"/>
            <a:ext cx="2743200" cy="5943600"/>
          </a:xfrm>
        </p:spPr>
        <p:txBody>
          <a:bodyPr anchor="ctr"/>
          <a:lstStyle>
            <a:lvl1pPr marL="0" indent="0" algn="r">
              <a:lnSpc>
                <a:spcPct val="80000"/>
              </a:lnSpc>
              <a:spcBef>
                <a:spcPts val="400"/>
              </a:spcBef>
              <a:buNone/>
              <a:defRPr sz="2800" b="1" i="0" cap="all" spc="0" baseline="0">
                <a:solidFill>
                  <a:schemeClr val="accent1"/>
                </a:solidFill>
                <a:latin typeface="Aptos Black" panose="020B0004020202020204" pitchFamily="34" charset="0"/>
              </a:defRPr>
            </a:lvl1pPr>
            <a:lvl2pPr marL="274183" indent="0">
              <a:buNone/>
              <a:defRPr/>
            </a:lvl2pPr>
            <a:lvl3pPr marL="548366" indent="0">
              <a:buNone/>
              <a:defRPr/>
            </a:lvl3pPr>
            <a:lvl4pPr marL="822549" indent="0">
              <a:buNone/>
              <a:defRPr/>
            </a:lvl4pPr>
            <a:lvl5pPr marL="1096732" indent="0">
              <a:buNone/>
              <a:defRPr/>
            </a:lvl5pPr>
          </a:lstStyle>
          <a:p>
            <a:pPr lvl="0"/>
            <a:r>
              <a:rPr lang="en-US"/>
              <a:t>Subhead</a:t>
            </a:r>
          </a:p>
        </p:txBody>
      </p:sp>
      <p:sp>
        <p:nvSpPr>
          <p:cNvPr id="9" name="Text Placeholder 4">
            <a:extLst>
              <a:ext uri="{FF2B5EF4-FFF2-40B4-BE49-F238E27FC236}">
                <a16:creationId xmlns:a16="http://schemas.microsoft.com/office/drawing/2014/main" id="{ADC1275C-FF0A-CF8A-C33F-237B326C5D2D}"/>
              </a:ext>
            </a:extLst>
          </p:cNvPr>
          <p:cNvSpPr>
            <a:spLocks noGrp="1"/>
          </p:cNvSpPr>
          <p:nvPr>
            <p:ph type="body" sz="quarter" idx="41"/>
          </p:nvPr>
        </p:nvSpPr>
        <p:spPr>
          <a:xfrm>
            <a:off x="3290268" y="381000"/>
            <a:ext cx="7479332" cy="5943600"/>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Footer Placeholder 3">
            <a:extLst>
              <a:ext uri="{FF2B5EF4-FFF2-40B4-BE49-F238E27FC236}">
                <a16:creationId xmlns:a16="http://schemas.microsoft.com/office/drawing/2014/main" id="{3664FEF2-BD0E-1FC4-CD99-5E1567CF3483}"/>
              </a:ext>
            </a:extLst>
          </p:cNvPr>
          <p:cNvSpPr>
            <a:spLocks noGrp="1"/>
          </p:cNvSpPr>
          <p:nvPr>
            <p:ph type="ftr" sz="quarter" idx="10"/>
          </p:nvPr>
        </p:nvSpPr>
        <p:spPr>
          <a:xfrm>
            <a:off x="407368" y="6573600"/>
            <a:ext cx="7479332" cy="180000"/>
          </a:xfrm>
        </p:spPr>
        <p:txBody>
          <a:bodyPr/>
          <a:lstStyle/>
          <a:p>
            <a:pPr algn="l"/>
            <a:endParaRPr lang="en-GB"/>
          </a:p>
        </p:txBody>
      </p:sp>
    </p:spTree>
    <p:extLst>
      <p:ext uri="{BB962C8B-B14F-4D97-AF65-F5344CB8AC3E}">
        <p14:creationId xmlns:p14="http://schemas.microsoft.com/office/powerpoint/2010/main" val="2680118163"/>
      </p:ext>
    </p:extLst>
  </p:cSld>
  <p:clrMapOvr>
    <a:masterClrMapping/>
  </p:clrMapOvr>
</p:sldLayout>
</file>

<file path=ppt/slideLayouts/slideLayout143.xml><?xml version="1.0" encoding="utf-8"?>
<p:sldLayout xmlns:a="http://schemas.openxmlformats.org/drawingml/2006/main" xmlns:r="http://schemas.openxmlformats.org/officeDocument/2006/relationships" xmlns:p="http://schemas.openxmlformats.org/presentationml/2006/main" preserve="1">
  <p:cSld name="Sidebar - text - top hea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8761EC03-82EE-08AA-3E90-1D3DB3B8A557}"/>
              </a:ext>
            </a:extLst>
          </p:cNvPr>
          <p:cNvSpPr/>
          <p:nvPr/>
        </p:nvSpPr>
        <p:spPr>
          <a:xfrm>
            <a:off x="10972800" y="0"/>
            <a:ext cx="1219200" cy="6858000"/>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Graphic 6">
            <a:extLst>
              <a:ext uri="{FF2B5EF4-FFF2-40B4-BE49-F238E27FC236}">
                <a16:creationId xmlns:a16="http://schemas.microsoft.com/office/drawing/2014/main" id="{AA3D1769-007A-0908-9AAC-ADB93BAD32BF}"/>
              </a:ext>
            </a:extLst>
          </p:cNvPr>
          <p:cNvPicPr>
            <a:picLocks noChangeAspect="1"/>
          </p:cNvPicPr>
          <p:nvPr/>
        </p:nvPicPr>
        <p:blipFill>
          <a:blip>
            <a:extLst>
              <a:ext uri="{96DAC541-7B7A-43D3-8B79-37D633B846F1}">
                <asvg:svgBlip xmlns:asvg="http://schemas.microsoft.com/office/drawing/2016/SVG/main" r:embed="rId2"/>
              </a:ext>
            </a:extLst>
          </a:blip>
          <a:srcRect l="34319" t="34216" r="-3401" b="51747"/>
          <a:stretch/>
        </p:blipFill>
        <p:spPr>
          <a:xfrm rot="16200000">
            <a:off x="8625089" y="3291089"/>
            <a:ext cx="5914622" cy="1219200"/>
          </a:xfrm>
          <a:prstGeom prst="rect">
            <a:avLst/>
          </a:prstGeom>
        </p:spPr>
      </p:pic>
      <p:sp>
        <p:nvSpPr>
          <p:cNvPr id="2" name="Title 1">
            <a:extLst>
              <a:ext uri="{FF2B5EF4-FFF2-40B4-BE49-F238E27FC236}">
                <a16:creationId xmlns:a16="http://schemas.microsoft.com/office/drawing/2014/main" id="{3E9E9F6A-B42D-FA76-29A9-3E768C230779}"/>
              </a:ext>
            </a:extLst>
          </p:cNvPr>
          <p:cNvSpPr>
            <a:spLocks noGrp="1"/>
          </p:cNvSpPr>
          <p:nvPr>
            <p:ph type="title"/>
          </p:nvPr>
        </p:nvSpPr>
        <p:spPr/>
        <p:txBody>
          <a:bodyPr/>
          <a:lstStyle/>
          <a:p>
            <a:r>
              <a:rPr lang="en-US"/>
              <a:t>Click to edit Master title style</a:t>
            </a:r>
          </a:p>
        </p:txBody>
      </p:sp>
      <p:sp>
        <p:nvSpPr>
          <p:cNvPr id="4" name="Slide Number Placeholder 3">
            <a:extLst>
              <a:ext uri="{FF2B5EF4-FFF2-40B4-BE49-F238E27FC236}">
                <a16:creationId xmlns:a16="http://schemas.microsoft.com/office/drawing/2014/main" id="{A7469A4B-0B1C-3B20-DDC9-6D9A696CF2F9}"/>
              </a:ext>
            </a:extLst>
          </p:cNvPr>
          <p:cNvSpPr>
            <a:spLocks noGrp="1"/>
          </p:cNvSpPr>
          <p:nvPr>
            <p:ph type="sldNum" sz="quarter" idx="11"/>
          </p:nvPr>
        </p:nvSpPr>
        <p:spPr/>
        <p:txBody>
          <a:bodyPr/>
          <a:lstStyle>
            <a:lvl1pPr>
              <a:defRPr>
                <a:solidFill>
                  <a:schemeClr val="bg1"/>
                </a:solidFill>
              </a:defRPr>
            </a:lvl1pPr>
          </a:lstStyle>
          <a:p>
            <a:fld id="{BCC574E5-598D-4C19-A93D-1F2ADF65AC13}" type="slidenum">
              <a:rPr lang="en-GB" smtClean="0"/>
              <a:pPr/>
              <a:t>‹#›</a:t>
            </a:fld>
            <a:endParaRPr lang="en-GB"/>
          </a:p>
        </p:txBody>
      </p:sp>
      <p:pic>
        <p:nvPicPr>
          <p:cNvPr id="5" name="Picture 4">
            <a:extLst>
              <a:ext uri="{FF2B5EF4-FFF2-40B4-BE49-F238E27FC236}">
                <a16:creationId xmlns:a16="http://schemas.microsoft.com/office/drawing/2014/main" id="{9B25AE57-3536-0774-B091-8D3D4477E903}"/>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11388337" y="265707"/>
            <a:ext cx="531777" cy="857250"/>
          </a:xfrm>
          <a:prstGeom prst="rect">
            <a:avLst/>
          </a:prstGeom>
        </p:spPr>
      </p:pic>
      <p:sp>
        <p:nvSpPr>
          <p:cNvPr id="8" name="Text Placeholder 4">
            <a:extLst>
              <a:ext uri="{FF2B5EF4-FFF2-40B4-BE49-F238E27FC236}">
                <a16:creationId xmlns:a16="http://schemas.microsoft.com/office/drawing/2014/main" id="{D7F9D8CD-FC1D-087D-3020-C8C26E48F2BA}"/>
              </a:ext>
            </a:extLst>
          </p:cNvPr>
          <p:cNvSpPr>
            <a:spLocks noGrp="1"/>
          </p:cNvSpPr>
          <p:nvPr>
            <p:ph type="body" sz="quarter" idx="41"/>
          </p:nvPr>
        </p:nvSpPr>
        <p:spPr>
          <a:xfrm>
            <a:off x="407368" y="1354666"/>
            <a:ext cx="10362232" cy="4969933"/>
          </a:xfrm>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Footer Placeholder 3">
            <a:extLst>
              <a:ext uri="{FF2B5EF4-FFF2-40B4-BE49-F238E27FC236}">
                <a16:creationId xmlns:a16="http://schemas.microsoft.com/office/drawing/2014/main" id="{73AF6760-F5D1-8A17-9AE8-28CA5A242EDE}"/>
              </a:ext>
            </a:extLst>
          </p:cNvPr>
          <p:cNvSpPr>
            <a:spLocks noGrp="1"/>
          </p:cNvSpPr>
          <p:nvPr>
            <p:ph type="ftr" sz="quarter" idx="10"/>
          </p:nvPr>
        </p:nvSpPr>
        <p:spPr>
          <a:xfrm>
            <a:off x="407368" y="6573600"/>
            <a:ext cx="7479332" cy="180000"/>
          </a:xfrm>
        </p:spPr>
        <p:txBody>
          <a:bodyPr/>
          <a:lstStyle/>
          <a:p>
            <a:pPr algn="l"/>
            <a:endParaRPr lang="en-GB"/>
          </a:p>
        </p:txBody>
      </p:sp>
    </p:spTree>
    <p:extLst>
      <p:ext uri="{BB962C8B-B14F-4D97-AF65-F5344CB8AC3E}">
        <p14:creationId xmlns:p14="http://schemas.microsoft.com/office/powerpoint/2010/main" val="1608890694"/>
      </p:ext>
    </p:extLst>
  </p:cSld>
  <p:clrMapOvr>
    <a:masterClrMapping/>
  </p:clrMapOvr>
</p:sldLayout>
</file>

<file path=ppt/slideLayouts/slideLayout144.xml><?xml version="1.0" encoding="utf-8"?>
<p:sldLayout xmlns:a="http://schemas.openxmlformats.org/drawingml/2006/main" xmlns:r="http://schemas.openxmlformats.org/officeDocument/2006/relationships" xmlns:p="http://schemas.openxmlformats.org/presentationml/2006/main" preserve="1">
  <p:cSld name="Top banner - blank">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89A8D2E7-38D1-0320-3237-945D8B917A22}"/>
              </a:ext>
            </a:extLst>
          </p:cNvPr>
          <p:cNvSpPr/>
          <p:nvPr/>
        </p:nvSpPr>
        <p:spPr>
          <a:xfrm>
            <a:off x="-1" y="0"/>
            <a:ext cx="12192000" cy="13716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b="0" i="0">
              <a:latin typeface="Aptos" panose="020B0004020202020204" pitchFamily="34" charset="0"/>
            </a:endParaRPr>
          </a:p>
        </p:txBody>
      </p:sp>
      <p:pic>
        <p:nvPicPr>
          <p:cNvPr id="7" name="Graphic 6">
            <a:extLst>
              <a:ext uri="{FF2B5EF4-FFF2-40B4-BE49-F238E27FC236}">
                <a16:creationId xmlns:a16="http://schemas.microsoft.com/office/drawing/2014/main" id="{D6E7A569-537F-C0D6-0CE2-DD63B0DDD074}"/>
              </a:ext>
            </a:extLst>
          </p:cNvPr>
          <p:cNvPicPr>
            <a:picLocks noChangeAspect="1"/>
          </p:cNvPicPr>
          <p:nvPr/>
        </p:nvPicPr>
        <p:blipFill>
          <a:blip>
            <a:extLst>
              <a:ext uri="{96DAC541-7B7A-43D3-8B79-37D633B846F1}">
                <asvg:svgBlip xmlns:asvg="http://schemas.microsoft.com/office/drawing/2016/SVG/main" r:embed="rId2"/>
              </a:ext>
            </a:extLst>
          </a:blip>
          <a:srcRect l="23384" t="-2066" r="7300" b="80431"/>
          <a:stretch/>
        </p:blipFill>
        <p:spPr>
          <a:xfrm>
            <a:off x="-1" y="162952"/>
            <a:ext cx="9029701" cy="1208648"/>
          </a:xfrm>
          <a:prstGeom prst="rect">
            <a:avLst/>
          </a:prstGeom>
        </p:spPr>
      </p:pic>
      <p:sp>
        <p:nvSpPr>
          <p:cNvPr id="8" name="Text Placeholder 8">
            <a:extLst>
              <a:ext uri="{FF2B5EF4-FFF2-40B4-BE49-F238E27FC236}">
                <a16:creationId xmlns:a16="http://schemas.microsoft.com/office/drawing/2014/main" id="{33CC6B48-894F-7566-CCEA-DA4105AD77A7}"/>
              </a:ext>
            </a:extLst>
          </p:cNvPr>
          <p:cNvSpPr>
            <a:spLocks noGrp="1"/>
          </p:cNvSpPr>
          <p:nvPr>
            <p:ph type="body" sz="quarter" idx="13" hasCustomPrompt="1"/>
          </p:nvPr>
        </p:nvSpPr>
        <p:spPr>
          <a:xfrm>
            <a:off x="1524000" y="385961"/>
            <a:ext cx="9144000" cy="676806"/>
          </a:xfrm>
        </p:spPr>
        <p:txBody>
          <a:bodyPr anchor="b">
            <a:noAutofit/>
          </a:bodyPr>
          <a:lstStyle>
            <a:lvl1pPr marL="0" indent="0" algn="ctr">
              <a:lnSpc>
                <a:spcPct val="80000"/>
              </a:lnSpc>
              <a:spcBef>
                <a:spcPts val="0"/>
              </a:spcBef>
              <a:spcAft>
                <a:spcPts val="0"/>
              </a:spcAft>
              <a:buNone/>
              <a:defRPr lang="en-US" sz="3600" b="1" i="0" kern="1200" cap="all" spc="0" baseline="0" dirty="0">
                <a:solidFill>
                  <a:schemeClr val="bg1"/>
                </a:solidFill>
                <a:latin typeface="Aptos Black" panose="020B0004020202020204" pitchFamily="34" charset="0"/>
                <a:ea typeface="Aptos Black" panose="020B0004020202020204" pitchFamily="34" charset="0"/>
                <a:cs typeface="Aptos Black" panose="020B0004020202020204" pitchFamily="34" charset="0"/>
              </a:defRPr>
            </a:lvl1pPr>
          </a:lstStyle>
          <a:p>
            <a:pPr lvl="0"/>
            <a:r>
              <a:rPr lang="en-US"/>
              <a:t>Headline</a:t>
            </a:r>
          </a:p>
        </p:txBody>
      </p:sp>
      <p:sp>
        <p:nvSpPr>
          <p:cNvPr id="4" name="Slide Number Placeholder 3">
            <a:extLst>
              <a:ext uri="{FF2B5EF4-FFF2-40B4-BE49-F238E27FC236}">
                <a16:creationId xmlns:a16="http://schemas.microsoft.com/office/drawing/2014/main" id="{A7469A4B-0B1C-3B20-DDC9-6D9A696CF2F9}"/>
              </a:ext>
            </a:extLst>
          </p:cNvPr>
          <p:cNvSpPr>
            <a:spLocks noGrp="1"/>
          </p:cNvSpPr>
          <p:nvPr>
            <p:ph type="sldNum" sz="quarter" idx="11"/>
          </p:nvPr>
        </p:nvSpPr>
        <p:spPr/>
        <p:txBody>
          <a:bodyPr/>
          <a:lstStyle/>
          <a:p>
            <a:fld id="{BCC574E5-598D-4C19-A93D-1F2ADF65AC13}" type="slidenum">
              <a:rPr lang="en-GB" smtClean="0"/>
              <a:pPr/>
              <a:t>‹#›</a:t>
            </a:fld>
            <a:endParaRPr lang="en-GB"/>
          </a:p>
        </p:txBody>
      </p:sp>
      <p:pic>
        <p:nvPicPr>
          <p:cNvPr id="5" name="Picture 4">
            <a:extLst>
              <a:ext uri="{FF2B5EF4-FFF2-40B4-BE49-F238E27FC236}">
                <a16:creationId xmlns:a16="http://schemas.microsoft.com/office/drawing/2014/main" id="{9B25AE57-3536-0774-B091-8D3D4477E903}"/>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11388337" y="265707"/>
            <a:ext cx="531777" cy="857250"/>
          </a:xfrm>
          <a:prstGeom prst="rect">
            <a:avLst/>
          </a:prstGeom>
        </p:spPr>
      </p:pic>
      <p:sp>
        <p:nvSpPr>
          <p:cNvPr id="9" name="Footer Placeholder 3">
            <a:extLst>
              <a:ext uri="{FF2B5EF4-FFF2-40B4-BE49-F238E27FC236}">
                <a16:creationId xmlns:a16="http://schemas.microsoft.com/office/drawing/2014/main" id="{C358AC66-EF8D-3FD0-9D9B-32CD39DBF804}"/>
              </a:ext>
            </a:extLst>
          </p:cNvPr>
          <p:cNvSpPr>
            <a:spLocks noGrp="1"/>
          </p:cNvSpPr>
          <p:nvPr>
            <p:ph type="ftr" sz="quarter" idx="10"/>
          </p:nvPr>
        </p:nvSpPr>
        <p:spPr>
          <a:xfrm>
            <a:off x="407368" y="6573600"/>
            <a:ext cx="7479332" cy="180000"/>
          </a:xfrm>
        </p:spPr>
        <p:txBody>
          <a:bodyPr/>
          <a:lstStyle/>
          <a:p>
            <a:pPr algn="l"/>
            <a:endParaRPr lang="en-GB"/>
          </a:p>
        </p:txBody>
      </p:sp>
    </p:spTree>
    <p:extLst>
      <p:ext uri="{BB962C8B-B14F-4D97-AF65-F5344CB8AC3E}">
        <p14:creationId xmlns:p14="http://schemas.microsoft.com/office/powerpoint/2010/main" val="1401784031"/>
      </p:ext>
    </p:extLst>
  </p:cSld>
  <p:clrMapOvr>
    <a:masterClrMapping/>
  </p:clrMapOvr>
</p:sldLayout>
</file>

<file path=ppt/slideLayouts/slideLayout145.xml><?xml version="1.0" encoding="utf-8"?>
<p:sldLayout xmlns:a="http://schemas.openxmlformats.org/drawingml/2006/main" xmlns:r="http://schemas.openxmlformats.org/officeDocument/2006/relationships" xmlns:p="http://schemas.openxmlformats.org/presentationml/2006/main" preserve="1">
  <p:cSld name="Top banner - sidebar sub">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89A8D2E7-38D1-0320-3237-945D8B917A22}"/>
              </a:ext>
            </a:extLst>
          </p:cNvPr>
          <p:cNvSpPr/>
          <p:nvPr/>
        </p:nvSpPr>
        <p:spPr>
          <a:xfrm>
            <a:off x="-1" y="0"/>
            <a:ext cx="12192000" cy="13716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b="0" i="0">
              <a:latin typeface="Aptos" panose="020B0004020202020204" pitchFamily="34" charset="0"/>
            </a:endParaRPr>
          </a:p>
        </p:txBody>
      </p:sp>
      <p:pic>
        <p:nvPicPr>
          <p:cNvPr id="7" name="Graphic 6">
            <a:extLst>
              <a:ext uri="{FF2B5EF4-FFF2-40B4-BE49-F238E27FC236}">
                <a16:creationId xmlns:a16="http://schemas.microsoft.com/office/drawing/2014/main" id="{D6E7A569-537F-C0D6-0CE2-DD63B0DDD074}"/>
              </a:ext>
            </a:extLst>
          </p:cNvPr>
          <p:cNvPicPr>
            <a:picLocks noChangeAspect="1"/>
          </p:cNvPicPr>
          <p:nvPr/>
        </p:nvPicPr>
        <p:blipFill>
          <a:blip>
            <a:extLst>
              <a:ext uri="{96DAC541-7B7A-43D3-8B79-37D633B846F1}">
                <asvg:svgBlip xmlns:asvg="http://schemas.microsoft.com/office/drawing/2016/SVG/main" r:embed="rId2"/>
              </a:ext>
            </a:extLst>
          </a:blip>
          <a:srcRect l="23384" t="-2066" r="7300" b="80431"/>
          <a:stretch/>
        </p:blipFill>
        <p:spPr>
          <a:xfrm>
            <a:off x="-1" y="162952"/>
            <a:ext cx="9029701" cy="1208648"/>
          </a:xfrm>
          <a:prstGeom prst="rect">
            <a:avLst/>
          </a:prstGeom>
        </p:spPr>
      </p:pic>
      <p:sp>
        <p:nvSpPr>
          <p:cNvPr id="8" name="Text Placeholder 8">
            <a:extLst>
              <a:ext uri="{FF2B5EF4-FFF2-40B4-BE49-F238E27FC236}">
                <a16:creationId xmlns:a16="http://schemas.microsoft.com/office/drawing/2014/main" id="{33CC6B48-894F-7566-CCEA-DA4105AD77A7}"/>
              </a:ext>
            </a:extLst>
          </p:cNvPr>
          <p:cNvSpPr>
            <a:spLocks noGrp="1"/>
          </p:cNvSpPr>
          <p:nvPr>
            <p:ph type="body" sz="quarter" idx="13" hasCustomPrompt="1"/>
          </p:nvPr>
        </p:nvSpPr>
        <p:spPr>
          <a:xfrm>
            <a:off x="1524000" y="385961"/>
            <a:ext cx="9144000" cy="676806"/>
          </a:xfrm>
        </p:spPr>
        <p:txBody>
          <a:bodyPr anchor="b">
            <a:noAutofit/>
          </a:bodyPr>
          <a:lstStyle>
            <a:lvl1pPr marL="0" indent="0" algn="ctr">
              <a:lnSpc>
                <a:spcPct val="80000"/>
              </a:lnSpc>
              <a:spcBef>
                <a:spcPts val="0"/>
              </a:spcBef>
              <a:spcAft>
                <a:spcPts val="0"/>
              </a:spcAft>
              <a:buNone/>
              <a:defRPr lang="en-US" sz="3600" b="1" i="0" kern="1200" cap="all" spc="0" baseline="0" dirty="0">
                <a:solidFill>
                  <a:schemeClr val="bg1"/>
                </a:solidFill>
                <a:latin typeface="Aptos Black" panose="020B0004020202020204" pitchFamily="34" charset="0"/>
                <a:ea typeface="Aptos Black" panose="020B0004020202020204" pitchFamily="34" charset="0"/>
                <a:cs typeface="Aptos Black" panose="020B0004020202020204" pitchFamily="34" charset="0"/>
              </a:defRPr>
            </a:lvl1pPr>
          </a:lstStyle>
          <a:p>
            <a:pPr lvl="0"/>
            <a:r>
              <a:rPr lang="en-US"/>
              <a:t>Headline</a:t>
            </a:r>
          </a:p>
        </p:txBody>
      </p:sp>
      <p:sp>
        <p:nvSpPr>
          <p:cNvPr id="4" name="Slide Number Placeholder 3">
            <a:extLst>
              <a:ext uri="{FF2B5EF4-FFF2-40B4-BE49-F238E27FC236}">
                <a16:creationId xmlns:a16="http://schemas.microsoft.com/office/drawing/2014/main" id="{A7469A4B-0B1C-3B20-DDC9-6D9A696CF2F9}"/>
              </a:ext>
            </a:extLst>
          </p:cNvPr>
          <p:cNvSpPr>
            <a:spLocks noGrp="1"/>
          </p:cNvSpPr>
          <p:nvPr>
            <p:ph type="sldNum" sz="quarter" idx="11"/>
          </p:nvPr>
        </p:nvSpPr>
        <p:spPr/>
        <p:txBody>
          <a:bodyPr/>
          <a:lstStyle/>
          <a:p>
            <a:fld id="{BCC574E5-598D-4C19-A93D-1F2ADF65AC13}" type="slidenum">
              <a:rPr lang="en-GB" smtClean="0"/>
              <a:pPr/>
              <a:t>‹#›</a:t>
            </a:fld>
            <a:endParaRPr lang="en-GB"/>
          </a:p>
        </p:txBody>
      </p:sp>
      <p:pic>
        <p:nvPicPr>
          <p:cNvPr id="5" name="Picture 4">
            <a:extLst>
              <a:ext uri="{FF2B5EF4-FFF2-40B4-BE49-F238E27FC236}">
                <a16:creationId xmlns:a16="http://schemas.microsoft.com/office/drawing/2014/main" id="{9B25AE57-3536-0774-B091-8D3D4477E903}"/>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11388337" y="265707"/>
            <a:ext cx="531777" cy="857250"/>
          </a:xfrm>
          <a:prstGeom prst="rect">
            <a:avLst/>
          </a:prstGeom>
        </p:spPr>
      </p:pic>
      <p:sp>
        <p:nvSpPr>
          <p:cNvPr id="2" name="Text Placeholder 9">
            <a:extLst>
              <a:ext uri="{FF2B5EF4-FFF2-40B4-BE49-F238E27FC236}">
                <a16:creationId xmlns:a16="http://schemas.microsoft.com/office/drawing/2014/main" id="{861C1429-C524-1FB9-8F3B-54E36F30D589}"/>
              </a:ext>
            </a:extLst>
          </p:cNvPr>
          <p:cNvSpPr>
            <a:spLocks noGrp="1"/>
          </p:cNvSpPr>
          <p:nvPr>
            <p:ph type="body" sz="quarter" idx="18" hasCustomPrompt="1"/>
          </p:nvPr>
        </p:nvSpPr>
        <p:spPr>
          <a:xfrm>
            <a:off x="381000" y="1543053"/>
            <a:ext cx="3733800" cy="4768668"/>
          </a:xfrm>
        </p:spPr>
        <p:txBody>
          <a:bodyPr anchor="ctr"/>
          <a:lstStyle>
            <a:lvl1pPr marL="0" indent="0" algn="r">
              <a:lnSpc>
                <a:spcPct val="80000"/>
              </a:lnSpc>
              <a:spcBef>
                <a:spcPts val="400"/>
              </a:spcBef>
              <a:buNone/>
              <a:defRPr sz="2800" b="1" i="0" cap="all" spc="0" baseline="0">
                <a:solidFill>
                  <a:schemeClr val="accent1"/>
                </a:solidFill>
                <a:latin typeface="Aptos Black" panose="020B0004020202020204" pitchFamily="34" charset="0"/>
              </a:defRPr>
            </a:lvl1pPr>
            <a:lvl2pPr marL="274183" indent="0">
              <a:buNone/>
              <a:defRPr/>
            </a:lvl2pPr>
            <a:lvl3pPr marL="548366" indent="0">
              <a:buNone/>
              <a:defRPr/>
            </a:lvl3pPr>
            <a:lvl4pPr marL="822549" indent="0">
              <a:buNone/>
              <a:defRPr/>
            </a:lvl4pPr>
            <a:lvl5pPr marL="1096732" indent="0">
              <a:buNone/>
              <a:defRPr/>
            </a:lvl5pPr>
          </a:lstStyle>
          <a:p>
            <a:pPr lvl="0"/>
            <a:r>
              <a:rPr lang="en-US"/>
              <a:t>Subhead</a:t>
            </a:r>
          </a:p>
        </p:txBody>
      </p:sp>
      <p:sp>
        <p:nvSpPr>
          <p:cNvPr id="9" name="Text Placeholder 4">
            <a:extLst>
              <a:ext uri="{FF2B5EF4-FFF2-40B4-BE49-F238E27FC236}">
                <a16:creationId xmlns:a16="http://schemas.microsoft.com/office/drawing/2014/main" id="{0026A0F9-42C6-0F7A-45E8-780ECFC61EF2}"/>
              </a:ext>
            </a:extLst>
          </p:cNvPr>
          <p:cNvSpPr>
            <a:spLocks noGrp="1"/>
          </p:cNvSpPr>
          <p:nvPr>
            <p:ph type="body" sz="quarter" idx="41"/>
          </p:nvPr>
        </p:nvSpPr>
        <p:spPr>
          <a:xfrm>
            <a:off x="4267200" y="1555932"/>
            <a:ext cx="7540800" cy="4768668"/>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Footer Placeholder 3">
            <a:extLst>
              <a:ext uri="{FF2B5EF4-FFF2-40B4-BE49-F238E27FC236}">
                <a16:creationId xmlns:a16="http://schemas.microsoft.com/office/drawing/2014/main" id="{84B03E16-2EAC-2155-ED06-BE174E69837D}"/>
              </a:ext>
            </a:extLst>
          </p:cNvPr>
          <p:cNvSpPr>
            <a:spLocks noGrp="1"/>
          </p:cNvSpPr>
          <p:nvPr>
            <p:ph type="ftr" sz="quarter" idx="10"/>
          </p:nvPr>
        </p:nvSpPr>
        <p:spPr>
          <a:xfrm>
            <a:off x="407368" y="6573600"/>
            <a:ext cx="7479332" cy="180000"/>
          </a:xfrm>
        </p:spPr>
        <p:txBody>
          <a:bodyPr/>
          <a:lstStyle/>
          <a:p>
            <a:pPr algn="l"/>
            <a:endParaRPr lang="en-GB"/>
          </a:p>
        </p:txBody>
      </p:sp>
    </p:spTree>
    <p:extLst>
      <p:ext uri="{BB962C8B-B14F-4D97-AF65-F5344CB8AC3E}">
        <p14:creationId xmlns:p14="http://schemas.microsoft.com/office/powerpoint/2010/main" val="2139001386"/>
      </p:ext>
    </p:extLst>
  </p:cSld>
  <p:clrMapOvr>
    <a:masterClrMapping/>
  </p:clrMapOvr>
</p:sldLayout>
</file>

<file path=ppt/slideLayouts/slideLayout146.xml><?xml version="1.0" encoding="utf-8"?>
<p:sldLayout xmlns:a="http://schemas.openxmlformats.org/drawingml/2006/main" xmlns:r="http://schemas.openxmlformats.org/officeDocument/2006/relationships" xmlns:p="http://schemas.openxmlformats.org/presentationml/2006/main" preserve="1">
  <p:cSld name="Top banner - text">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89A8D2E7-38D1-0320-3237-945D8B917A22}"/>
              </a:ext>
            </a:extLst>
          </p:cNvPr>
          <p:cNvSpPr/>
          <p:nvPr/>
        </p:nvSpPr>
        <p:spPr>
          <a:xfrm>
            <a:off x="-1" y="0"/>
            <a:ext cx="12192000" cy="13716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b="0" i="0">
              <a:latin typeface="Aptos" panose="020B0004020202020204" pitchFamily="34" charset="0"/>
            </a:endParaRPr>
          </a:p>
        </p:txBody>
      </p:sp>
      <p:pic>
        <p:nvPicPr>
          <p:cNvPr id="7" name="Graphic 6">
            <a:extLst>
              <a:ext uri="{FF2B5EF4-FFF2-40B4-BE49-F238E27FC236}">
                <a16:creationId xmlns:a16="http://schemas.microsoft.com/office/drawing/2014/main" id="{D6E7A569-537F-C0D6-0CE2-DD63B0DDD074}"/>
              </a:ext>
            </a:extLst>
          </p:cNvPr>
          <p:cNvPicPr>
            <a:picLocks noChangeAspect="1"/>
          </p:cNvPicPr>
          <p:nvPr/>
        </p:nvPicPr>
        <p:blipFill>
          <a:blip>
            <a:extLst>
              <a:ext uri="{96DAC541-7B7A-43D3-8B79-37D633B846F1}">
                <asvg:svgBlip xmlns:asvg="http://schemas.microsoft.com/office/drawing/2016/SVG/main" r:embed="rId2"/>
              </a:ext>
            </a:extLst>
          </a:blip>
          <a:srcRect l="23384" t="-2066" r="7300" b="80431"/>
          <a:stretch/>
        </p:blipFill>
        <p:spPr>
          <a:xfrm>
            <a:off x="-1" y="162952"/>
            <a:ext cx="9029701" cy="1208648"/>
          </a:xfrm>
          <a:prstGeom prst="rect">
            <a:avLst/>
          </a:prstGeom>
        </p:spPr>
      </p:pic>
      <p:sp>
        <p:nvSpPr>
          <p:cNvPr id="8" name="Text Placeholder 8">
            <a:extLst>
              <a:ext uri="{FF2B5EF4-FFF2-40B4-BE49-F238E27FC236}">
                <a16:creationId xmlns:a16="http://schemas.microsoft.com/office/drawing/2014/main" id="{33CC6B48-894F-7566-CCEA-DA4105AD77A7}"/>
              </a:ext>
            </a:extLst>
          </p:cNvPr>
          <p:cNvSpPr>
            <a:spLocks noGrp="1"/>
          </p:cNvSpPr>
          <p:nvPr>
            <p:ph type="body" sz="quarter" idx="13" hasCustomPrompt="1"/>
          </p:nvPr>
        </p:nvSpPr>
        <p:spPr>
          <a:xfrm>
            <a:off x="1524000" y="385961"/>
            <a:ext cx="9144000" cy="676806"/>
          </a:xfrm>
        </p:spPr>
        <p:txBody>
          <a:bodyPr anchor="b">
            <a:noAutofit/>
          </a:bodyPr>
          <a:lstStyle>
            <a:lvl1pPr marL="0" indent="0" algn="ctr">
              <a:lnSpc>
                <a:spcPct val="80000"/>
              </a:lnSpc>
              <a:spcBef>
                <a:spcPts val="0"/>
              </a:spcBef>
              <a:spcAft>
                <a:spcPts val="0"/>
              </a:spcAft>
              <a:buNone/>
              <a:defRPr lang="en-US" sz="3600" b="1" i="0" kern="1200" cap="all" spc="0" baseline="0" dirty="0">
                <a:solidFill>
                  <a:schemeClr val="bg1"/>
                </a:solidFill>
                <a:latin typeface="Aptos Black" panose="020B0004020202020204" pitchFamily="34" charset="0"/>
                <a:ea typeface="Aptos Black" panose="020B0004020202020204" pitchFamily="34" charset="0"/>
                <a:cs typeface="Aptos Black" panose="020B0004020202020204" pitchFamily="34" charset="0"/>
              </a:defRPr>
            </a:lvl1pPr>
          </a:lstStyle>
          <a:p>
            <a:pPr lvl="0"/>
            <a:r>
              <a:rPr lang="en-US"/>
              <a:t>Headline</a:t>
            </a:r>
          </a:p>
        </p:txBody>
      </p:sp>
      <p:sp>
        <p:nvSpPr>
          <p:cNvPr id="4" name="Slide Number Placeholder 3">
            <a:extLst>
              <a:ext uri="{FF2B5EF4-FFF2-40B4-BE49-F238E27FC236}">
                <a16:creationId xmlns:a16="http://schemas.microsoft.com/office/drawing/2014/main" id="{A7469A4B-0B1C-3B20-DDC9-6D9A696CF2F9}"/>
              </a:ext>
            </a:extLst>
          </p:cNvPr>
          <p:cNvSpPr>
            <a:spLocks noGrp="1"/>
          </p:cNvSpPr>
          <p:nvPr>
            <p:ph type="sldNum" sz="quarter" idx="11"/>
          </p:nvPr>
        </p:nvSpPr>
        <p:spPr/>
        <p:txBody>
          <a:bodyPr/>
          <a:lstStyle/>
          <a:p>
            <a:fld id="{BCC574E5-598D-4C19-A93D-1F2ADF65AC13}" type="slidenum">
              <a:rPr lang="en-GB" smtClean="0"/>
              <a:pPr/>
              <a:t>‹#›</a:t>
            </a:fld>
            <a:endParaRPr lang="en-GB"/>
          </a:p>
        </p:txBody>
      </p:sp>
      <p:pic>
        <p:nvPicPr>
          <p:cNvPr id="5" name="Picture 4">
            <a:extLst>
              <a:ext uri="{FF2B5EF4-FFF2-40B4-BE49-F238E27FC236}">
                <a16:creationId xmlns:a16="http://schemas.microsoft.com/office/drawing/2014/main" id="{9B25AE57-3536-0774-B091-8D3D4477E903}"/>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11388337" y="265707"/>
            <a:ext cx="531777" cy="857250"/>
          </a:xfrm>
          <a:prstGeom prst="rect">
            <a:avLst/>
          </a:prstGeom>
        </p:spPr>
      </p:pic>
      <p:sp>
        <p:nvSpPr>
          <p:cNvPr id="2" name="Text Placeholder 8">
            <a:extLst>
              <a:ext uri="{FF2B5EF4-FFF2-40B4-BE49-F238E27FC236}">
                <a16:creationId xmlns:a16="http://schemas.microsoft.com/office/drawing/2014/main" id="{575DBEC7-4AAC-8A55-C3AF-4CAF9CC0E436}"/>
              </a:ext>
            </a:extLst>
          </p:cNvPr>
          <p:cNvSpPr>
            <a:spLocks noGrp="1"/>
          </p:cNvSpPr>
          <p:nvPr>
            <p:ph type="body" sz="quarter" idx="14" hasCustomPrompt="1"/>
          </p:nvPr>
        </p:nvSpPr>
        <p:spPr>
          <a:xfrm>
            <a:off x="1485900" y="1485900"/>
            <a:ext cx="9220200" cy="350132"/>
          </a:xfrm>
        </p:spPr>
        <p:txBody>
          <a:bodyPr anchor="t">
            <a:noAutofit/>
          </a:bodyPr>
          <a:lstStyle>
            <a:lvl1pPr marL="0" indent="0" algn="ctr">
              <a:lnSpc>
                <a:spcPct val="80000"/>
              </a:lnSpc>
              <a:buNone/>
              <a:defRPr lang="en-US" sz="2000" b="1" i="0" kern="1200" cap="all" spc="0" baseline="0" dirty="0">
                <a:solidFill>
                  <a:schemeClr val="tx2"/>
                </a:solidFill>
                <a:latin typeface="Aptos Black" panose="020B0004020202020204" pitchFamily="34" charset="0"/>
                <a:ea typeface="Aptos Black" panose="020B0004020202020204" pitchFamily="34" charset="0"/>
                <a:cs typeface="Aptos Black" panose="020B0004020202020204" pitchFamily="34" charset="0"/>
              </a:defRPr>
            </a:lvl1pPr>
          </a:lstStyle>
          <a:p>
            <a:pPr lvl="0"/>
            <a:r>
              <a:rPr lang="en-US"/>
              <a:t>Subhead</a:t>
            </a:r>
          </a:p>
        </p:txBody>
      </p:sp>
      <p:sp>
        <p:nvSpPr>
          <p:cNvPr id="9" name="Text Placeholder 2">
            <a:extLst>
              <a:ext uri="{FF2B5EF4-FFF2-40B4-BE49-F238E27FC236}">
                <a16:creationId xmlns:a16="http://schemas.microsoft.com/office/drawing/2014/main" id="{A2C1247F-C11C-2B26-9803-CA3E9B6553A0}"/>
              </a:ext>
            </a:extLst>
          </p:cNvPr>
          <p:cNvSpPr>
            <a:spLocks noGrp="1"/>
          </p:cNvSpPr>
          <p:nvPr>
            <p:ph idx="1"/>
          </p:nvPr>
        </p:nvSpPr>
        <p:spPr>
          <a:xfrm>
            <a:off x="1523999" y="1950332"/>
            <a:ext cx="9144001" cy="4358988"/>
          </a:xfrm>
          <a:prstGeom prst="rect">
            <a:avLst/>
          </a:prstGeom>
        </p:spPr>
        <p:txBody>
          <a:bodyPr vert="horz" lIns="0" tIns="0" rIns="0" bIns="0" rtlCol="0">
            <a:noAutofit/>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1" name="Footer Placeholder 3">
            <a:extLst>
              <a:ext uri="{FF2B5EF4-FFF2-40B4-BE49-F238E27FC236}">
                <a16:creationId xmlns:a16="http://schemas.microsoft.com/office/drawing/2014/main" id="{8B9A70D9-652D-4042-1669-FAD550251F26}"/>
              </a:ext>
            </a:extLst>
          </p:cNvPr>
          <p:cNvSpPr>
            <a:spLocks noGrp="1"/>
          </p:cNvSpPr>
          <p:nvPr>
            <p:ph type="ftr" sz="quarter" idx="10"/>
          </p:nvPr>
        </p:nvSpPr>
        <p:spPr>
          <a:xfrm>
            <a:off x="407368" y="6573600"/>
            <a:ext cx="7479332" cy="180000"/>
          </a:xfrm>
        </p:spPr>
        <p:txBody>
          <a:bodyPr/>
          <a:lstStyle/>
          <a:p>
            <a:pPr algn="l"/>
            <a:endParaRPr lang="en-GB"/>
          </a:p>
        </p:txBody>
      </p:sp>
    </p:spTree>
    <p:extLst>
      <p:ext uri="{BB962C8B-B14F-4D97-AF65-F5344CB8AC3E}">
        <p14:creationId xmlns:p14="http://schemas.microsoft.com/office/powerpoint/2010/main" val="1173930994"/>
      </p:ext>
    </p:extLst>
  </p:cSld>
  <p:clrMapOvr>
    <a:masterClrMapping/>
  </p:clrMapOvr>
</p:sldLayout>
</file>

<file path=ppt/slideLayouts/slideLayout147.xml><?xml version="1.0" encoding="utf-8"?>
<p:sldLayout xmlns:a="http://schemas.openxmlformats.org/drawingml/2006/main" xmlns:r="http://schemas.openxmlformats.org/officeDocument/2006/relationships" xmlns:p="http://schemas.openxmlformats.org/presentationml/2006/main" preserve="1">
  <p:cSld name="Timeline - 4 steps">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89A8D2E7-38D1-0320-3237-945D8B917A22}"/>
              </a:ext>
            </a:extLst>
          </p:cNvPr>
          <p:cNvSpPr/>
          <p:nvPr/>
        </p:nvSpPr>
        <p:spPr>
          <a:xfrm>
            <a:off x="-1" y="0"/>
            <a:ext cx="12192000" cy="13716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b="0" i="0">
              <a:latin typeface="Aptos" panose="020B0004020202020204" pitchFamily="34" charset="0"/>
            </a:endParaRPr>
          </a:p>
        </p:txBody>
      </p:sp>
      <p:pic>
        <p:nvPicPr>
          <p:cNvPr id="7" name="Graphic 6">
            <a:extLst>
              <a:ext uri="{FF2B5EF4-FFF2-40B4-BE49-F238E27FC236}">
                <a16:creationId xmlns:a16="http://schemas.microsoft.com/office/drawing/2014/main" id="{D6E7A569-537F-C0D6-0CE2-DD63B0DDD074}"/>
              </a:ext>
            </a:extLst>
          </p:cNvPr>
          <p:cNvPicPr>
            <a:picLocks noChangeAspect="1"/>
          </p:cNvPicPr>
          <p:nvPr/>
        </p:nvPicPr>
        <p:blipFill>
          <a:blip>
            <a:extLst>
              <a:ext uri="{96DAC541-7B7A-43D3-8B79-37D633B846F1}">
                <asvg:svgBlip xmlns:asvg="http://schemas.microsoft.com/office/drawing/2016/SVG/main" r:embed="rId2"/>
              </a:ext>
            </a:extLst>
          </a:blip>
          <a:srcRect l="23384" t="-2066" r="7300" b="80431"/>
          <a:stretch/>
        </p:blipFill>
        <p:spPr>
          <a:xfrm>
            <a:off x="-1" y="162952"/>
            <a:ext cx="9029701" cy="1208648"/>
          </a:xfrm>
          <a:prstGeom prst="rect">
            <a:avLst/>
          </a:prstGeom>
        </p:spPr>
      </p:pic>
      <p:sp>
        <p:nvSpPr>
          <p:cNvPr id="8" name="Text Placeholder 8">
            <a:extLst>
              <a:ext uri="{FF2B5EF4-FFF2-40B4-BE49-F238E27FC236}">
                <a16:creationId xmlns:a16="http://schemas.microsoft.com/office/drawing/2014/main" id="{33CC6B48-894F-7566-CCEA-DA4105AD77A7}"/>
              </a:ext>
            </a:extLst>
          </p:cNvPr>
          <p:cNvSpPr>
            <a:spLocks noGrp="1"/>
          </p:cNvSpPr>
          <p:nvPr>
            <p:ph type="body" sz="quarter" idx="13" hasCustomPrompt="1"/>
          </p:nvPr>
        </p:nvSpPr>
        <p:spPr>
          <a:xfrm>
            <a:off x="1524000" y="385961"/>
            <a:ext cx="9144000" cy="676806"/>
          </a:xfrm>
        </p:spPr>
        <p:txBody>
          <a:bodyPr anchor="b">
            <a:noAutofit/>
          </a:bodyPr>
          <a:lstStyle>
            <a:lvl1pPr marL="0" indent="0" algn="ctr">
              <a:lnSpc>
                <a:spcPct val="80000"/>
              </a:lnSpc>
              <a:spcBef>
                <a:spcPts val="0"/>
              </a:spcBef>
              <a:spcAft>
                <a:spcPts val="0"/>
              </a:spcAft>
              <a:buNone/>
              <a:defRPr lang="en-US" sz="3600" b="1" i="0" kern="1200" cap="all" spc="0" baseline="0" dirty="0">
                <a:solidFill>
                  <a:schemeClr val="bg1"/>
                </a:solidFill>
                <a:latin typeface="Aptos Black" panose="020B0004020202020204" pitchFamily="34" charset="0"/>
                <a:ea typeface="Aptos Black" panose="020B0004020202020204" pitchFamily="34" charset="0"/>
                <a:cs typeface="Aptos Black" panose="020B0004020202020204" pitchFamily="34" charset="0"/>
              </a:defRPr>
            </a:lvl1pPr>
          </a:lstStyle>
          <a:p>
            <a:pPr lvl="0"/>
            <a:r>
              <a:rPr lang="en-US"/>
              <a:t>Headline</a:t>
            </a:r>
          </a:p>
        </p:txBody>
      </p:sp>
      <p:sp>
        <p:nvSpPr>
          <p:cNvPr id="4" name="Slide Number Placeholder 3">
            <a:extLst>
              <a:ext uri="{FF2B5EF4-FFF2-40B4-BE49-F238E27FC236}">
                <a16:creationId xmlns:a16="http://schemas.microsoft.com/office/drawing/2014/main" id="{A7469A4B-0B1C-3B20-DDC9-6D9A696CF2F9}"/>
              </a:ext>
            </a:extLst>
          </p:cNvPr>
          <p:cNvSpPr>
            <a:spLocks noGrp="1"/>
          </p:cNvSpPr>
          <p:nvPr>
            <p:ph type="sldNum" sz="quarter" idx="11"/>
          </p:nvPr>
        </p:nvSpPr>
        <p:spPr/>
        <p:txBody>
          <a:bodyPr/>
          <a:lstStyle/>
          <a:p>
            <a:fld id="{BCC574E5-598D-4C19-A93D-1F2ADF65AC13}" type="slidenum">
              <a:rPr lang="en-GB" smtClean="0"/>
              <a:pPr/>
              <a:t>‹#›</a:t>
            </a:fld>
            <a:endParaRPr lang="en-GB"/>
          </a:p>
        </p:txBody>
      </p:sp>
      <p:pic>
        <p:nvPicPr>
          <p:cNvPr id="5" name="Picture 4">
            <a:extLst>
              <a:ext uri="{FF2B5EF4-FFF2-40B4-BE49-F238E27FC236}">
                <a16:creationId xmlns:a16="http://schemas.microsoft.com/office/drawing/2014/main" id="{9B25AE57-3536-0774-B091-8D3D4477E903}"/>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11388337" y="265707"/>
            <a:ext cx="531777" cy="857250"/>
          </a:xfrm>
          <a:prstGeom prst="rect">
            <a:avLst/>
          </a:prstGeom>
        </p:spPr>
      </p:pic>
      <p:sp>
        <p:nvSpPr>
          <p:cNvPr id="2" name="Text Placeholder 7">
            <a:extLst>
              <a:ext uri="{FF2B5EF4-FFF2-40B4-BE49-F238E27FC236}">
                <a16:creationId xmlns:a16="http://schemas.microsoft.com/office/drawing/2014/main" id="{9DCFE379-60FA-9CE2-B8A3-119AD6464C4B}"/>
              </a:ext>
            </a:extLst>
          </p:cNvPr>
          <p:cNvSpPr>
            <a:spLocks noGrp="1"/>
          </p:cNvSpPr>
          <p:nvPr>
            <p:ph type="body" sz="quarter" idx="25" hasCustomPrompt="1"/>
          </p:nvPr>
        </p:nvSpPr>
        <p:spPr>
          <a:xfrm>
            <a:off x="448854" y="3042458"/>
            <a:ext cx="2675345" cy="2977342"/>
          </a:xfrm>
        </p:spPr>
        <p:txBody>
          <a:bodyPr/>
          <a:lstStyle>
            <a:lvl1pPr marL="0" indent="0" algn="ctr">
              <a:buNone/>
              <a:defRPr sz="1600" b="0" i="0">
                <a:solidFill>
                  <a:schemeClr val="tx1"/>
                </a:solidFill>
                <a:latin typeface="Aptos" panose="020B0004020202020204" pitchFamily="34" charset="0"/>
              </a:defRPr>
            </a:lvl1pPr>
            <a:lvl2pPr marL="457063" indent="0">
              <a:buNone/>
              <a:defRPr/>
            </a:lvl2pPr>
            <a:lvl3pPr marL="914126" indent="0">
              <a:buNone/>
              <a:defRPr/>
            </a:lvl3pPr>
            <a:lvl4pPr marL="1371189" indent="0">
              <a:buNone/>
              <a:defRPr/>
            </a:lvl4pPr>
            <a:lvl5pPr marL="1828252" indent="0">
              <a:buNone/>
              <a:defRPr/>
            </a:lvl5pPr>
          </a:lstStyle>
          <a:p>
            <a:pPr lvl="0"/>
            <a:r>
              <a:rPr lang="en-US"/>
              <a:t>Body copy</a:t>
            </a:r>
          </a:p>
        </p:txBody>
      </p:sp>
      <p:sp>
        <p:nvSpPr>
          <p:cNvPr id="9" name="Text Placeholder 4">
            <a:extLst>
              <a:ext uri="{FF2B5EF4-FFF2-40B4-BE49-F238E27FC236}">
                <a16:creationId xmlns:a16="http://schemas.microsoft.com/office/drawing/2014/main" id="{AF4EFF5B-56DA-9BEC-8CC2-60CAA238296A}"/>
              </a:ext>
            </a:extLst>
          </p:cNvPr>
          <p:cNvSpPr>
            <a:spLocks noGrp="1"/>
          </p:cNvSpPr>
          <p:nvPr>
            <p:ph type="body" sz="quarter" idx="37" hasCustomPrompt="1"/>
          </p:nvPr>
        </p:nvSpPr>
        <p:spPr>
          <a:xfrm>
            <a:off x="167876" y="1926385"/>
            <a:ext cx="3125465" cy="825132"/>
          </a:xfrm>
          <a:custGeom>
            <a:avLst/>
            <a:gdLst>
              <a:gd name="connsiteX0" fmla="*/ 0 w 2504203"/>
              <a:gd name="connsiteY0" fmla="*/ 0 h 1392720"/>
              <a:gd name="connsiteX1" fmla="*/ 1807843 w 2504203"/>
              <a:gd name="connsiteY1" fmla="*/ 0 h 1392720"/>
              <a:gd name="connsiteX2" fmla="*/ 2504203 w 2504203"/>
              <a:gd name="connsiteY2" fmla="*/ 696360 h 1392720"/>
              <a:gd name="connsiteX3" fmla="*/ 1807843 w 2504203"/>
              <a:gd name="connsiteY3" fmla="*/ 1392720 h 1392720"/>
              <a:gd name="connsiteX4" fmla="*/ 0 w 2504203"/>
              <a:gd name="connsiteY4" fmla="*/ 1392720 h 1392720"/>
              <a:gd name="connsiteX5" fmla="*/ 696360 w 2504203"/>
              <a:gd name="connsiteY5" fmla="*/ 696360 h 1392720"/>
              <a:gd name="connsiteX6" fmla="*/ 0 w 2504203"/>
              <a:gd name="connsiteY6" fmla="*/ 0 h 1392720"/>
              <a:gd name="connsiteX0" fmla="*/ 0 w 2504203"/>
              <a:gd name="connsiteY0" fmla="*/ 0 h 1392720"/>
              <a:gd name="connsiteX1" fmla="*/ 1807843 w 2504203"/>
              <a:gd name="connsiteY1" fmla="*/ 0 h 1392720"/>
              <a:gd name="connsiteX2" fmla="*/ 2504203 w 2504203"/>
              <a:gd name="connsiteY2" fmla="*/ 696360 h 1392720"/>
              <a:gd name="connsiteX3" fmla="*/ 1807843 w 2504203"/>
              <a:gd name="connsiteY3" fmla="*/ 1392720 h 1392720"/>
              <a:gd name="connsiteX4" fmla="*/ 0 w 2504203"/>
              <a:gd name="connsiteY4" fmla="*/ 1392720 h 1392720"/>
              <a:gd name="connsiteX5" fmla="*/ 279671 w 2504203"/>
              <a:gd name="connsiteY5" fmla="*/ 707935 h 1392720"/>
              <a:gd name="connsiteX6" fmla="*/ 0 w 2504203"/>
              <a:gd name="connsiteY6" fmla="*/ 0 h 1392720"/>
              <a:gd name="connsiteX0" fmla="*/ 0 w 2203261"/>
              <a:gd name="connsiteY0" fmla="*/ 0 h 1392720"/>
              <a:gd name="connsiteX1" fmla="*/ 1807843 w 2203261"/>
              <a:gd name="connsiteY1" fmla="*/ 0 h 1392720"/>
              <a:gd name="connsiteX2" fmla="*/ 2203261 w 2203261"/>
              <a:gd name="connsiteY2" fmla="*/ 707935 h 1392720"/>
              <a:gd name="connsiteX3" fmla="*/ 1807843 w 2203261"/>
              <a:gd name="connsiteY3" fmla="*/ 1392720 h 1392720"/>
              <a:gd name="connsiteX4" fmla="*/ 0 w 2203261"/>
              <a:gd name="connsiteY4" fmla="*/ 1392720 h 1392720"/>
              <a:gd name="connsiteX5" fmla="*/ 279671 w 2203261"/>
              <a:gd name="connsiteY5" fmla="*/ 707935 h 1392720"/>
              <a:gd name="connsiteX6" fmla="*/ 0 w 2203261"/>
              <a:gd name="connsiteY6" fmla="*/ 0 h 1392720"/>
              <a:gd name="connsiteX0" fmla="*/ 0 w 2102002"/>
              <a:gd name="connsiteY0" fmla="*/ 0 h 1392720"/>
              <a:gd name="connsiteX1" fmla="*/ 1807843 w 2102002"/>
              <a:gd name="connsiteY1" fmla="*/ 0 h 1392720"/>
              <a:gd name="connsiteX2" fmla="*/ 2102002 w 2102002"/>
              <a:gd name="connsiteY2" fmla="*/ 719509 h 1392720"/>
              <a:gd name="connsiteX3" fmla="*/ 1807843 w 2102002"/>
              <a:gd name="connsiteY3" fmla="*/ 1392720 h 1392720"/>
              <a:gd name="connsiteX4" fmla="*/ 0 w 2102002"/>
              <a:gd name="connsiteY4" fmla="*/ 1392720 h 1392720"/>
              <a:gd name="connsiteX5" fmla="*/ 279671 w 2102002"/>
              <a:gd name="connsiteY5" fmla="*/ 707935 h 1392720"/>
              <a:gd name="connsiteX6" fmla="*/ 0 w 2102002"/>
              <a:gd name="connsiteY6" fmla="*/ 0 h 13927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02002" h="1392720">
                <a:moveTo>
                  <a:pt x="0" y="0"/>
                </a:moveTo>
                <a:lnTo>
                  <a:pt x="1807843" y="0"/>
                </a:lnTo>
                <a:lnTo>
                  <a:pt x="2102002" y="719509"/>
                </a:lnTo>
                <a:lnTo>
                  <a:pt x="1807843" y="1392720"/>
                </a:lnTo>
                <a:lnTo>
                  <a:pt x="0" y="1392720"/>
                </a:lnTo>
                <a:lnTo>
                  <a:pt x="279671" y="707935"/>
                </a:lnTo>
                <a:lnTo>
                  <a:pt x="0" y="0"/>
                </a:lnTo>
                <a:close/>
              </a:path>
            </a:pathLst>
          </a:custGeom>
          <a:solidFill>
            <a:schemeClr val="accent2"/>
          </a:solidFill>
        </p:spPr>
        <p:txBody>
          <a:bodyPr anchor="ctr"/>
          <a:lstStyle>
            <a:lvl1pPr marL="0" indent="0" algn="ctr" defTabSz="457200" rtl="0" eaLnBrk="1" latinLnBrk="0" hangingPunct="1">
              <a:buNone/>
              <a:defRPr lang="en-US" sz="1600" b="1" i="0" kern="1200" cap="all" spc="150" baseline="0" dirty="0">
                <a:solidFill>
                  <a:schemeClr val="bg1"/>
                </a:solidFill>
                <a:latin typeface="Aptos ExtraBold" panose="020B0004020202020204" pitchFamily="34" charset="0"/>
                <a:ea typeface="Aptos ExtraBold" panose="020B0004020202020204" pitchFamily="34" charset="0"/>
                <a:cs typeface="Aptos ExtraBold" panose="020B0004020202020204" pitchFamily="34" charset="0"/>
              </a:defRPr>
            </a:lvl1pPr>
            <a:lvl2pPr marL="457063" indent="0">
              <a:buNone/>
              <a:defRPr/>
            </a:lvl2pPr>
            <a:lvl3pPr marL="914126" indent="0">
              <a:buNone/>
              <a:defRPr/>
            </a:lvl3pPr>
            <a:lvl4pPr marL="1371189" indent="0">
              <a:buNone/>
              <a:defRPr/>
            </a:lvl4pPr>
            <a:lvl5pPr marL="1828252" indent="0">
              <a:buNone/>
              <a:defRPr/>
            </a:lvl5pPr>
          </a:lstStyle>
          <a:p>
            <a:pPr lvl="0"/>
            <a:r>
              <a:rPr lang="en-US"/>
              <a:t>Subhead</a:t>
            </a:r>
          </a:p>
        </p:txBody>
      </p:sp>
      <p:sp>
        <p:nvSpPr>
          <p:cNvPr id="10" name="Text Placeholder 4">
            <a:extLst>
              <a:ext uri="{FF2B5EF4-FFF2-40B4-BE49-F238E27FC236}">
                <a16:creationId xmlns:a16="http://schemas.microsoft.com/office/drawing/2014/main" id="{D515A2D5-188D-A4D5-9B47-F3CD37E176D8}"/>
              </a:ext>
            </a:extLst>
          </p:cNvPr>
          <p:cNvSpPr>
            <a:spLocks noGrp="1"/>
          </p:cNvSpPr>
          <p:nvPr>
            <p:ph type="body" sz="quarter" idx="38" hasCustomPrompt="1"/>
          </p:nvPr>
        </p:nvSpPr>
        <p:spPr>
          <a:xfrm>
            <a:off x="3071017" y="1926385"/>
            <a:ext cx="3125465" cy="825132"/>
          </a:xfrm>
          <a:custGeom>
            <a:avLst/>
            <a:gdLst>
              <a:gd name="connsiteX0" fmla="*/ 0 w 2504203"/>
              <a:gd name="connsiteY0" fmla="*/ 0 h 1392720"/>
              <a:gd name="connsiteX1" fmla="*/ 1807843 w 2504203"/>
              <a:gd name="connsiteY1" fmla="*/ 0 h 1392720"/>
              <a:gd name="connsiteX2" fmla="*/ 2504203 w 2504203"/>
              <a:gd name="connsiteY2" fmla="*/ 696360 h 1392720"/>
              <a:gd name="connsiteX3" fmla="*/ 1807843 w 2504203"/>
              <a:gd name="connsiteY3" fmla="*/ 1392720 h 1392720"/>
              <a:gd name="connsiteX4" fmla="*/ 0 w 2504203"/>
              <a:gd name="connsiteY4" fmla="*/ 1392720 h 1392720"/>
              <a:gd name="connsiteX5" fmla="*/ 696360 w 2504203"/>
              <a:gd name="connsiteY5" fmla="*/ 696360 h 1392720"/>
              <a:gd name="connsiteX6" fmla="*/ 0 w 2504203"/>
              <a:gd name="connsiteY6" fmla="*/ 0 h 1392720"/>
              <a:gd name="connsiteX0" fmla="*/ 0 w 2504203"/>
              <a:gd name="connsiteY0" fmla="*/ 0 h 1392720"/>
              <a:gd name="connsiteX1" fmla="*/ 1807843 w 2504203"/>
              <a:gd name="connsiteY1" fmla="*/ 0 h 1392720"/>
              <a:gd name="connsiteX2" fmla="*/ 2504203 w 2504203"/>
              <a:gd name="connsiteY2" fmla="*/ 696360 h 1392720"/>
              <a:gd name="connsiteX3" fmla="*/ 1807843 w 2504203"/>
              <a:gd name="connsiteY3" fmla="*/ 1392720 h 1392720"/>
              <a:gd name="connsiteX4" fmla="*/ 0 w 2504203"/>
              <a:gd name="connsiteY4" fmla="*/ 1392720 h 1392720"/>
              <a:gd name="connsiteX5" fmla="*/ 279671 w 2504203"/>
              <a:gd name="connsiteY5" fmla="*/ 707935 h 1392720"/>
              <a:gd name="connsiteX6" fmla="*/ 0 w 2504203"/>
              <a:gd name="connsiteY6" fmla="*/ 0 h 1392720"/>
              <a:gd name="connsiteX0" fmla="*/ 0 w 2203261"/>
              <a:gd name="connsiteY0" fmla="*/ 0 h 1392720"/>
              <a:gd name="connsiteX1" fmla="*/ 1807843 w 2203261"/>
              <a:gd name="connsiteY1" fmla="*/ 0 h 1392720"/>
              <a:gd name="connsiteX2" fmla="*/ 2203261 w 2203261"/>
              <a:gd name="connsiteY2" fmla="*/ 707935 h 1392720"/>
              <a:gd name="connsiteX3" fmla="*/ 1807843 w 2203261"/>
              <a:gd name="connsiteY3" fmla="*/ 1392720 h 1392720"/>
              <a:gd name="connsiteX4" fmla="*/ 0 w 2203261"/>
              <a:gd name="connsiteY4" fmla="*/ 1392720 h 1392720"/>
              <a:gd name="connsiteX5" fmla="*/ 279671 w 2203261"/>
              <a:gd name="connsiteY5" fmla="*/ 707935 h 1392720"/>
              <a:gd name="connsiteX6" fmla="*/ 0 w 2203261"/>
              <a:gd name="connsiteY6" fmla="*/ 0 h 1392720"/>
              <a:gd name="connsiteX0" fmla="*/ 0 w 2102002"/>
              <a:gd name="connsiteY0" fmla="*/ 0 h 1392720"/>
              <a:gd name="connsiteX1" fmla="*/ 1807843 w 2102002"/>
              <a:gd name="connsiteY1" fmla="*/ 0 h 1392720"/>
              <a:gd name="connsiteX2" fmla="*/ 2102002 w 2102002"/>
              <a:gd name="connsiteY2" fmla="*/ 719509 h 1392720"/>
              <a:gd name="connsiteX3" fmla="*/ 1807843 w 2102002"/>
              <a:gd name="connsiteY3" fmla="*/ 1392720 h 1392720"/>
              <a:gd name="connsiteX4" fmla="*/ 0 w 2102002"/>
              <a:gd name="connsiteY4" fmla="*/ 1392720 h 1392720"/>
              <a:gd name="connsiteX5" fmla="*/ 279671 w 2102002"/>
              <a:gd name="connsiteY5" fmla="*/ 707935 h 1392720"/>
              <a:gd name="connsiteX6" fmla="*/ 0 w 2102002"/>
              <a:gd name="connsiteY6" fmla="*/ 0 h 13927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02002" h="1392720">
                <a:moveTo>
                  <a:pt x="0" y="0"/>
                </a:moveTo>
                <a:lnTo>
                  <a:pt x="1807843" y="0"/>
                </a:lnTo>
                <a:lnTo>
                  <a:pt x="2102002" y="719509"/>
                </a:lnTo>
                <a:lnTo>
                  <a:pt x="1807843" y="1392720"/>
                </a:lnTo>
                <a:lnTo>
                  <a:pt x="0" y="1392720"/>
                </a:lnTo>
                <a:lnTo>
                  <a:pt x="279671" y="707935"/>
                </a:lnTo>
                <a:lnTo>
                  <a:pt x="0" y="0"/>
                </a:lnTo>
                <a:close/>
              </a:path>
            </a:pathLst>
          </a:custGeom>
          <a:solidFill>
            <a:schemeClr val="accent4"/>
          </a:solidFill>
        </p:spPr>
        <p:txBody>
          <a:bodyPr anchor="ctr"/>
          <a:lstStyle>
            <a:lvl1pPr marL="0" indent="0" algn="ctr" defTabSz="457200" rtl="0" eaLnBrk="1" latinLnBrk="0" hangingPunct="1">
              <a:buNone/>
              <a:defRPr lang="en-US" sz="1600" b="1" i="0" kern="1200" cap="all" spc="150" baseline="0" dirty="0">
                <a:solidFill>
                  <a:schemeClr val="bg1"/>
                </a:solidFill>
                <a:latin typeface="Aptos ExtraBold" panose="020B0004020202020204" pitchFamily="34" charset="0"/>
                <a:ea typeface="Aptos ExtraBold" panose="020B0004020202020204" pitchFamily="34" charset="0"/>
                <a:cs typeface="Aptos ExtraBold" panose="020B0004020202020204" pitchFamily="34" charset="0"/>
              </a:defRPr>
            </a:lvl1pPr>
            <a:lvl2pPr marL="457063" indent="0">
              <a:buNone/>
              <a:defRPr/>
            </a:lvl2pPr>
            <a:lvl3pPr marL="914126" indent="0">
              <a:buNone/>
              <a:defRPr/>
            </a:lvl3pPr>
            <a:lvl4pPr marL="1371189" indent="0">
              <a:buNone/>
              <a:defRPr/>
            </a:lvl4pPr>
            <a:lvl5pPr marL="1828252" indent="0">
              <a:buNone/>
              <a:defRPr/>
            </a:lvl5pPr>
          </a:lstStyle>
          <a:p>
            <a:pPr lvl="0"/>
            <a:r>
              <a:rPr lang="en-US"/>
              <a:t>Subhead</a:t>
            </a:r>
          </a:p>
        </p:txBody>
      </p:sp>
      <p:sp>
        <p:nvSpPr>
          <p:cNvPr id="23" name="Text Placeholder 4">
            <a:extLst>
              <a:ext uri="{FF2B5EF4-FFF2-40B4-BE49-F238E27FC236}">
                <a16:creationId xmlns:a16="http://schemas.microsoft.com/office/drawing/2014/main" id="{AB3024A4-CFD0-32CB-CE46-F1005D399501}"/>
              </a:ext>
            </a:extLst>
          </p:cNvPr>
          <p:cNvSpPr>
            <a:spLocks noGrp="1"/>
          </p:cNvSpPr>
          <p:nvPr>
            <p:ph type="body" sz="quarter" idx="39" hasCustomPrompt="1"/>
          </p:nvPr>
        </p:nvSpPr>
        <p:spPr>
          <a:xfrm>
            <a:off x="5974158" y="1926385"/>
            <a:ext cx="3125465" cy="825132"/>
          </a:xfrm>
          <a:custGeom>
            <a:avLst/>
            <a:gdLst>
              <a:gd name="connsiteX0" fmla="*/ 0 w 2504203"/>
              <a:gd name="connsiteY0" fmla="*/ 0 h 1392720"/>
              <a:gd name="connsiteX1" fmla="*/ 1807843 w 2504203"/>
              <a:gd name="connsiteY1" fmla="*/ 0 h 1392720"/>
              <a:gd name="connsiteX2" fmla="*/ 2504203 w 2504203"/>
              <a:gd name="connsiteY2" fmla="*/ 696360 h 1392720"/>
              <a:gd name="connsiteX3" fmla="*/ 1807843 w 2504203"/>
              <a:gd name="connsiteY3" fmla="*/ 1392720 h 1392720"/>
              <a:gd name="connsiteX4" fmla="*/ 0 w 2504203"/>
              <a:gd name="connsiteY4" fmla="*/ 1392720 h 1392720"/>
              <a:gd name="connsiteX5" fmla="*/ 696360 w 2504203"/>
              <a:gd name="connsiteY5" fmla="*/ 696360 h 1392720"/>
              <a:gd name="connsiteX6" fmla="*/ 0 w 2504203"/>
              <a:gd name="connsiteY6" fmla="*/ 0 h 1392720"/>
              <a:gd name="connsiteX0" fmla="*/ 0 w 2504203"/>
              <a:gd name="connsiteY0" fmla="*/ 0 h 1392720"/>
              <a:gd name="connsiteX1" fmla="*/ 1807843 w 2504203"/>
              <a:gd name="connsiteY1" fmla="*/ 0 h 1392720"/>
              <a:gd name="connsiteX2" fmla="*/ 2504203 w 2504203"/>
              <a:gd name="connsiteY2" fmla="*/ 696360 h 1392720"/>
              <a:gd name="connsiteX3" fmla="*/ 1807843 w 2504203"/>
              <a:gd name="connsiteY3" fmla="*/ 1392720 h 1392720"/>
              <a:gd name="connsiteX4" fmla="*/ 0 w 2504203"/>
              <a:gd name="connsiteY4" fmla="*/ 1392720 h 1392720"/>
              <a:gd name="connsiteX5" fmla="*/ 279671 w 2504203"/>
              <a:gd name="connsiteY5" fmla="*/ 707935 h 1392720"/>
              <a:gd name="connsiteX6" fmla="*/ 0 w 2504203"/>
              <a:gd name="connsiteY6" fmla="*/ 0 h 1392720"/>
              <a:gd name="connsiteX0" fmla="*/ 0 w 2203261"/>
              <a:gd name="connsiteY0" fmla="*/ 0 h 1392720"/>
              <a:gd name="connsiteX1" fmla="*/ 1807843 w 2203261"/>
              <a:gd name="connsiteY1" fmla="*/ 0 h 1392720"/>
              <a:gd name="connsiteX2" fmla="*/ 2203261 w 2203261"/>
              <a:gd name="connsiteY2" fmla="*/ 707935 h 1392720"/>
              <a:gd name="connsiteX3" fmla="*/ 1807843 w 2203261"/>
              <a:gd name="connsiteY3" fmla="*/ 1392720 h 1392720"/>
              <a:gd name="connsiteX4" fmla="*/ 0 w 2203261"/>
              <a:gd name="connsiteY4" fmla="*/ 1392720 h 1392720"/>
              <a:gd name="connsiteX5" fmla="*/ 279671 w 2203261"/>
              <a:gd name="connsiteY5" fmla="*/ 707935 h 1392720"/>
              <a:gd name="connsiteX6" fmla="*/ 0 w 2203261"/>
              <a:gd name="connsiteY6" fmla="*/ 0 h 1392720"/>
              <a:gd name="connsiteX0" fmla="*/ 0 w 2102002"/>
              <a:gd name="connsiteY0" fmla="*/ 0 h 1392720"/>
              <a:gd name="connsiteX1" fmla="*/ 1807843 w 2102002"/>
              <a:gd name="connsiteY1" fmla="*/ 0 h 1392720"/>
              <a:gd name="connsiteX2" fmla="*/ 2102002 w 2102002"/>
              <a:gd name="connsiteY2" fmla="*/ 719509 h 1392720"/>
              <a:gd name="connsiteX3" fmla="*/ 1807843 w 2102002"/>
              <a:gd name="connsiteY3" fmla="*/ 1392720 h 1392720"/>
              <a:gd name="connsiteX4" fmla="*/ 0 w 2102002"/>
              <a:gd name="connsiteY4" fmla="*/ 1392720 h 1392720"/>
              <a:gd name="connsiteX5" fmla="*/ 279671 w 2102002"/>
              <a:gd name="connsiteY5" fmla="*/ 707935 h 1392720"/>
              <a:gd name="connsiteX6" fmla="*/ 0 w 2102002"/>
              <a:gd name="connsiteY6" fmla="*/ 0 h 13927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02002" h="1392720">
                <a:moveTo>
                  <a:pt x="0" y="0"/>
                </a:moveTo>
                <a:lnTo>
                  <a:pt x="1807843" y="0"/>
                </a:lnTo>
                <a:lnTo>
                  <a:pt x="2102002" y="719509"/>
                </a:lnTo>
                <a:lnTo>
                  <a:pt x="1807843" y="1392720"/>
                </a:lnTo>
                <a:lnTo>
                  <a:pt x="0" y="1392720"/>
                </a:lnTo>
                <a:lnTo>
                  <a:pt x="279671" y="707935"/>
                </a:lnTo>
                <a:lnTo>
                  <a:pt x="0" y="0"/>
                </a:lnTo>
                <a:close/>
              </a:path>
            </a:pathLst>
          </a:custGeom>
          <a:solidFill>
            <a:schemeClr val="accent1"/>
          </a:solidFill>
        </p:spPr>
        <p:txBody>
          <a:bodyPr anchor="ctr"/>
          <a:lstStyle>
            <a:lvl1pPr marL="0" indent="0" algn="ctr" defTabSz="457200" rtl="0" eaLnBrk="1" latinLnBrk="0" hangingPunct="1">
              <a:buNone/>
              <a:defRPr lang="en-US" sz="1600" b="1" i="0" kern="1200" cap="all" spc="150" baseline="0" dirty="0">
                <a:solidFill>
                  <a:schemeClr val="bg1"/>
                </a:solidFill>
                <a:latin typeface="Aptos ExtraBold" panose="020B0004020202020204" pitchFamily="34" charset="0"/>
                <a:ea typeface="Aptos ExtraBold" panose="020B0004020202020204" pitchFamily="34" charset="0"/>
                <a:cs typeface="Aptos ExtraBold" panose="020B0004020202020204" pitchFamily="34" charset="0"/>
              </a:defRPr>
            </a:lvl1pPr>
            <a:lvl2pPr marL="457063" indent="0">
              <a:buNone/>
              <a:defRPr/>
            </a:lvl2pPr>
            <a:lvl3pPr marL="914126" indent="0">
              <a:buNone/>
              <a:defRPr/>
            </a:lvl3pPr>
            <a:lvl4pPr marL="1371189" indent="0">
              <a:buNone/>
              <a:defRPr/>
            </a:lvl4pPr>
            <a:lvl5pPr marL="1828252" indent="0">
              <a:buNone/>
              <a:defRPr/>
            </a:lvl5pPr>
          </a:lstStyle>
          <a:p>
            <a:pPr lvl="0"/>
            <a:r>
              <a:rPr lang="en-US"/>
              <a:t>Subhead</a:t>
            </a:r>
          </a:p>
        </p:txBody>
      </p:sp>
      <p:sp>
        <p:nvSpPr>
          <p:cNvPr id="24" name="Text Placeholder 4">
            <a:extLst>
              <a:ext uri="{FF2B5EF4-FFF2-40B4-BE49-F238E27FC236}">
                <a16:creationId xmlns:a16="http://schemas.microsoft.com/office/drawing/2014/main" id="{F1526167-EE12-F77F-4360-98494F5F77D2}"/>
              </a:ext>
            </a:extLst>
          </p:cNvPr>
          <p:cNvSpPr>
            <a:spLocks noGrp="1"/>
          </p:cNvSpPr>
          <p:nvPr>
            <p:ph type="body" sz="quarter" idx="40" hasCustomPrompt="1"/>
          </p:nvPr>
        </p:nvSpPr>
        <p:spPr>
          <a:xfrm>
            <a:off x="8877300" y="1926385"/>
            <a:ext cx="3125465" cy="825132"/>
          </a:xfrm>
          <a:custGeom>
            <a:avLst/>
            <a:gdLst>
              <a:gd name="connsiteX0" fmla="*/ 0 w 2504203"/>
              <a:gd name="connsiteY0" fmla="*/ 0 h 1392720"/>
              <a:gd name="connsiteX1" fmla="*/ 1807843 w 2504203"/>
              <a:gd name="connsiteY1" fmla="*/ 0 h 1392720"/>
              <a:gd name="connsiteX2" fmla="*/ 2504203 w 2504203"/>
              <a:gd name="connsiteY2" fmla="*/ 696360 h 1392720"/>
              <a:gd name="connsiteX3" fmla="*/ 1807843 w 2504203"/>
              <a:gd name="connsiteY3" fmla="*/ 1392720 h 1392720"/>
              <a:gd name="connsiteX4" fmla="*/ 0 w 2504203"/>
              <a:gd name="connsiteY4" fmla="*/ 1392720 h 1392720"/>
              <a:gd name="connsiteX5" fmla="*/ 696360 w 2504203"/>
              <a:gd name="connsiteY5" fmla="*/ 696360 h 1392720"/>
              <a:gd name="connsiteX6" fmla="*/ 0 w 2504203"/>
              <a:gd name="connsiteY6" fmla="*/ 0 h 1392720"/>
              <a:gd name="connsiteX0" fmla="*/ 0 w 2504203"/>
              <a:gd name="connsiteY0" fmla="*/ 0 h 1392720"/>
              <a:gd name="connsiteX1" fmla="*/ 1807843 w 2504203"/>
              <a:gd name="connsiteY1" fmla="*/ 0 h 1392720"/>
              <a:gd name="connsiteX2" fmla="*/ 2504203 w 2504203"/>
              <a:gd name="connsiteY2" fmla="*/ 696360 h 1392720"/>
              <a:gd name="connsiteX3" fmla="*/ 1807843 w 2504203"/>
              <a:gd name="connsiteY3" fmla="*/ 1392720 h 1392720"/>
              <a:gd name="connsiteX4" fmla="*/ 0 w 2504203"/>
              <a:gd name="connsiteY4" fmla="*/ 1392720 h 1392720"/>
              <a:gd name="connsiteX5" fmla="*/ 279671 w 2504203"/>
              <a:gd name="connsiteY5" fmla="*/ 707935 h 1392720"/>
              <a:gd name="connsiteX6" fmla="*/ 0 w 2504203"/>
              <a:gd name="connsiteY6" fmla="*/ 0 h 1392720"/>
              <a:gd name="connsiteX0" fmla="*/ 0 w 2203261"/>
              <a:gd name="connsiteY0" fmla="*/ 0 h 1392720"/>
              <a:gd name="connsiteX1" fmla="*/ 1807843 w 2203261"/>
              <a:gd name="connsiteY1" fmla="*/ 0 h 1392720"/>
              <a:gd name="connsiteX2" fmla="*/ 2203261 w 2203261"/>
              <a:gd name="connsiteY2" fmla="*/ 707935 h 1392720"/>
              <a:gd name="connsiteX3" fmla="*/ 1807843 w 2203261"/>
              <a:gd name="connsiteY3" fmla="*/ 1392720 h 1392720"/>
              <a:gd name="connsiteX4" fmla="*/ 0 w 2203261"/>
              <a:gd name="connsiteY4" fmla="*/ 1392720 h 1392720"/>
              <a:gd name="connsiteX5" fmla="*/ 279671 w 2203261"/>
              <a:gd name="connsiteY5" fmla="*/ 707935 h 1392720"/>
              <a:gd name="connsiteX6" fmla="*/ 0 w 2203261"/>
              <a:gd name="connsiteY6" fmla="*/ 0 h 1392720"/>
              <a:gd name="connsiteX0" fmla="*/ 0 w 2102002"/>
              <a:gd name="connsiteY0" fmla="*/ 0 h 1392720"/>
              <a:gd name="connsiteX1" fmla="*/ 1807843 w 2102002"/>
              <a:gd name="connsiteY1" fmla="*/ 0 h 1392720"/>
              <a:gd name="connsiteX2" fmla="*/ 2102002 w 2102002"/>
              <a:gd name="connsiteY2" fmla="*/ 719509 h 1392720"/>
              <a:gd name="connsiteX3" fmla="*/ 1807843 w 2102002"/>
              <a:gd name="connsiteY3" fmla="*/ 1392720 h 1392720"/>
              <a:gd name="connsiteX4" fmla="*/ 0 w 2102002"/>
              <a:gd name="connsiteY4" fmla="*/ 1392720 h 1392720"/>
              <a:gd name="connsiteX5" fmla="*/ 279671 w 2102002"/>
              <a:gd name="connsiteY5" fmla="*/ 707935 h 1392720"/>
              <a:gd name="connsiteX6" fmla="*/ 0 w 2102002"/>
              <a:gd name="connsiteY6" fmla="*/ 0 h 13927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02002" h="1392720">
                <a:moveTo>
                  <a:pt x="0" y="0"/>
                </a:moveTo>
                <a:lnTo>
                  <a:pt x="1807843" y="0"/>
                </a:lnTo>
                <a:lnTo>
                  <a:pt x="2102002" y="719509"/>
                </a:lnTo>
                <a:lnTo>
                  <a:pt x="1807843" y="1392720"/>
                </a:lnTo>
                <a:lnTo>
                  <a:pt x="0" y="1392720"/>
                </a:lnTo>
                <a:lnTo>
                  <a:pt x="279671" y="707935"/>
                </a:lnTo>
                <a:lnTo>
                  <a:pt x="0" y="0"/>
                </a:lnTo>
                <a:close/>
              </a:path>
            </a:pathLst>
          </a:custGeom>
          <a:solidFill>
            <a:schemeClr val="accent3"/>
          </a:solidFill>
        </p:spPr>
        <p:txBody>
          <a:bodyPr anchor="ctr"/>
          <a:lstStyle>
            <a:lvl1pPr marL="0" indent="0" algn="ctr" defTabSz="457200" rtl="0" eaLnBrk="1" latinLnBrk="0" hangingPunct="1">
              <a:buNone/>
              <a:defRPr lang="en-US" sz="1600" b="1" i="0" kern="1200" cap="all" spc="150" baseline="0" dirty="0">
                <a:solidFill>
                  <a:schemeClr val="bg1"/>
                </a:solidFill>
                <a:latin typeface="Aptos ExtraBold" panose="020B0004020202020204" pitchFamily="34" charset="0"/>
                <a:ea typeface="Aptos ExtraBold" panose="020B0004020202020204" pitchFamily="34" charset="0"/>
                <a:cs typeface="Aptos ExtraBold" panose="020B0004020202020204" pitchFamily="34" charset="0"/>
              </a:defRPr>
            </a:lvl1pPr>
            <a:lvl2pPr marL="457063" indent="0">
              <a:buNone/>
              <a:defRPr/>
            </a:lvl2pPr>
            <a:lvl3pPr marL="914126" indent="0">
              <a:buNone/>
              <a:defRPr/>
            </a:lvl3pPr>
            <a:lvl4pPr marL="1371189" indent="0">
              <a:buNone/>
              <a:defRPr/>
            </a:lvl4pPr>
            <a:lvl5pPr marL="1828252" indent="0">
              <a:buNone/>
              <a:defRPr/>
            </a:lvl5pPr>
          </a:lstStyle>
          <a:p>
            <a:pPr lvl="0"/>
            <a:r>
              <a:rPr lang="en-US"/>
              <a:t>Subhead</a:t>
            </a:r>
          </a:p>
        </p:txBody>
      </p:sp>
      <p:sp>
        <p:nvSpPr>
          <p:cNvPr id="26" name="Text Placeholder 7">
            <a:extLst>
              <a:ext uri="{FF2B5EF4-FFF2-40B4-BE49-F238E27FC236}">
                <a16:creationId xmlns:a16="http://schemas.microsoft.com/office/drawing/2014/main" id="{6EA48E8B-7E7B-A399-76CB-5CAE78502190}"/>
              </a:ext>
            </a:extLst>
          </p:cNvPr>
          <p:cNvSpPr>
            <a:spLocks noGrp="1"/>
          </p:cNvSpPr>
          <p:nvPr>
            <p:ph type="body" sz="quarter" idx="42" hasCustomPrompt="1"/>
          </p:nvPr>
        </p:nvSpPr>
        <p:spPr>
          <a:xfrm>
            <a:off x="3314699" y="3042458"/>
            <a:ext cx="2683021" cy="2977342"/>
          </a:xfrm>
        </p:spPr>
        <p:txBody>
          <a:bodyPr/>
          <a:lstStyle>
            <a:lvl1pPr marL="0" indent="0" algn="ctr">
              <a:buNone/>
              <a:defRPr sz="1600" b="0" i="0">
                <a:solidFill>
                  <a:schemeClr val="tx1"/>
                </a:solidFill>
                <a:latin typeface="Aptos" panose="020B0004020202020204" pitchFamily="34" charset="0"/>
              </a:defRPr>
            </a:lvl1pPr>
            <a:lvl2pPr marL="457063" indent="0">
              <a:buNone/>
              <a:defRPr/>
            </a:lvl2pPr>
            <a:lvl3pPr marL="914126" indent="0">
              <a:buNone/>
              <a:defRPr/>
            </a:lvl3pPr>
            <a:lvl4pPr marL="1371189" indent="0">
              <a:buNone/>
              <a:defRPr/>
            </a:lvl4pPr>
            <a:lvl5pPr marL="1828252" indent="0">
              <a:buNone/>
              <a:defRPr/>
            </a:lvl5pPr>
          </a:lstStyle>
          <a:p>
            <a:pPr lvl="0"/>
            <a:r>
              <a:rPr lang="en-US"/>
              <a:t>Body copy</a:t>
            </a:r>
          </a:p>
        </p:txBody>
      </p:sp>
      <p:sp>
        <p:nvSpPr>
          <p:cNvPr id="27" name="Text Placeholder 7">
            <a:extLst>
              <a:ext uri="{FF2B5EF4-FFF2-40B4-BE49-F238E27FC236}">
                <a16:creationId xmlns:a16="http://schemas.microsoft.com/office/drawing/2014/main" id="{14315AF6-CB98-BD8A-75FE-C7AF622E5CF6}"/>
              </a:ext>
            </a:extLst>
          </p:cNvPr>
          <p:cNvSpPr>
            <a:spLocks noGrp="1"/>
          </p:cNvSpPr>
          <p:nvPr>
            <p:ph type="body" sz="quarter" idx="43" hasCustomPrompt="1"/>
          </p:nvPr>
        </p:nvSpPr>
        <p:spPr>
          <a:xfrm>
            <a:off x="6194280" y="3042458"/>
            <a:ext cx="2683020" cy="2977342"/>
          </a:xfrm>
        </p:spPr>
        <p:txBody>
          <a:bodyPr/>
          <a:lstStyle>
            <a:lvl1pPr marL="0" indent="0" algn="ctr">
              <a:buNone/>
              <a:defRPr sz="1600" b="0" i="0">
                <a:solidFill>
                  <a:schemeClr val="tx1"/>
                </a:solidFill>
                <a:latin typeface="Aptos" panose="020B0004020202020204" pitchFamily="34" charset="0"/>
              </a:defRPr>
            </a:lvl1pPr>
            <a:lvl2pPr marL="457063" indent="0">
              <a:buNone/>
              <a:defRPr/>
            </a:lvl2pPr>
            <a:lvl3pPr marL="914126" indent="0">
              <a:buNone/>
              <a:defRPr/>
            </a:lvl3pPr>
            <a:lvl4pPr marL="1371189" indent="0">
              <a:buNone/>
              <a:defRPr/>
            </a:lvl4pPr>
            <a:lvl5pPr marL="1828252" indent="0">
              <a:buNone/>
              <a:defRPr/>
            </a:lvl5pPr>
          </a:lstStyle>
          <a:p>
            <a:pPr lvl="0"/>
            <a:r>
              <a:rPr lang="en-US"/>
              <a:t>Body copy</a:t>
            </a:r>
          </a:p>
        </p:txBody>
      </p:sp>
      <p:sp>
        <p:nvSpPr>
          <p:cNvPr id="28" name="Text Placeholder 7">
            <a:extLst>
              <a:ext uri="{FF2B5EF4-FFF2-40B4-BE49-F238E27FC236}">
                <a16:creationId xmlns:a16="http://schemas.microsoft.com/office/drawing/2014/main" id="{E76A7827-D3AB-8006-C4A9-FB4FDC1D6BB5}"/>
              </a:ext>
            </a:extLst>
          </p:cNvPr>
          <p:cNvSpPr>
            <a:spLocks noGrp="1"/>
          </p:cNvSpPr>
          <p:nvPr>
            <p:ph type="body" sz="quarter" idx="44" hasCustomPrompt="1"/>
          </p:nvPr>
        </p:nvSpPr>
        <p:spPr>
          <a:xfrm>
            <a:off x="9029700" y="3042458"/>
            <a:ext cx="2729447" cy="2977342"/>
          </a:xfrm>
        </p:spPr>
        <p:txBody>
          <a:bodyPr/>
          <a:lstStyle>
            <a:lvl1pPr marL="0" indent="0" algn="ctr">
              <a:buNone/>
              <a:defRPr sz="1600" b="0" i="0">
                <a:solidFill>
                  <a:schemeClr val="tx1"/>
                </a:solidFill>
                <a:latin typeface="Aptos" panose="020B0004020202020204" pitchFamily="34" charset="0"/>
              </a:defRPr>
            </a:lvl1pPr>
            <a:lvl2pPr marL="457063" indent="0">
              <a:buNone/>
              <a:defRPr/>
            </a:lvl2pPr>
            <a:lvl3pPr marL="914126" indent="0">
              <a:buNone/>
              <a:defRPr/>
            </a:lvl3pPr>
            <a:lvl4pPr marL="1371189" indent="0">
              <a:buNone/>
              <a:defRPr/>
            </a:lvl4pPr>
            <a:lvl5pPr marL="1828252" indent="0">
              <a:buNone/>
              <a:defRPr/>
            </a:lvl5pPr>
          </a:lstStyle>
          <a:p>
            <a:pPr lvl="0"/>
            <a:r>
              <a:rPr lang="en-US"/>
              <a:t>Body copy</a:t>
            </a:r>
          </a:p>
        </p:txBody>
      </p:sp>
      <p:sp>
        <p:nvSpPr>
          <p:cNvPr id="12" name="Footer Placeholder 3">
            <a:extLst>
              <a:ext uri="{FF2B5EF4-FFF2-40B4-BE49-F238E27FC236}">
                <a16:creationId xmlns:a16="http://schemas.microsoft.com/office/drawing/2014/main" id="{A8E91A8D-25ED-F6CE-5F66-2C8FE909F928}"/>
              </a:ext>
            </a:extLst>
          </p:cNvPr>
          <p:cNvSpPr>
            <a:spLocks noGrp="1"/>
          </p:cNvSpPr>
          <p:nvPr>
            <p:ph type="ftr" sz="quarter" idx="10"/>
          </p:nvPr>
        </p:nvSpPr>
        <p:spPr>
          <a:xfrm>
            <a:off x="407368" y="6573600"/>
            <a:ext cx="7479332" cy="180000"/>
          </a:xfrm>
        </p:spPr>
        <p:txBody>
          <a:bodyPr/>
          <a:lstStyle/>
          <a:p>
            <a:pPr algn="l"/>
            <a:endParaRPr lang="en-GB"/>
          </a:p>
        </p:txBody>
      </p:sp>
    </p:spTree>
    <p:extLst>
      <p:ext uri="{BB962C8B-B14F-4D97-AF65-F5344CB8AC3E}">
        <p14:creationId xmlns:p14="http://schemas.microsoft.com/office/powerpoint/2010/main" val="2596498911"/>
      </p:ext>
    </p:extLst>
  </p:cSld>
  <p:clrMapOvr>
    <a:masterClrMapping/>
  </p:clrMapOvr>
</p:sldLayout>
</file>

<file path=ppt/slideLayouts/slideLayout148.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FAB4F7-39E0-75E6-D19D-65286F77E477}"/>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98A38229-B5E3-B9BB-BEB5-9763FEE4CDFC}"/>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A93DD0EA-2134-63F9-7514-AA10F243835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61787292-CF0F-8114-422C-15B138315581}"/>
              </a:ext>
            </a:extLst>
          </p:cNvPr>
          <p:cNvSpPr>
            <a:spLocks noGrp="1"/>
          </p:cNvSpPr>
          <p:nvPr>
            <p:ph type="dt" sz="half" idx="10"/>
          </p:nvPr>
        </p:nvSpPr>
        <p:spPr/>
        <p:txBody>
          <a:bodyPr/>
          <a:lstStyle/>
          <a:p>
            <a:endParaRPr lang="en-US"/>
          </a:p>
        </p:txBody>
      </p:sp>
      <p:sp>
        <p:nvSpPr>
          <p:cNvPr id="6" name="Footer Placeholder 5">
            <a:extLst>
              <a:ext uri="{FF2B5EF4-FFF2-40B4-BE49-F238E27FC236}">
                <a16:creationId xmlns:a16="http://schemas.microsoft.com/office/drawing/2014/main" id="{7B7BB55A-20EE-296C-49ED-D9723C1068B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AB27FAA-0D1E-03AF-CC68-D3B97C2FCD0A}"/>
              </a:ext>
            </a:extLst>
          </p:cNvPr>
          <p:cNvSpPr>
            <a:spLocks noGrp="1"/>
          </p:cNvSpPr>
          <p:nvPr>
            <p:ph type="sldNum" sz="quarter" idx="12"/>
          </p:nvPr>
        </p:nvSpPr>
        <p:spPr/>
        <p:txBody>
          <a:bodyPr/>
          <a:lstStyle/>
          <a:p>
            <a:fld id="{69A06495-E4EF-45EC-A05F-1D2028970C80}" type="slidenum">
              <a:rPr lang="en-US" smtClean="0"/>
              <a:t>‹#›</a:t>
            </a:fld>
            <a:endParaRPr lang="en-US"/>
          </a:p>
        </p:txBody>
      </p:sp>
    </p:spTree>
    <p:extLst>
      <p:ext uri="{BB962C8B-B14F-4D97-AF65-F5344CB8AC3E}">
        <p14:creationId xmlns:p14="http://schemas.microsoft.com/office/powerpoint/2010/main" val="358750673"/>
      </p:ext>
    </p:extLst>
  </p:cSld>
  <p:clrMapOvr>
    <a:masterClrMapping/>
  </p:clrMapOvr>
</p:sldLayout>
</file>

<file path=ppt/slideLayouts/slideLayout149.xml><?xml version="1.0" encoding="utf-8"?>
<p:sldLayout xmlns:a="http://schemas.openxmlformats.org/drawingml/2006/main" xmlns:r="http://schemas.openxmlformats.org/officeDocument/2006/relationships" xmlns:p="http://schemas.openxmlformats.org/presentationml/2006/main" preserve="1">
  <p:cSld name="2_Title Only">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pic>
        <p:nvPicPr>
          <p:cNvPr id="3" name="Graphic 2">
            <a:extLst>
              <a:ext uri="{FF2B5EF4-FFF2-40B4-BE49-F238E27FC236}">
                <a16:creationId xmlns:a16="http://schemas.microsoft.com/office/drawing/2014/main" id="{20C87722-1DD3-8544-70D8-057E258707D3}"/>
              </a:ext>
            </a:extLst>
          </p:cNvPr>
          <p:cNvPicPr>
            <a:picLocks noChangeAspect="1"/>
          </p:cNvPicPr>
          <p:nvPr/>
        </p:nvPicPr>
        <p:blipFill>
          <a:blip>
            <a:extLst>
              <a:ext uri="{96DAC541-7B7A-43D3-8B79-37D633B846F1}">
                <asvg:svgBlip xmlns:asvg="http://schemas.microsoft.com/office/drawing/2016/SVG/main" r:embed="rId3"/>
              </a:ext>
            </a:extLst>
          </a:blip>
          <a:srcRect l="21706" b="43216"/>
          <a:stretch/>
        </p:blipFill>
        <p:spPr>
          <a:xfrm>
            <a:off x="0" y="2393143"/>
            <a:ext cx="6068518" cy="4464858"/>
          </a:xfrm>
          <a:prstGeom prst="rect">
            <a:avLst/>
          </a:prstGeom>
        </p:spPr>
      </p:pic>
      <p:sp>
        <p:nvSpPr>
          <p:cNvPr id="7" name="Footer Placeholder 1">
            <a:extLst>
              <a:ext uri="{FF2B5EF4-FFF2-40B4-BE49-F238E27FC236}">
                <a16:creationId xmlns:a16="http://schemas.microsoft.com/office/drawing/2014/main" id="{8F9D6BD0-F2A3-4CEA-AE27-BA54DB3951DA}"/>
              </a:ext>
            </a:extLst>
          </p:cNvPr>
          <p:cNvSpPr>
            <a:spLocks noGrp="1"/>
          </p:cNvSpPr>
          <p:nvPr>
            <p:ph type="ftr" sz="quarter" idx="17"/>
          </p:nvPr>
        </p:nvSpPr>
        <p:spPr>
          <a:xfrm>
            <a:off x="407368" y="6573600"/>
            <a:ext cx="10872632" cy="180000"/>
          </a:xfrm>
        </p:spPr>
        <p:txBody>
          <a:bodyPr/>
          <a:lstStyle>
            <a:lvl1pPr>
              <a:defRPr>
                <a:solidFill>
                  <a:schemeClr val="tx1"/>
                </a:solidFill>
              </a:defRPr>
            </a:lvl1pPr>
          </a:lstStyle>
          <a:p>
            <a:pPr algn="l"/>
            <a:endParaRPr lang="en-GB"/>
          </a:p>
        </p:txBody>
      </p:sp>
      <p:sp>
        <p:nvSpPr>
          <p:cNvPr id="8" name="Slide Number Placeholder 5">
            <a:extLst>
              <a:ext uri="{FF2B5EF4-FFF2-40B4-BE49-F238E27FC236}">
                <a16:creationId xmlns:a16="http://schemas.microsoft.com/office/drawing/2014/main" id="{14C74660-350A-4BE1-BC0C-A2B330A8EA57}"/>
              </a:ext>
            </a:extLst>
          </p:cNvPr>
          <p:cNvSpPr>
            <a:spLocks noGrp="1"/>
          </p:cNvSpPr>
          <p:nvPr>
            <p:ph type="sldNum" sz="quarter" idx="18"/>
          </p:nvPr>
        </p:nvSpPr>
        <p:spPr>
          <a:xfrm>
            <a:off x="11424000" y="6573600"/>
            <a:ext cx="384000" cy="180000"/>
          </a:xfrm>
        </p:spPr>
        <p:txBody>
          <a:bodyPr/>
          <a:lstStyle>
            <a:lvl1pPr>
              <a:defRPr>
                <a:solidFill>
                  <a:schemeClr val="tx1"/>
                </a:solidFill>
              </a:defRPr>
            </a:lvl1pPr>
          </a:lstStyle>
          <a:p>
            <a:fld id="{BCC574E5-598D-4C19-A93D-1F2ADF65AC13}" type="slidenum">
              <a:rPr lang="en-GB" smtClean="0"/>
              <a:pPr/>
              <a:t>‹#›</a:t>
            </a:fld>
            <a:endParaRPr lang="en-GB"/>
          </a:p>
        </p:txBody>
      </p:sp>
      <p:sp>
        <p:nvSpPr>
          <p:cNvPr id="2" name="Text Placeholder 8">
            <a:extLst>
              <a:ext uri="{FF2B5EF4-FFF2-40B4-BE49-F238E27FC236}">
                <a16:creationId xmlns:a16="http://schemas.microsoft.com/office/drawing/2014/main" id="{74B57B9E-BC2C-8D5B-4AF5-C27500A7CB79}"/>
              </a:ext>
            </a:extLst>
          </p:cNvPr>
          <p:cNvSpPr>
            <a:spLocks noGrp="1"/>
          </p:cNvSpPr>
          <p:nvPr>
            <p:ph type="body" sz="quarter" idx="13" hasCustomPrompt="1"/>
          </p:nvPr>
        </p:nvSpPr>
        <p:spPr>
          <a:xfrm>
            <a:off x="381000" y="385961"/>
            <a:ext cx="10287000" cy="676806"/>
          </a:xfrm>
        </p:spPr>
        <p:txBody>
          <a:bodyPr anchor="b">
            <a:noAutofit/>
          </a:bodyPr>
          <a:lstStyle>
            <a:lvl1pPr marL="0" indent="0" algn="l">
              <a:lnSpc>
                <a:spcPct val="80000"/>
              </a:lnSpc>
              <a:spcBef>
                <a:spcPts val="0"/>
              </a:spcBef>
              <a:spcAft>
                <a:spcPts val="0"/>
              </a:spcAft>
              <a:buNone/>
              <a:defRPr lang="en-US" sz="3600" b="1" i="0" kern="1200" cap="all" spc="0" baseline="0" dirty="0">
                <a:solidFill>
                  <a:schemeClr val="accent1"/>
                </a:solidFill>
                <a:latin typeface="Aptos Black" panose="020B0004020202020204" pitchFamily="34" charset="0"/>
                <a:ea typeface="Aptos Black" panose="020B0004020202020204" pitchFamily="34" charset="0"/>
                <a:cs typeface="Aptos Black" panose="020B0004020202020204" pitchFamily="34" charset="0"/>
              </a:defRPr>
            </a:lvl1pPr>
          </a:lstStyle>
          <a:p>
            <a:pPr lvl="0"/>
            <a:r>
              <a:rPr lang="en-US"/>
              <a:t>Headline</a:t>
            </a:r>
          </a:p>
        </p:txBody>
      </p:sp>
    </p:spTree>
    <p:extLst>
      <p:ext uri="{BB962C8B-B14F-4D97-AF65-F5344CB8AC3E}">
        <p14:creationId xmlns:p14="http://schemas.microsoft.com/office/powerpoint/2010/main" val="3434888217"/>
      </p:ext>
    </p:extLst>
  </p:cSld>
  <p:clrMapOvr>
    <a:masterClrMapping/>
  </p:clrMapOvr>
</p:sldLayout>
</file>

<file path=ppt/slideLayouts/slideLayout150.xml><?xml version="1.0" encoding="utf-8"?>
<p:sldLayout xmlns:a="http://schemas.openxmlformats.org/drawingml/2006/main" xmlns:r="http://schemas.openxmlformats.org/officeDocument/2006/relationships" xmlns:p="http://schemas.openxmlformats.org/presentationml/2006/main" preserve="1">
  <p:cSld name="2_Top banner - blank">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89A8D2E7-38D1-0320-3237-945D8B917A22}"/>
              </a:ext>
            </a:extLst>
          </p:cNvPr>
          <p:cNvSpPr/>
          <p:nvPr/>
        </p:nvSpPr>
        <p:spPr>
          <a:xfrm>
            <a:off x="-1" y="0"/>
            <a:ext cx="12192000" cy="13716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b="0" i="0">
              <a:latin typeface="Aptos" panose="020B0004020202020204" pitchFamily="34" charset="0"/>
            </a:endParaRPr>
          </a:p>
        </p:txBody>
      </p:sp>
      <p:pic>
        <p:nvPicPr>
          <p:cNvPr id="7" name="Graphic 6">
            <a:extLst>
              <a:ext uri="{FF2B5EF4-FFF2-40B4-BE49-F238E27FC236}">
                <a16:creationId xmlns:a16="http://schemas.microsoft.com/office/drawing/2014/main" id="{D6E7A569-537F-C0D6-0CE2-DD63B0DDD074}"/>
              </a:ext>
            </a:extLst>
          </p:cNvPr>
          <p:cNvPicPr>
            <a:picLocks noChangeAspect="1"/>
          </p:cNvPicPr>
          <p:nvPr/>
        </p:nvPicPr>
        <p:blipFill>
          <a:blip>
            <a:extLst>
              <a:ext uri="{96DAC541-7B7A-43D3-8B79-37D633B846F1}">
                <asvg:svgBlip xmlns:asvg="http://schemas.microsoft.com/office/drawing/2016/SVG/main" r:embed="rId2"/>
              </a:ext>
            </a:extLst>
          </a:blip>
          <a:srcRect l="23384" t="-2066" r="7300" b="80431"/>
          <a:stretch/>
        </p:blipFill>
        <p:spPr>
          <a:xfrm>
            <a:off x="-1" y="162952"/>
            <a:ext cx="9029701" cy="1208648"/>
          </a:xfrm>
          <a:prstGeom prst="rect">
            <a:avLst/>
          </a:prstGeom>
        </p:spPr>
      </p:pic>
      <p:sp>
        <p:nvSpPr>
          <p:cNvPr id="8" name="Text Placeholder 8">
            <a:extLst>
              <a:ext uri="{FF2B5EF4-FFF2-40B4-BE49-F238E27FC236}">
                <a16:creationId xmlns:a16="http://schemas.microsoft.com/office/drawing/2014/main" id="{33CC6B48-894F-7566-CCEA-DA4105AD77A7}"/>
              </a:ext>
            </a:extLst>
          </p:cNvPr>
          <p:cNvSpPr>
            <a:spLocks noGrp="1"/>
          </p:cNvSpPr>
          <p:nvPr>
            <p:ph type="body" sz="quarter" idx="13" hasCustomPrompt="1"/>
          </p:nvPr>
        </p:nvSpPr>
        <p:spPr>
          <a:xfrm>
            <a:off x="1524000" y="385961"/>
            <a:ext cx="9144000" cy="676806"/>
          </a:xfrm>
        </p:spPr>
        <p:txBody>
          <a:bodyPr anchor="b">
            <a:noAutofit/>
          </a:bodyPr>
          <a:lstStyle>
            <a:lvl1pPr marL="0" indent="0" algn="ctr">
              <a:lnSpc>
                <a:spcPct val="80000"/>
              </a:lnSpc>
              <a:spcBef>
                <a:spcPts val="0"/>
              </a:spcBef>
              <a:spcAft>
                <a:spcPts val="0"/>
              </a:spcAft>
              <a:buNone/>
              <a:defRPr lang="en-US" sz="3600" b="1" i="0" kern="1200" cap="all" spc="0" baseline="0" dirty="0">
                <a:solidFill>
                  <a:schemeClr val="bg1"/>
                </a:solidFill>
                <a:latin typeface="Aptos Black" panose="020B0004020202020204" pitchFamily="34" charset="0"/>
                <a:ea typeface="Aptos Black" panose="020B0004020202020204" pitchFamily="34" charset="0"/>
                <a:cs typeface="Aptos Black" panose="020B0004020202020204" pitchFamily="34" charset="0"/>
              </a:defRPr>
            </a:lvl1pPr>
          </a:lstStyle>
          <a:p>
            <a:pPr lvl="0"/>
            <a:r>
              <a:rPr lang="en-US"/>
              <a:t>Headline</a:t>
            </a:r>
          </a:p>
        </p:txBody>
      </p:sp>
      <p:sp>
        <p:nvSpPr>
          <p:cNvPr id="3" name="Footer Placeholder 2">
            <a:extLst>
              <a:ext uri="{FF2B5EF4-FFF2-40B4-BE49-F238E27FC236}">
                <a16:creationId xmlns:a16="http://schemas.microsoft.com/office/drawing/2014/main" id="{A586AC00-CBEA-5E9E-E5E1-E7F3326FC126}"/>
              </a:ext>
            </a:extLst>
          </p:cNvPr>
          <p:cNvSpPr>
            <a:spLocks noGrp="1"/>
          </p:cNvSpPr>
          <p:nvPr>
            <p:ph type="ftr" sz="quarter" idx="10"/>
          </p:nvPr>
        </p:nvSpPr>
        <p:spPr/>
        <p:txBody>
          <a:bodyPr/>
          <a:lstStyle/>
          <a:p>
            <a:pPr algn="l"/>
            <a:endParaRPr lang="en-GB"/>
          </a:p>
        </p:txBody>
      </p:sp>
      <p:sp>
        <p:nvSpPr>
          <p:cNvPr id="4" name="Slide Number Placeholder 3">
            <a:extLst>
              <a:ext uri="{FF2B5EF4-FFF2-40B4-BE49-F238E27FC236}">
                <a16:creationId xmlns:a16="http://schemas.microsoft.com/office/drawing/2014/main" id="{A7469A4B-0B1C-3B20-DDC9-6D9A696CF2F9}"/>
              </a:ext>
            </a:extLst>
          </p:cNvPr>
          <p:cNvSpPr>
            <a:spLocks noGrp="1"/>
          </p:cNvSpPr>
          <p:nvPr>
            <p:ph type="sldNum" sz="quarter" idx="11"/>
          </p:nvPr>
        </p:nvSpPr>
        <p:spPr/>
        <p:txBody>
          <a:bodyPr/>
          <a:lstStyle/>
          <a:p>
            <a:fld id="{BCC574E5-598D-4C19-A93D-1F2ADF65AC13}" type="slidenum">
              <a:rPr lang="en-GB" smtClean="0"/>
              <a:pPr/>
              <a:t>‹#›</a:t>
            </a:fld>
            <a:endParaRPr lang="en-GB"/>
          </a:p>
        </p:txBody>
      </p:sp>
      <p:pic>
        <p:nvPicPr>
          <p:cNvPr id="5" name="Picture 4">
            <a:extLst>
              <a:ext uri="{FF2B5EF4-FFF2-40B4-BE49-F238E27FC236}">
                <a16:creationId xmlns:a16="http://schemas.microsoft.com/office/drawing/2014/main" id="{9B25AE57-3536-0774-B091-8D3D4477E903}"/>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11388337" y="265707"/>
            <a:ext cx="531777" cy="857250"/>
          </a:xfrm>
          <a:prstGeom prst="rect">
            <a:avLst/>
          </a:prstGeom>
        </p:spPr>
      </p:pic>
      <p:sp>
        <p:nvSpPr>
          <p:cNvPr id="2" name="Text Placeholder 4">
            <a:extLst>
              <a:ext uri="{FF2B5EF4-FFF2-40B4-BE49-F238E27FC236}">
                <a16:creationId xmlns:a16="http://schemas.microsoft.com/office/drawing/2014/main" id="{D933C8D8-540B-65AC-E99A-C94644B90119}"/>
              </a:ext>
            </a:extLst>
          </p:cNvPr>
          <p:cNvSpPr txBox="1">
            <a:spLocks/>
          </p:cNvSpPr>
          <p:nvPr/>
        </p:nvSpPr>
        <p:spPr>
          <a:xfrm>
            <a:off x="9138620" y="6486900"/>
            <a:ext cx="1738714" cy="533400"/>
          </a:xfrm>
          <a:prstGeom prst="rect">
            <a:avLst/>
          </a:prstGeom>
        </p:spPr>
        <p:txBody>
          <a:bodyPr vert="horz" lIns="0" tIns="0" rIns="0" bIns="0" rtlCol="0">
            <a:noAutofit/>
          </a:bodyPr>
          <a:lstStyle>
            <a:lvl1pPr marL="0" indent="0" algn="l" defTabSz="914400" rtl="0" eaLnBrk="1" latinLnBrk="0" hangingPunct="1">
              <a:lnSpc>
                <a:spcPct val="100000"/>
              </a:lnSpc>
              <a:spcBef>
                <a:spcPts val="400"/>
              </a:spcBef>
              <a:spcAft>
                <a:spcPts val="600"/>
              </a:spcAft>
              <a:buClr>
                <a:schemeClr val="accent2"/>
              </a:buClr>
              <a:buFont typeface="Arial" panose="020B0604020202020204" pitchFamily="34" charset="0"/>
              <a:buNone/>
              <a:tabLst/>
              <a:defRPr lang="en-US" sz="2000" b="1" i="0" kern="1200" cap="all" spc="0" baseline="0" dirty="0">
                <a:solidFill>
                  <a:schemeClr val="accent4"/>
                </a:solidFill>
                <a:latin typeface="Aptos Black" panose="020B0004020202020204" pitchFamily="34" charset="0"/>
                <a:ea typeface="Aptos Black" panose="020B0004020202020204" pitchFamily="34" charset="0"/>
                <a:cs typeface="Aptos Black" panose="020B0004020202020204" pitchFamily="34" charset="0"/>
              </a:defRPr>
            </a:lvl1pPr>
            <a:lvl2pPr marL="457200" indent="-228600" algn="l" defTabSz="914400" rtl="0" eaLnBrk="1" latinLnBrk="0" hangingPunct="1">
              <a:lnSpc>
                <a:spcPct val="110000"/>
              </a:lnSpc>
              <a:spcBef>
                <a:spcPts val="600"/>
              </a:spcBef>
              <a:spcAft>
                <a:spcPts val="600"/>
              </a:spcAft>
              <a:buClr>
                <a:schemeClr val="accent2"/>
              </a:buClr>
              <a:buSzPct val="100000"/>
              <a:buFont typeface="Arial" panose="020B0604020202020204" pitchFamily="34" charset="0"/>
              <a:buChar char="•"/>
              <a:defRPr sz="1600" b="0" i="0" kern="1200">
                <a:solidFill>
                  <a:schemeClr val="tx1"/>
                </a:solidFill>
                <a:latin typeface="Aptos" panose="020B0004020202020204" pitchFamily="34" charset="0"/>
                <a:ea typeface="+mn-ea"/>
                <a:cs typeface="+mn-cs"/>
              </a:defRPr>
            </a:lvl2pPr>
            <a:lvl3pPr marL="685800" indent="-228600" algn="l" defTabSz="914400" rtl="0" eaLnBrk="1" latinLnBrk="0" hangingPunct="1">
              <a:lnSpc>
                <a:spcPct val="110000"/>
              </a:lnSpc>
              <a:spcBef>
                <a:spcPts val="600"/>
              </a:spcBef>
              <a:spcAft>
                <a:spcPts val="600"/>
              </a:spcAft>
              <a:buClr>
                <a:schemeClr val="accent2"/>
              </a:buClr>
              <a:buFont typeface="Arial" panose="020B0604020202020204" pitchFamily="34" charset="0"/>
              <a:buChar char="•"/>
              <a:defRPr sz="1600" b="0" i="0" kern="1200">
                <a:solidFill>
                  <a:schemeClr val="tx1"/>
                </a:solidFill>
                <a:latin typeface="Aptos" panose="020B0004020202020204" pitchFamily="34" charset="0"/>
                <a:ea typeface="+mn-ea"/>
                <a:cs typeface="+mn-cs"/>
              </a:defRPr>
            </a:lvl3pPr>
            <a:lvl4pPr marL="914400" indent="-228600" algn="l" defTabSz="914400" rtl="0" eaLnBrk="1" latinLnBrk="0" hangingPunct="1">
              <a:lnSpc>
                <a:spcPct val="110000"/>
              </a:lnSpc>
              <a:spcBef>
                <a:spcPts val="600"/>
              </a:spcBef>
              <a:spcAft>
                <a:spcPts val="600"/>
              </a:spcAft>
              <a:buClr>
                <a:schemeClr val="accent2"/>
              </a:buClr>
              <a:buFont typeface="Arial" panose="020B0604020202020204" pitchFamily="34" charset="0"/>
              <a:buChar char="•"/>
              <a:defRPr sz="1600" b="0" i="0" kern="1200">
                <a:solidFill>
                  <a:schemeClr val="tx1"/>
                </a:solidFill>
                <a:latin typeface="Aptos" panose="020B0004020202020204" pitchFamily="34" charset="0"/>
                <a:ea typeface="+mn-ea"/>
                <a:cs typeface="+mn-cs"/>
              </a:defRPr>
            </a:lvl4pPr>
            <a:lvl5pPr marL="1143000" indent="-228600" algn="l" defTabSz="914400" rtl="0" eaLnBrk="1" latinLnBrk="0" hangingPunct="1">
              <a:lnSpc>
                <a:spcPct val="110000"/>
              </a:lnSpc>
              <a:spcBef>
                <a:spcPts val="600"/>
              </a:spcBef>
              <a:spcAft>
                <a:spcPts val="600"/>
              </a:spcAft>
              <a:buClr>
                <a:schemeClr val="accent2"/>
              </a:buClr>
              <a:buFont typeface="Arial" panose="020B0604020202020204" pitchFamily="34" charset="0"/>
              <a:buChar char="•"/>
              <a:defRPr sz="1600" b="0" i="0" kern="1200">
                <a:solidFill>
                  <a:schemeClr val="tx1"/>
                </a:solidFill>
                <a:latin typeface="Aptos" panose="020B0004020202020204" pitchFamily="34" charset="0"/>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400"/>
              </a:spcBef>
              <a:spcAft>
                <a:spcPts val="600"/>
              </a:spcAft>
              <a:buClr>
                <a:srgbClr val="FF1644"/>
              </a:buClr>
              <a:buSzTx/>
              <a:buFont typeface="Arial" panose="020B0604020202020204" pitchFamily="34" charset="0"/>
              <a:buNone/>
              <a:tabLst/>
              <a:defRPr/>
            </a:pPr>
            <a:r>
              <a:rPr kumimoji="0" lang="en-US" sz="1800" b="1" i="0" u="none" strike="noStrike" kern="1200" cap="all" spc="0" normalizeH="0" baseline="0" noProof="0">
                <a:ln>
                  <a:noFill/>
                </a:ln>
                <a:solidFill>
                  <a:srgbClr val="B71D1C"/>
                </a:solidFill>
                <a:effectLst/>
                <a:uLnTx/>
                <a:uFillTx/>
                <a:latin typeface="Aptos Black" panose="020B0004020202020204" pitchFamily="34" charset="0"/>
              </a:rPr>
              <a:t>Confidential</a:t>
            </a:r>
          </a:p>
        </p:txBody>
      </p:sp>
    </p:spTree>
    <p:extLst>
      <p:ext uri="{BB962C8B-B14F-4D97-AF65-F5344CB8AC3E}">
        <p14:creationId xmlns:p14="http://schemas.microsoft.com/office/powerpoint/2010/main" val="228440654"/>
      </p:ext>
    </p:extLst>
  </p:cSld>
  <p:clrMapOvr>
    <a:masterClrMapping/>
  </p:clrMapOvr>
</p:sldLayout>
</file>

<file path=ppt/slideLayouts/slideLayout151.xml><?xml version="1.0" encoding="utf-8"?>
<p:sldLayout xmlns:a="http://schemas.openxmlformats.org/drawingml/2006/main" xmlns:r="http://schemas.openxmlformats.org/officeDocument/2006/relationships" xmlns:p="http://schemas.openxmlformats.org/presentationml/2006/main" preserve="1">
  <p:cSld name="1_Title Slide">
    <p:bg>
      <p:bgPr>
        <a:solidFill>
          <a:schemeClr val="accent1"/>
        </a:solidFill>
        <a:effectLst/>
      </p:bgPr>
    </p:bg>
    <p:spTree>
      <p:nvGrpSpPr>
        <p:cNvPr id="1" name=""/>
        <p:cNvGrpSpPr/>
        <p:nvPr/>
      </p:nvGrpSpPr>
      <p:grpSpPr>
        <a:xfrm>
          <a:off x="0" y="0"/>
          <a:ext cx="0" cy="0"/>
          <a:chOff x="0" y="0"/>
          <a:chExt cx="0" cy="0"/>
        </a:xfrm>
      </p:grpSpPr>
      <p:pic>
        <p:nvPicPr>
          <p:cNvPr id="7" name="Graphic 6">
            <a:extLst>
              <a:ext uri="{FF2B5EF4-FFF2-40B4-BE49-F238E27FC236}">
                <a16:creationId xmlns:a16="http://schemas.microsoft.com/office/drawing/2014/main" id="{6554937F-DEAE-F273-7133-193BEEFC9DAF}"/>
              </a:ext>
            </a:extLst>
          </p:cNvPr>
          <p:cNvPicPr>
            <a:picLocks noChangeAspect="1"/>
          </p:cNvPicPr>
          <p:nvPr/>
        </p:nvPicPr>
        <p:blipFill>
          <a:blip>
            <a:extLst>
              <a:ext uri="{96DAC541-7B7A-43D3-8B79-37D633B846F1}">
                <asvg:svgBlip xmlns:asvg="http://schemas.microsoft.com/office/drawing/2016/SVG/main" r:embed="rId2"/>
              </a:ext>
            </a:extLst>
          </a:blip>
          <a:srcRect l="43386" b="41844"/>
          <a:stretch/>
        </p:blipFill>
        <p:spPr>
          <a:xfrm>
            <a:off x="0" y="2947800"/>
            <a:ext cx="8915400" cy="3927673"/>
          </a:xfrm>
          <a:prstGeom prst="rect">
            <a:avLst/>
          </a:prstGeom>
        </p:spPr>
      </p:pic>
      <p:sp>
        <p:nvSpPr>
          <p:cNvPr id="8" name="Subtitle 2">
            <a:extLst>
              <a:ext uri="{FF2B5EF4-FFF2-40B4-BE49-F238E27FC236}">
                <a16:creationId xmlns:a16="http://schemas.microsoft.com/office/drawing/2014/main" id="{9324C1D3-8AB4-AAB5-7B7F-87203FD6E6B0}"/>
              </a:ext>
            </a:extLst>
          </p:cNvPr>
          <p:cNvSpPr>
            <a:spLocks noGrp="1"/>
          </p:cNvSpPr>
          <p:nvPr>
            <p:ph type="subTitle" idx="1" hasCustomPrompt="1"/>
          </p:nvPr>
        </p:nvSpPr>
        <p:spPr>
          <a:xfrm>
            <a:off x="381000" y="2055337"/>
            <a:ext cx="7517432" cy="385531"/>
          </a:xfrm>
        </p:spPr>
        <p:txBody>
          <a:bodyPr anchor="t" anchorCtr="0">
            <a:noAutofit/>
          </a:bodyPr>
          <a:lstStyle>
            <a:lvl1pPr marL="0" indent="0" algn="l">
              <a:buNone/>
              <a:defRPr sz="2400">
                <a:solidFill>
                  <a:schemeClr val="bg1"/>
                </a:solidFill>
              </a:defRPr>
            </a:lvl1pPr>
            <a:lvl2pPr marL="0" indent="0" algn="l">
              <a:buNone/>
              <a:defRPr i="1">
                <a:solidFill>
                  <a:schemeClr val="bg1"/>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pPr lvl="0"/>
            <a:r>
              <a:rPr lang="en-US"/>
              <a:t>Click to edit Subtitle</a:t>
            </a:r>
          </a:p>
        </p:txBody>
      </p:sp>
      <p:sp>
        <p:nvSpPr>
          <p:cNvPr id="9" name="Text Placeholder 10">
            <a:extLst>
              <a:ext uri="{FF2B5EF4-FFF2-40B4-BE49-F238E27FC236}">
                <a16:creationId xmlns:a16="http://schemas.microsoft.com/office/drawing/2014/main" id="{15D9225D-4117-7A9B-A2A9-FADC283FC86E}"/>
              </a:ext>
            </a:extLst>
          </p:cNvPr>
          <p:cNvSpPr>
            <a:spLocks noGrp="1"/>
          </p:cNvSpPr>
          <p:nvPr>
            <p:ph type="body" sz="quarter" idx="14" hasCustomPrompt="1"/>
          </p:nvPr>
        </p:nvSpPr>
        <p:spPr>
          <a:xfrm>
            <a:off x="381000" y="2507962"/>
            <a:ext cx="7517432" cy="466305"/>
          </a:xfrm>
        </p:spPr>
        <p:txBody>
          <a:bodyPr/>
          <a:lstStyle>
            <a:lvl1pPr marL="0" indent="0">
              <a:buNone/>
              <a:defRPr b="0" i="0">
                <a:solidFill>
                  <a:schemeClr val="bg1"/>
                </a:solidFill>
                <a:latin typeface="Aptos" panose="020B0004020202020204" pitchFamily="34" charset="0"/>
              </a:defRPr>
            </a:lvl1pPr>
            <a:lvl2pPr marL="228600" indent="0">
              <a:buNone/>
              <a:defRPr>
                <a:solidFill>
                  <a:schemeClr val="bg1"/>
                </a:solidFill>
              </a:defRPr>
            </a:lvl2pPr>
            <a:lvl3pPr marL="457200" indent="0">
              <a:buNone/>
              <a:defRPr>
                <a:solidFill>
                  <a:schemeClr val="bg1"/>
                </a:solidFill>
              </a:defRPr>
            </a:lvl3pPr>
            <a:lvl4pPr marL="685800" indent="0">
              <a:buNone/>
              <a:defRPr>
                <a:solidFill>
                  <a:schemeClr val="bg1"/>
                </a:solidFill>
              </a:defRPr>
            </a:lvl4pPr>
            <a:lvl5pPr marL="914400" indent="0">
              <a:buNone/>
              <a:defRPr>
                <a:solidFill>
                  <a:schemeClr val="bg1"/>
                </a:solidFill>
              </a:defRPr>
            </a:lvl5pPr>
          </a:lstStyle>
          <a:p>
            <a:pPr lvl="0"/>
            <a:r>
              <a:rPr lang="en-US"/>
              <a:t>Date  |  Presenter</a:t>
            </a:r>
          </a:p>
        </p:txBody>
      </p:sp>
      <p:sp>
        <p:nvSpPr>
          <p:cNvPr id="10" name="Text Placeholder 20">
            <a:extLst>
              <a:ext uri="{FF2B5EF4-FFF2-40B4-BE49-F238E27FC236}">
                <a16:creationId xmlns:a16="http://schemas.microsoft.com/office/drawing/2014/main" id="{B6BC814F-ECD2-0E8E-D191-FA9B349D98C4}"/>
              </a:ext>
            </a:extLst>
          </p:cNvPr>
          <p:cNvSpPr>
            <a:spLocks noGrp="1"/>
          </p:cNvSpPr>
          <p:nvPr>
            <p:ph type="body" sz="quarter" idx="15" hasCustomPrompt="1"/>
          </p:nvPr>
        </p:nvSpPr>
        <p:spPr>
          <a:xfrm>
            <a:off x="381000" y="398362"/>
            <a:ext cx="8534400" cy="1656975"/>
          </a:xfrm>
        </p:spPr>
        <p:txBody>
          <a:bodyPr anchor="b"/>
          <a:lstStyle>
            <a:lvl1pPr marL="0" indent="0">
              <a:lnSpc>
                <a:spcPct val="80000"/>
              </a:lnSpc>
              <a:buNone/>
              <a:defRPr lang="en-US" sz="5400" b="1" i="0" kern="1200" cap="all" baseline="0" dirty="0" smtClean="0">
                <a:solidFill>
                  <a:schemeClr val="accent6"/>
                </a:solidFill>
                <a:latin typeface="Aptos Black" panose="020B0004020202020204" pitchFamily="34" charset="0"/>
                <a:ea typeface="+mj-ea"/>
                <a:cs typeface="+mj-cs"/>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External Title Slide</a:t>
            </a:r>
          </a:p>
        </p:txBody>
      </p:sp>
      <p:sp>
        <p:nvSpPr>
          <p:cNvPr id="11" name="TextBox 10">
            <a:extLst>
              <a:ext uri="{FF2B5EF4-FFF2-40B4-BE49-F238E27FC236}">
                <a16:creationId xmlns:a16="http://schemas.microsoft.com/office/drawing/2014/main" id="{5D70D2AC-CDBB-5F23-2376-67B4EA5CA53F}"/>
              </a:ext>
            </a:extLst>
          </p:cNvPr>
          <p:cNvSpPr txBox="1"/>
          <p:nvPr/>
        </p:nvSpPr>
        <p:spPr>
          <a:xfrm>
            <a:off x="381000" y="6566356"/>
            <a:ext cx="7517432" cy="215444"/>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800" b="0" i="1" u="none" strike="noStrike" kern="1200" cap="none" spc="0" normalizeH="0" baseline="0" noProof="0">
                <a:ln>
                  <a:noFill/>
                </a:ln>
                <a:solidFill>
                  <a:schemeClr val="bg1"/>
                </a:solidFill>
                <a:effectLst/>
                <a:uLnTx/>
                <a:uFillTx/>
                <a:latin typeface="Aptos" panose="020B0004020202020204" pitchFamily="34" charset="0"/>
                <a:ea typeface="+mn-ea"/>
                <a:cs typeface="+mn-cs"/>
              </a:rPr>
              <a:t>© 2025 KC2026. All Rights Reserved. FIFA World Cup 26™, FIFA World Cup™, World Cup™ and associated trademarks and logos are the property of FIFA.</a:t>
            </a:r>
            <a:endParaRPr kumimoji="0" lang="en-GB" sz="800" b="0" i="0" u="none" strike="noStrike" kern="1200" cap="none" spc="0" normalizeH="0" baseline="0" noProof="0">
              <a:ln>
                <a:noFill/>
              </a:ln>
              <a:solidFill>
                <a:schemeClr val="bg1"/>
              </a:solidFill>
              <a:effectLst/>
              <a:uLnTx/>
              <a:uFillTx/>
              <a:latin typeface="FWC26 Normal Thin"/>
              <a:ea typeface="+mn-ea"/>
              <a:cs typeface="+mn-cs"/>
            </a:endParaRPr>
          </a:p>
        </p:txBody>
      </p:sp>
      <p:sp>
        <p:nvSpPr>
          <p:cNvPr id="14" name="Rectangle 13">
            <a:extLst>
              <a:ext uri="{FF2B5EF4-FFF2-40B4-BE49-F238E27FC236}">
                <a16:creationId xmlns:a16="http://schemas.microsoft.com/office/drawing/2014/main" id="{BA90ACFF-F660-729E-0C68-CF1D9C9A0D37}"/>
              </a:ext>
            </a:extLst>
          </p:cNvPr>
          <p:cNvSpPr>
            <a:spLocks noGrp="1" noRot="1" noMove="1" noResize="1" noEditPoints="1" noAdjustHandles="1" noChangeArrowheads="1" noChangeShapeType="1"/>
          </p:cNvSpPr>
          <p:nvPr/>
        </p:nvSpPr>
        <p:spPr>
          <a:xfrm>
            <a:off x="11266098" y="76199"/>
            <a:ext cx="724619" cy="1143001"/>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576406913"/>
      </p:ext>
    </p:extLst>
  </p:cSld>
  <p:clrMapOvr>
    <a:masterClrMapping/>
  </p:clrMapOvr>
</p:sldLayout>
</file>

<file path=ppt/slideLayouts/slideLayout15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FC97B1-968B-833F-D87E-B990F9C8AC94}"/>
              </a:ext>
            </a:extLst>
          </p:cNvPr>
          <p:cNvSpPr>
            <a:spLocks noGrp="1"/>
          </p:cNvSpPr>
          <p:nvPr>
            <p:ph type="title"/>
          </p:nvPr>
        </p:nvSpPr>
        <p:spPr/>
        <p:txBody>
          <a:bodyPr/>
          <a:lstStyle>
            <a:lvl1pPr>
              <a:defRPr>
                <a:solidFill>
                  <a:srgbClr val="003B4A"/>
                </a:solidFill>
              </a:defRPr>
            </a:lvl1pPr>
          </a:lstStyle>
          <a:p>
            <a:r>
              <a:rPr lang="en-US"/>
              <a:t>Click to edit Master title style</a:t>
            </a:r>
          </a:p>
        </p:txBody>
      </p:sp>
      <p:sp>
        <p:nvSpPr>
          <p:cNvPr id="3" name="Content Placeholder 2">
            <a:extLst>
              <a:ext uri="{FF2B5EF4-FFF2-40B4-BE49-F238E27FC236}">
                <a16:creationId xmlns:a16="http://schemas.microsoft.com/office/drawing/2014/main" id="{B1F62898-D4FD-EDB1-ACD8-AE9EA5A33131}"/>
              </a:ext>
            </a:extLst>
          </p:cNvPr>
          <p:cNvSpPr>
            <a:spLocks noGrp="1"/>
          </p:cNvSpPr>
          <p:nvPr>
            <p:ph idx="1"/>
          </p:nvPr>
        </p:nvSpPr>
        <p:spPr/>
        <p:txBody>
          <a:bodyPr/>
          <a:lstStyle>
            <a:lvl1pPr>
              <a:defRPr>
                <a:solidFill>
                  <a:srgbClr val="003B4A"/>
                </a:solidFill>
              </a:defRPr>
            </a:lvl1pPr>
            <a:lvl2pPr>
              <a:defRPr>
                <a:solidFill>
                  <a:srgbClr val="003B4A"/>
                </a:solidFill>
              </a:defRPr>
            </a:lvl2pPr>
            <a:lvl3pPr>
              <a:defRPr>
                <a:solidFill>
                  <a:srgbClr val="003B4A"/>
                </a:solidFill>
              </a:defRPr>
            </a:lvl3pPr>
            <a:lvl4pPr>
              <a:defRPr>
                <a:solidFill>
                  <a:srgbClr val="003B4A"/>
                </a:solidFill>
              </a:defRPr>
            </a:lvl4pPr>
            <a:lvl5pPr>
              <a:defRPr>
                <a:solidFill>
                  <a:srgbClr val="003B4A"/>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651020E-5D67-EEF1-A948-FA59D2753B9D}"/>
              </a:ext>
            </a:extLst>
          </p:cNvPr>
          <p:cNvSpPr>
            <a:spLocks noGrp="1"/>
          </p:cNvSpPr>
          <p:nvPr>
            <p:ph type="dt" sz="half" idx="10"/>
          </p:nvPr>
        </p:nvSpPr>
        <p:spPr/>
        <p:txBody>
          <a:bodyPr/>
          <a:lstStyle/>
          <a:p>
            <a:endParaRPr lang="en-US"/>
          </a:p>
        </p:txBody>
      </p:sp>
      <p:sp>
        <p:nvSpPr>
          <p:cNvPr id="5" name="Footer Placeholder 4">
            <a:extLst>
              <a:ext uri="{FF2B5EF4-FFF2-40B4-BE49-F238E27FC236}">
                <a16:creationId xmlns:a16="http://schemas.microsoft.com/office/drawing/2014/main" id="{FBF4781E-3628-2E02-3D3E-6901E169D66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0FF04DB-E6DE-13CC-312D-343B2C194F9F}"/>
              </a:ext>
            </a:extLst>
          </p:cNvPr>
          <p:cNvSpPr>
            <a:spLocks noGrp="1"/>
          </p:cNvSpPr>
          <p:nvPr>
            <p:ph type="sldNum" sz="quarter" idx="12"/>
          </p:nvPr>
        </p:nvSpPr>
        <p:spPr/>
        <p:txBody>
          <a:bodyPr/>
          <a:lstStyle/>
          <a:p>
            <a:fld id="{33AA1D3B-80D1-41CC-A568-F2F8F49C30B8}" type="slidenum">
              <a:rPr lang="en-US" smtClean="0"/>
              <a:t>‹#›</a:t>
            </a:fld>
            <a:endParaRPr lang="en-US"/>
          </a:p>
        </p:txBody>
      </p:sp>
    </p:spTree>
    <p:extLst>
      <p:ext uri="{BB962C8B-B14F-4D97-AF65-F5344CB8AC3E}">
        <p14:creationId xmlns:p14="http://schemas.microsoft.com/office/powerpoint/2010/main" val="2036745362"/>
      </p:ext>
    </p:extLst>
  </p:cSld>
  <p:clrMapOvr>
    <a:masterClrMapping/>
  </p:clrMapOvr>
</p:sldLayout>
</file>

<file path=ppt/slideLayouts/slideLayout153.xml><?xml version="1.0" encoding="utf-8"?>
<p:sldLayout xmlns:a="http://schemas.openxmlformats.org/drawingml/2006/main" xmlns:r="http://schemas.openxmlformats.org/officeDocument/2006/relationships" xmlns:p="http://schemas.openxmlformats.org/presentationml/2006/main" preserve="1">
  <p:cSld name="12_Custom Layout">
    <p:spTree>
      <p:nvGrpSpPr>
        <p:cNvPr id="1" name=""/>
        <p:cNvGrpSpPr/>
        <p:nvPr/>
      </p:nvGrpSpPr>
      <p:grpSpPr>
        <a:xfrm>
          <a:off x="0" y="0"/>
          <a:ext cx="0" cy="0"/>
          <a:chOff x="0" y="0"/>
          <a:chExt cx="0" cy="0"/>
        </a:xfrm>
      </p:grpSpPr>
      <p:sp>
        <p:nvSpPr>
          <p:cNvPr id="5" name="Text Placeholder 8">
            <a:extLst>
              <a:ext uri="{FF2B5EF4-FFF2-40B4-BE49-F238E27FC236}">
                <a16:creationId xmlns:a16="http://schemas.microsoft.com/office/drawing/2014/main" id="{99231714-2F4B-53F0-3950-7E49680573DC}"/>
              </a:ext>
            </a:extLst>
          </p:cNvPr>
          <p:cNvSpPr>
            <a:spLocks noGrp="1"/>
          </p:cNvSpPr>
          <p:nvPr>
            <p:ph type="body" sz="quarter" idx="13" hasCustomPrompt="1"/>
          </p:nvPr>
        </p:nvSpPr>
        <p:spPr>
          <a:xfrm>
            <a:off x="381000" y="385961"/>
            <a:ext cx="10287000" cy="676806"/>
          </a:xfrm>
        </p:spPr>
        <p:txBody>
          <a:bodyPr anchor="b">
            <a:noAutofit/>
          </a:bodyPr>
          <a:lstStyle>
            <a:lvl1pPr marL="0" indent="0" algn="l">
              <a:lnSpc>
                <a:spcPct val="80000"/>
              </a:lnSpc>
              <a:spcBef>
                <a:spcPts val="0"/>
              </a:spcBef>
              <a:spcAft>
                <a:spcPts val="0"/>
              </a:spcAft>
              <a:buNone/>
              <a:defRPr lang="en-US" sz="3600" b="1" i="0" kern="1200" cap="all" spc="0" baseline="0" dirty="0">
                <a:solidFill>
                  <a:schemeClr val="accent1"/>
                </a:solidFill>
                <a:latin typeface="Aptos Black" panose="020B0004020202020204" pitchFamily="34" charset="0"/>
                <a:ea typeface="Aptos Black" panose="020B0004020202020204" pitchFamily="34" charset="0"/>
                <a:cs typeface="Aptos Black" panose="020B0004020202020204" pitchFamily="34" charset="0"/>
              </a:defRPr>
            </a:lvl1pPr>
          </a:lstStyle>
          <a:p>
            <a:pPr lvl="0"/>
            <a:r>
              <a:rPr lang="en-US"/>
              <a:t>Headline</a:t>
            </a:r>
          </a:p>
        </p:txBody>
      </p:sp>
      <p:sp>
        <p:nvSpPr>
          <p:cNvPr id="6" name="Text Placeholder 8">
            <a:extLst>
              <a:ext uri="{FF2B5EF4-FFF2-40B4-BE49-F238E27FC236}">
                <a16:creationId xmlns:a16="http://schemas.microsoft.com/office/drawing/2014/main" id="{04079289-72DF-6485-293A-E9FA71FAFAC9}"/>
              </a:ext>
            </a:extLst>
          </p:cNvPr>
          <p:cNvSpPr>
            <a:spLocks noGrp="1"/>
          </p:cNvSpPr>
          <p:nvPr>
            <p:ph type="body" sz="quarter" idx="14" hasCustomPrompt="1"/>
          </p:nvPr>
        </p:nvSpPr>
        <p:spPr>
          <a:xfrm>
            <a:off x="381000" y="1202446"/>
            <a:ext cx="10287000" cy="350132"/>
          </a:xfrm>
        </p:spPr>
        <p:txBody>
          <a:bodyPr anchor="t">
            <a:noAutofit/>
          </a:bodyPr>
          <a:lstStyle>
            <a:lvl1pPr marL="0" indent="0" algn="l">
              <a:lnSpc>
                <a:spcPct val="80000"/>
              </a:lnSpc>
              <a:buNone/>
              <a:defRPr lang="en-US" sz="2000" b="1" i="0" kern="1200" cap="all" spc="0" baseline="0" dirty="0">
                <a:solidFill>
                  <a:schemeClr val="accent4"/>
                </a:solidFill>
                <a:latin typeface="Aptos Black" panose="020B0004020202020204" pitchFamily="34" charset="0"/>
                <a:ea typeface="Aptos Black" panose="020B0004020202020204" pitchFamily="34" charset="0"/>
                <a:cs typeface="Aptos Black" panose="020B0004020202020204" pitchFamily="34" charset="0"/>
              </a:defRPr>
            </a:lvl1pPr>
          </a:lstStyle>
          <a:p>
            <a:pPr lvl="0"/>
            <a:r>
              <a:rPr lang="en-US"/>
              <a:t>Subhead</a:t>
            </a:r>
          </a:p>
        </p:txBody>
      </p:sp>
      <p:sp>
        <p:nvSpPr>
          <p:cNvPr id="7" name="Date Placeholder 6">
            <a:extLst>
              <a:ext uri="{FF2B5EF4-FFF2-40B4-BE49-F238E27FC236}">
                <a16:creationId xmlns:a16="http://schemas.microsoft.com/office/drawing/2014/main" id="{77968823-AABB-A98F-97CD-F3F00D349A7E}"/>
              </a:ext>
            </a:extLst>
          </p:cNvPr>
          <p:cNvSpPr>
            <a:spLocks noGrp="1"/>
          </p:cNvSpPr>
          <p:nvPr>
            <p:ph type="dt" sz="half" idx="15"/>
          </p:nvPr>
        </p:nvSpPr>
        <p:spPr/>
        <p:txBody>
          <a:bodyPr/>
          <a:lstStyle/>
          <a:p>
            <a:endParaRPr lang="en-US"/>
          </a:p>
        </p:txBody>
      </p:sp>
      <p:sp>
        <p:nvSpPr>
          <p:cNvPr id="8" name="Footer Placeholder 7">
            <a:extLst>
              <a:ext uri="{FF2B5EF4-FFF2-40B4-BE49-F238E27FC236}">
                <a16:creationId xmlns:a16="http://schemas.microsoft.com/office/drawing/2014/main" id="{A0B40FFC-C93D-DEF6-2A3C-3DDD412D7C80}"/>
              </a:ext>
            </a:extLst>
          </p:cNvPr>
          <p:cNvSpPr>
            <a:spLocks noGrp="1"/>
          </p:cNvSpPr>
          <p:nvPr>
            <p:ph type="ftr" sz="quarter" idx="16"/>
          </p:nvPr>
        </p:nvSpPr>
        <p:spPr/>
        <p:txBody>
          <a:bodyPr/>
          <a:lstStyle/>
          <a:p>
            <a:pPr algn="l"/>
            <a:endParaRPr lang="en-GB"/>
          </a:p>
        </p:txBody>
      </p:sp>
      <p:sp>
        <p:nvSpPr>
          <p:cNvPr id="9" name="Slide Number Placeholder 8">
            <a:extLst>
              <a:ext uri="{FF2B5EF4-FFF2-40B4-BE49-F238E27FC236}">
                <a16:creationId xmlns:a16="http://schemas.microsoft.com/office/drawing/2014/main" id="{AFDAF629-05F1-9C90-2F77-6ACEE1C63726}"/>
              </a:ext>
            </a:extLst>
          </p:cNvPr>
          <p:cNvSpPr>
            <a:spLocks noGrp="1"/>
          </p:cNvSpPr>
          <p:nvPr>
            <p:ph type="sldNum" sz="quarter" idx="17"/>
          </p:nvPr>
        </p:nvSpPr>
        <p:spPr/>
        <p:txBody>
          <a:bodyPr/>
          <a:lstStyle/>
          <a:p>
            <a:fld id="{BCC574E5-598D-4C19-A93D-1F2ADF65AC13}" type="slidenum">
              <a:rPr lang="en-GB" smtClean="0"/>
              <a:pPr/>
              <a:t>‹#›</a:t>
            </a:fld>
            <a:endParaRPr lang="en-GB"/>
          </a:p>
        </p:txBody>
      </p:sp>
    </p:spTree>
    <p:extLst>
      <p:ext uri="{BB962C8B-B14F-4D97-AF65-F5344CB8AC3E}">
        <p14:creationId xmlns:p14="http://schemas.microsoft.com/office/powerpoint/2010/main" val="2491077994"/>
      </p:ext>
    </p:extLst>
  </p:cSld>
  <p:clrMapOvr>
    <a:masterClrMapping/>
  </p:clrMapOvr>
</p:sldLayout>
</file>

<file path=ppt/slideLayouts/slideLayout154.xml><?xml version="1.0" encoding="utf-8"?>
<p:sldLayout xmlns:a="http://schemas.openxmlformats.org/drawingml/2006/main" xmlns:r="http://schemas.openxmlformats.org/officeDocument/2006/relationships" xmlns:p="http://schemas.openxmlformats.org/presentationml/2006/main" preserve="1">
  <p:cSld name="101_Custom Layout">
    <p:bg>
      <p:bgPr>
        <a:solidFill>
          <a:schemeClr val="accent1"/>
        </a:solidFill>
        <a:effectLst/>
      </p:bgPr>
    </p:bg>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01131B15-97AF-D2C4-410A-55A3AD6DA822}"/>
              </a:ext>
            </a:extLst>
          </p:cNvPr>
          <p:cNvSpPr>
            <a:spLocks noGrp="1"/>
          </p:cNvSpPr>
          <p:nvPr>
            <p:ph type="sldNum" sz="quarter" idx="11"/>
          </p:nvPr>
        </p:nvSpPr>
        <p:spPr/>
        <p:txBody>
          <a:bodyPr/>
          <a:lstStyle>
            <a:lvl1pPr>
              <a:defRPr>
                <a:solidFill>
                  <a:schemeClr val="bg1"/>
                </a:solidFill>
              </a:defRPr>
            </a:lvl1pPr>
          </a:lstStyle>
          <a:p>
            <a:fld id="{BCC574E5-598D-4C19-A93D-1F2ADF65AC13}" type="slidenum">
              <a:rPr lang="en-GB" smtClean="0"/>
              <a:pPr/>
              <a:t>‹#›</a:t>
            </a:fld>
            <a:endParaRPr lang="en-GB"/>
          </a:p>
        </p:txBody>
      </p:sp>
      <p:pic>
        <p:nvPicPr>
          <p:cNvPr id="10" name="Graphic 9">
            <a:extLst>
              <a:ext uri="{FF2B5EF4-FFF2-40B4-BE49-F238E27FC236}">
                <a16:creationId xmlns:a16="http://schemas.microsoft.com/office/drawing/2014/main" id="{473ED865-1234-1988-BF77-8B099E976479}"/>
              </a:ext>
            </a:extLst>
          </p:cNvPr>
          <p:cNvPicPr>
            <a:picLocks noChangeAspect="1"/>
          </p:cNvPicPr>
          <p:nvPr/>
        </p:nvPicPr>
        <p:blipFill>
          <a:blip>
            <a:extLst>
              <a:ext uri="{96DAC541-7B7A-43D3-8B79-37D633B846F1}">
                <asvg:svgBlip xmlns:asvg="http://schemas.microsoft.com/office/drawing/2016/SVG/main" r:embed="rId2"/>
              </a:ext>
            </a:extLst>
          </a:blip>
          <a:srcRect l="43386" b="41844"/>
          <a:stretch/>
        </p:blipFill>
        <p:spPr>
          <a:xfrm>
            <a:off x="0" y="2947800"/>
            <a:ext cx="8915400" cy="3927673"/>
          </a:xfrm>
          <a:prstGeom prst="rect">
            <a:avLst/>
          </a:prstGeom>
        </p:spPr>
      </p:pic>
      <p:sp>
        <p:nvSpPr>
          <p:cNvPr id="13" name="Text Placeholder 20">
            <a:extLst>
              <a:ext uri="{FF2B5EF4-FFF2-40B4-BE49-F238E27FC236}">
                <a16:creationId xmlns:a16="http://schemas.microsoft.com/office/drawing/2014/main" id="{50870514-CD02-0B46-96AF-1FDC38AE248A}"/>
              </a:ext>
            </a:extLst>
          </p:cNvPr>
          <p:cNvSpPr>
            <a:spLocks noGrp="1"/>
          </p:cNvSpPr>
          <p:nvPr>
            <p:ph type="body" sz="quarter" idx="15" hasCustomPrompt="1"/>
          </p:nvPr>
        </p:nvSpPr>
        <p:spPr>
          <a:xfrm>
            <a:off x="381000" y="835024"/>
            <a:ext cx="11427000" cy="1831975"/>
          </a:xfrm>
        </p:spPr>
        <p:txBody>
          <a:bodyPr anchor="b"/>
          <a:lstStyle>
            <a:lvl1pPr marL="0" indent="0">
              <a:lnSpc>
                <a:spcPct val="80000"/>
              </a:lnSpc>
              <a:buNone/>
              <a:defRPr lang="en-US" sz="5400" b="1" i="0" kern="1200" cap="all" baseline="0" dirty="0" smtClean="0">
                <a:solidFill>
                  <a:schemeClr val="accent6"/>
                </a:solidFill>
                <a:latin typeface="Aptos Black" panose="020B0004020202020204" pitchFamily="34" charset="0"/>
                <a:ea typeface="+mj-ea"/>
                <a:cs typeface="+mj-cs"/>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Divider Slide</a:t>
            </a:r>
          </a:p>
        </p:txBody>
      </p:sp>
    </p:spTree>
    <p:extLst>
      <p:ext uri="{BB962C8B-B14F-4D97-AF65-F5344CB8AC3E}">
        <p14:creationId xmlns:p14="http://schemas.microsoft.com/office/powerpoint/2010/main" val="2352277894"/>
      </p:ext>
    </p:extLst>
  </p:cSld>
  <p:clrMapOvr>
    <a:masterClrMapping/>
  </p:clrMapOvr>
</p:sldLayout>
</file>

<file path=ppt/slideLayouts/slideLayout155.xml><?xml version="1.0" encoding="utf-8"?>
<p:sldLayout xmlns:a="http://schemas.openxmlformats.org/drawingml/2006/main" xmlns:r="http://schemas.openxmlformats.org/officeDocument/2006/relationships" xmlns:p="http://schemas.openxmlformats.org/presentationml/2006/main" preserve="1">
  <p:cSld name="16_Custom Layout">
    <p:spTree>
      <p:nvGrpSpPr>
        <p:cNvPr id="1" name=""/>
        <p:cNvGrpSpPr/>
        <p:nvPr/>
      </p:nvGrpSpPr>
      <p:grpSpPr>
        <a:xfrm>
          <a:off x="0" y="0"/>
          <a:ext cx="0" cy="0"/>
          <a:chOff x="0" y="0"/>
          <a:chExt cx="0" cy="0"/>
        </a:xfrm>
      </p:grpSpPr>
      <p:pic>
        <p:nvPicPr>
          <p:cNvPr id="2" name="Graphic 1">
            <a:extLst>
              <a:ext uri="{FF2B5EF4-FFF2-40B4-BE49-F238E27FC236}">
                <a16:creationId xmlns:a16="http://schemas.microsoft.com/office/drawing/2014/main" id="{66DF5A81-2B1C-5BF1-037E-8D4B54831513}"/>
              </a:ext>
            </a:extLst>
          </p:cNvPr>
          <p:cNvPicPr>
            <a:picLocks noChangeAspect="1"/>
          </p:cNvPicPr>
          <p:nvPr/>
        </p:nvPicPr>
        <p:blipFill>
          <a:blip>
            <a:extLst>
              <a:ext uri="{96DAC541-7B7A-43D3-8B79-37D633B846F1}">
                <asvg:svgBlip xmlns:asvg="http://schemas.microsoft.com/office/drawing/2016/SVG/main" r:embed="rId2"/>
              </a:ext>
            </a:extLst>
          </a:blip>
          <a:srcRect l="21706" b="43216"/>
          <a:stretch/>
        </p:blipFill>
        <p:spPr>
          <a:xfrm flipH="1">
            <a:off x="6096000" y="2393143"/>
            <a:ext cx="6068518" cy="4464858"/>
          </a:xfrm>
          <a:prstGeom prst="rect">
            <a:avLst/>
          </a:prstGeom>
        </p:spPr>
      </p:pic>
      <p:sp>
        <p:nvSpPr>
          <p:cNvPr id="3" name="Footer Placeholder 2">
            <a:extLst>
              <a:ext uri="{FF2B5EF4-FFF2-40B4-BE49-F238E27FC236}">
                <a16:creationId xmlns:a16="http://schemas.microsoft.com/office/drawing/2014/main" id="{E3A68F96-DC2D-FD74-EB06-469C62B21F99}"/>
              </a:ext>
            </a:extLst>
          </p:cNvPr>
          <p:cNvSpPr>
            <a:spLocks noGrp="1"/>
          </p:cNvSpPr>
          <p:nvPr>
            <p:ph type="ftr" sz="quarter" idx="10"/>
          </p:nvPr>
        </p:nvSpPr>
        <p:spPr/>
        <p:txBody>
          <a:bodyPr/>
          <a:lstStyle/>
          <a:p>
            <a:pPr algn="l"/>
            <a:endParaRPr lang="en-GB"/>
          </a:p>
        </p:txBody>
      </p:sp>
      <p:sp>
        <p:nvSpPr>
          <p:cNvPr id="4" name="Slide Number Placeholder 3">
            <a:extLst>
              <a:ext uri="{FF2B5EF4-FFF2-40B4-BE49-F238E27FC236}">
                <a16:creationId xmlns:a16="http://schemas.microsoft.com/office/drawing/2014/main" id="{D0282726-C63D-391C-3B9C-9F0DDE82B517}"/>
              </a:ext>
            </a:extLst>
          </p:cNvPr>
          <p:cNvSpPr>
            <a:spLocks noGrp="1"/>
          </p:cNvSpPr>
          <p:nvPr>
            <p:ph type="sldNum" sz="quarter" idx="11"/>
          </p:nvPr>
        </p:nvSpPr>
        <p:spPr/>
        <p:txBody>
          <a:bodyPr/>
          <a:lstStyle/>
          <a:p>
            <a:fld id="{BCC574E5-598D-4C19-A93D-1F2ADF65AC13}" type="slidenum">
              <a:rPr lang="en-GB" smtClean="0"/>
              <a:pPr/>
              <a:t>‹#›</a:t>
            </a:fld>
            <a:endParaRPr lang="en-GB"/>
          </a:p>
        </p:txBody>
      </p:sp>
      <p:sp>
        <p:nvSpPr>
          <p:cNvPr id="9" name="Text Placeholder 8">
            <a:extLst>
              <a:ext uri="{FF2B5EF4-FFF2-40B4-BE49-F238E27FC236}">
                <a16:creationId xmlns:a16="http://schemas.microsoft.com/office/drawing/2014/main" id="{A76318B4-3C33-5F8F-8AEA-74C2CED64A06}"/>
              </a:ext>
            </a:extLst>
          </p:cNvPr>
          <p:cNvSpPr>
            <a:spLocks noGrp="1"/>
          </p:cNvSpPr>
          <p:nvPr>
            <p:ph type="body" sz="quarter" idx="13" hasCustomPrompt="1"/>
          </p:nvPr>
        </p:nvSpPr>
        <p:spPr>
          <a:xfrm>
            <a:off x="381000" y="385961"/>
            <a:ext cx="10287000" cy="676806"/>
          </a:xfrm>
        </p:spPr>
        <p:txBody>
          <a:bodyPr anchor="b">
            <a:noAutofit/>
          </a:bodyPr>
          <a:lstStyle>
            <a:lvl1pPr marL="0" indent="0" algn="l">
              <a:lnSpc>
                <a:spcPct val="80000"/>
              </a:lnSpc>
              <a:spcBef>
                <a:spcPts val="0"/>
              </a:spcBef>
              <a:spcAft>
                <a:spcPts val="0"/>
              </a:spcAft>
              <a:buNone/>
              <a:defRPr lang="en-US" sz="3600" b="1" i="0" kern="1200" cap="all" spc="0" baseline="0" dirty="0">
                <a:solidFill>
                  <a:schemeClr val="accent1"/>
                </a:solidFill>
                <a:latin typeface="Aptos Black" panose="020B0004020202020204" pitchFamily="34" charset="0"/>
                <a:ea typeface="Aptos Black" panose="020B0004020202020204" pitchFamily="34" charset="0"/>
                <a:cs typeface="Aptos Black" panose="020B0004020202020204" pitchFamily="34" charset="0"/>
              </a:defRPr>
            </a:lvl1pPr>
          </a:lstStyle>
          <a:p>
            <a:pPr lvl="0"/>
            <a:r>
              <a:rPr lang="en-US"/>
              <a:t>Headline</a:t>
            </a:r>
          </a:p>
        </p:txBody>
      </p:sp>
      <p:sp>
        <p:nvSpPr>
          <p:cNvPr id="10" name="Text Placeholder 8">
            <a:extLst>
              <a:ext uri="{FF2B5EF4-FFF2-40B4-BE49-F238E27FC236}">
                <a16:creationId xmlns:a16="http://schemas.microsoft.com/office/drawing/2014/main" id="{3DC4A985-3EA4-9960-ABE4-82A00E57C9BE}"/>
              </a:ext>
            </a:extLst>
          </p:cNvPr>
          <p:cNvSpPr>
            <a:spLocks noGrp="1"/>
          </p:cNvSpPr>
          <p:nvPr>
            <p:ph type="body" sz="quarter" idx="14" hasCustomPrompt="1"/>
          </p:nvPr>
        </p:nvSpPr>
        <p:spPr>
          <a:xfrm>
            <a:off x="381000" y="1202446"/>
            <a:ext cx="10287000" cy="350132"/>
          </a:xfrm>
        </p:spPr>
        <p:txBody>
          <a:bodyPr anchor="t">
            <a:noAutofit/>
          </a:bodyPr>
          <a:lstStyle>
            <a:lvl1pPr marL="0" indent="0" algn="l">
              <a:lnSpc>
                <a:spcPct val="80000"/>
              </a:lnSpc>
              <a:buNone/>
              <a:defRPr lang="en-US" sz="2000" b="1" i="0" kern="1200" cap="all" spc="0" baseline="0" dirty="0">
                <a:solidFill>
                  <a:schemeClr val="accent4"/>
                </a:solidFill>
                <a:latin typeface="Aptos Black" panose="020B0004020202020204" pitchFamily="34" charset="0"/>
                <a:ea typeface="Aptos Black" panose="020B0004020202020204" pitchFamily="34" charset="0"/>
                <a:cs typeface="Aptos Black" panose="020B0004020202020204" pitchFamily="34" charset="0"/>
              </a:defRPr>
            </a:lvl1pPr>
          </a:lstStyle>
          <a:p>
            <a:pPr lvl="0"/>
            <a:r>
              <a:rPr lang="en-US"/>
              <a:t>Subhead</a:t>
            </a:r>
          </a:p>
        </p:txBody>
      </p:sp>
      <p:sp>
        <p:nvSpPr>
          <p:cNvPr id="5" name="Date Placeholder 4">
            <a:extLst>
              <a:ext uri="{FF2B5EF4-FFF2-40B4-BE49-F238E27FC236}">
                <a16:creationId xmlns:a16="http://schemas.microsoft.com/office/drawing/2014/main" id="{27715575-D688-8C95-7530-B56BDEE4747B}"/>
              </a:ext>
            </a:extLst>
          </p:cNvPr>
          <p:cNvSpPr>
            <a:spLocks noGrp="1"/>
          </p:cNvSpPr>
          <p:nvPr>
            <p:ph type="dt" sz="half" idx="15"/>
          </p:nvPr>
        </p:nvSpPr>
        <p:spPr/>
        <p:txBody>
          <a:bodyPr/>
          <a:lstStyle/>
          <a:p>
            <a:endParaRPr lang="en-US"/>
          </a:p>
        </p:txBody>
      </p:sp>
    </p:spTree>
    <p:extLst>
      <p:ext uri="{BB962C8B-B14F-4D97-AF65-F5344CB8AC3E}">
        <p14:creationId xmlns:p14="http://schemas.microsoft.com/office/powerpoint/2010/main" val="4218201426"/>
      </p:ext>
    </p:extLst>
  </p:cSld>
  <p:clrMapOvr>
    <a:masterClrMapping/>
  </p:clrMapOvr>
</p:sldLayout>
</file>

<file path=ppt/slideLayouts/slideLayout156.xml><?xml version="1.0" encoding="utf-8"?>
<p:sldLayout xmlns:a="http://schemas.openxmlformats.org/drawingml/2006/main" xmlns:r="http://schemas.openxmlformats.org/officeDocument/2006/relationships" xmlns:p="http://schemas.openxmlformats.org/presentationml/2006/main" preserve="1">
  <p:cSld name="34_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A80BAE-1329-DA1D-0948-CBAD08E53D09}"/>
              </a:ext>
            </a:extLst>
          </p:cNvPr>
          <p:cNvSpPr>
            <a:spLocks noGrp="1"/>
          </p:cNvSpPr>
          <p:nvPr>
            <p:ph type="title" hasCustomPrompt="1"/>
          </p:nvPr>
        </p:nvSpPr>
        <p:spPr/>
        <p:txBody>
          <a:bodyPr/>
          <a:lstStyle/>
          <a:p>
            <a:r>
              <a:rPr lang="en-US"/>
              <a:t>Headline</a:t>
            </a:r>
          </a:p>
        </p:txBody>
      </p:sp>
      <p:sp>
        <p:nvSpPr>
          <p:cNvPr id="3" name="Footer Placeholder 2">
            <a:extLst>
              <a:ext uri="{FF2B5EF4-FFF2-40B4-BE49-F238E27FC236}">
                <a16:creationId xmlns:a16="http://schemas.microsoft.com/office/drawing/2014/main" id="{124E6AAC-7C46-BCED-1A9C-EBD13BB08FA2}"/>
              </a:ext>
            </a:extLst>
          </p:cNvPr>
          <p:cNvSpPr>
            <a:spLocks noGrp="1"/>
          </p:cNvSpPr>
          <p:nvPr>
            <p:ph type="ftr" sz="quarter" idx="10"/>
          </p:nvPr>
        </p:nvSpPr>
        <p:spPr/>
        <p:txBody>
          <a:bodyPr/>
          <a:lstStyle/>
          <a:p>
            <a:pPr algn="l"/>
            <a:endParaRPr lang="en-GB"/>
          </a:p>
        </p:txBody>
      </p:sp>
      <p:sp>
        <p:nvSpPr>
          <p:cNvPr id="4" name="Slide Number Placeholder 3">
            <a:extLst>
              <a:ext uri="{FF2B5EF4-FFF2-40B4-BE49-F238E27FC236}">
                <a16:creationId xmlns:a16="http://schemas.microsoft.com/office/drawing/2014/main" id="{AC78D92D-B257-C465-8B2F-70A1A323773E}"/>
              </a:ext>
            </a:extLst>
          </p:cNvPr>
          <p:cNvSpPr>
            <a:spLocks noGrp="1"/>
          </p:cNvSpPr>
          <p:nvPr>
            <p:ph type="sldNum" sz="quarter" idx="11"/>
          </p:nvPr>
        </p:nvSpPr>
        <p:spPr/>
        <p:txBody>
          <a:bodyPr/>
          <a:lstStyle/>
          <a:p>
            <a:fld id="{BCC574E5-598D-4C19-A93D-1F2ADF65AC13}" type="slidenum">
              <a:rPr lang="en-GB" smtClean="0"/>
              <a:pPr/>
              <a:t>‹#›</a:t>
            </a:fld>
            <a:endParaRPr lang="en-GB"/>
          </a:p>
        </p:txBody>
      </p:sp>
      <p:sp>
        <p:nvSpPr>
          <p:cNvPr id="5" name="Text Placeholder 8">
            <a:extLst>
              <a:ext uri="{FF2B5EF4-FFF2-40B4-BE49-F238E27FC236}">
                <a16:creationId xmlns:a16="http://schemas.microsoft.com/office/drawing/2014/main" id="{2ECE4767-ACF3-E1E3-57C6-D20E1E377AEB}"/>
              </a:ext>
            </a:extLst>
          </p:cNvPr>
          <p:cNvSpPr>
            <a:spLocks noGrp="1"/>
          </p:cNvSpPr>
          <p:nvPr>
            <p:ph type="body" sz="quarter" idx="15" hasCustomPrompt="1"/>
          </p:nvPr>
        </p:nvSpPr>
        <p:spPr>
          <a:xfrm>
            <a:off x="4264298" y="1215318"/>
            <a:ext cx="3660502" cy="451820"/>
          </a:xfrm>
        </p:spPr>
        <p:txBody>
          <a:bodyPr>
            <a:noAutofit/>
          </a:bodyPr>
          <a:lstStyle>
            <a:lvl1pPr marL="0" indent="0" algn="l">
              <a:lnSpc>
                <a:spcPct val="100000"/>
              </a:lnSpc>
              <a:spcBef>
                <a:spcPts val="400"/>
              </a:spcBef>
              <a:buNone/>
              <a:defRPr lang="en-US" sz="2000" b="1" i="0" kern="1200" cap="all" spc="0" baseline="0" dirty="0">
                <a:solidFill>
                  <a:schemeClr val="accent4"/>
                </a:solidFill>
                <a:latin typeface="Aptos Black" panose="020B0004020202020204" pitchFamily="34" charset="0"/>
                <a:ea typeface="Aptos Black" panose="020B0004020202020204" pitchFamily="34" charset="0"/>
                <a:cs typeface="Aptos Black" panose="020B0004020202020204" pitchFamily="34" charset="0"/>
              </a:defRPr>
            </a:lvl1pPr>
          </a:lstStyle>
          <a:p>
            <a:pPr lvl="0"/>
            <a:r>
              <a:rPr lang="en-US"/>
              <a:t>Subhead</a:t>
            </a:r>
          </a:p>
        </p:txBody>
      </p:sp>
      <p:sp>
        <p:nvSpPr>
          <p:cNvPr id="6" name="Text Placeholder 8">
            <a:extLst>
              <a:ext uri="{FF2B5EF4-FFF2-40B4-BE49-F238E27FC236}">
                <a16:creationId xmlns:a16="http://schemas.microsoft.com/office/drawing/2014/main" id="{BBCDEF75-84F8-7742-766E-90931D109576}"/>
              </a:ext>
            </a:extLst>
          </p:cNvPr>
          <p:cNvSpPr>
            <a:spLocks noGrp="1"/>
          </p:cNvSpPr>
          <p:nvPr>
            <p:ph type="body" sz="quarter" idx="20" hasCustomPrompt="1"/>
          </p:nvPr>
        </p:nvSpPr>
        <p:spPr>
          <a:xfrm>
            <a:off x="8076443" y="1215318"/>
            <a:ext cx="3732367" cy="451820"/>
          </a:xfrm>
        </p:spPr>
        <p:txBody>
          <a:bodyPr>
            <a:noAutofit/>
          </a:bodyPr>
          <a:lstStyle>
            <a:lvl1pPr marL="0" indent="0" algn="l">
              <a:lnSpc>
                <a:spcPct val="100000"/>
              </a:lnSpc>
              <a:spcBef>
                <a:spcPts val="400"/>
              </a:spcBef>
              <a:buNone/>
              <a:defRPr lang="en-US" sz="2000" b="1" i="0" kern="1200" cap="all" spc="0" baseline="0" dirty="0">
                <a:solidFill>
                  <a:schemeClr val="accent4"/>
                </a:solidFill>
                <a:latin typeface="Aptos Black" panose="020B0004020202020204" pitchFamily="34" charset="0"/>
                <a:ea typeface="Aptos Black" panose="020B0004020202020204" pitchFamily="34" charset="0"/>
                <a:cs typeface="Aptos Black" panose="020B0004020202020204" pitchFamily="34" charset="0"/>
              </a:defRPr>
            </a:lvl1pPr>
          </a:lstStyle>
          <a:p>
            <a:pPr lvl="0"/>
            <a:r>
              <a:rPr lang="en-US"/>
              <a:t>Subhead</a:t>
            </a:r>
          </a:p>
        </p:txBody>
      </p:sp>
      <p:sp>
        <p:nvSpPr>
          <p:cNvPr id="7" name="Text Placeholder 4">
            <a:extLst>
              <a:ext uri="{FF2B5EF4-FFF2-40B4-BE49-F238E27FC236}">
                <a16:creationId xmlns:a16="http://schemas.microsoft.com/office/drawing/2014/main" id="{569AA9BF-DD08-343F-1E56-1D200BDB7276}"/>
              </a:ext>
            </a:extLst>
          </p:cNvPr>
          <p:cNvSpPr>
            <a:spLocks noGrp="1"/>
          </p:cNvSpPr>
          <p:nvPr>
            <p:ph type="body" sz="quarter" idx="41"/>
          </p:nvPr>
        </p:nvSpPr>
        <p:spPr>
          <a:xfrm>
            <a:off x="4264298" y="1752600"/>
            <a:ext cx="3662648" cy="4572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Text Placeholder 4">
            <a:extLst>
              <a:ext uri="{FF2B5EF4-FFF2-40B4-BE49-F238E27FC236}">
                <a16:creationId xmlns:a16="http://schemas.microsoft.com/office/drawing/2014/main" id="{E9B95322-F391-276A-D8C5-9E850F84DF15}"/>
              </a:ext>
            </a:extLst>
          </p:cNvPr>
          <p:cNvSpPr>
            <a:spLocks noGrp="1"/>
          </p:cNvSpPr>
          <p:nvPr>
            <p:ph type="body" sz="quarter" idx="42"/>
          </p:nvPr>
        </p:nvSpPr>
        <p:spPr>
          <a:xfrm>
            <a:off x="8076444" y="1752600"/>
            <a:ext cx="3734555" cy="4572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Text Placeholder 8">
            <a:extLst>
              <a:ext uri="{FF2B5EF4-FFF2-40B4-BE49-F238E27FC236}">
                <a16:creationId xmlns:a16="http://schemas.microsoft.com/office/drawing/2014/main" id="{99A96B63-7FE2-A2AF-2D71-163BB0A398B8}"/>
              </a:ext>
            </a:extLst>
          </p:cNvPr>
          <p:cNvSpPr>
            <a:spLocks noGrp="1"/>
          </p:cNvSpPr>
          <p:nvPr>
            <p:ph type="body" sz="quarter" idx="43" hasCustomPrompt="1"/>
          </p:nvPr>
        </p:nvSpPr>
        <p:spPr>
          <a:xfrm>
            <a:off x="413515" y="1215318"/>
            <a:ext cx="3699116" cy="451820"/>
          </a:xfrm>
        </p:spPr>
        <p:txBody>
          <a:bodyPr>
            <a:noAutofit/>
          </a:bodyPr>
          <a:lstStyle>
            <a:lvl1pPr marL="0" indent="0" algn="l">
              <a:lnSpc>
                <a:spcPct val="100000"/>
              </a:lnSpc>
              <a:spcBef>
                <a:spcPts val="400"/>
              </a:spcBef>
              <a:buNone/>
              <a:defRPr lang="en-US" sz="2000" b="1" i="0" kern="1200" cap="all" spc="0" baseline="0" dirty="0">
                <a:solidFill>
                  <a:schemeClr val="accent4"/>
                </a:solidFill>
                <a:latin typeface="Aptos Black" panose="020B0004020202020204" pitchFamily="34" charset="0"/>
                <a:ea typeface="Aptos Black" panose="020B0004020202020204" pitchFamily="34" charset="0"/>
                <a:cs typeface="Aptos Black" panose="020B0004020202020204" pitchFamily="34" charset="0"/>
              </a:defRPr>
            </a:lvl1pPr>
          </a:lstStyle>
          <a:p>
            <a:pPr lvl="0"/>
            <a:r>
              <a:rPr lang="en-US"/>
              <a:t>Subhead</a:t>
            </a:r>
          </a:p>
        </p:txBody>
      </p:sp>
      <p:sp>
        <p:nvSpPr>
          <p:cNvPr id="10" name="Text Placeholder 4">
            <a:extLst>
              <a:ext uri="{FF2B5EF4-FFF2-40B4-BE49-F238E27FC236}">
                <a16:creationId xmlns:a16="http://schemas.microsoft.com/office/drawing/2014/main" id="{02D0FAC4-4F03-561C-8231-37BAFD85FEB7}"/>
              </a:ext>
            </a:extLst>
          </p:cNvPr>
          <p:cNvSpPr>
            <a:spLocks noGrp="1"/>
          </p:cNvSpPr>
          <p:nvPr>
            <p:ph type="body" sz="quarter" idx="44"/>
          </p:nvPr>
        </p:nvSpPr>
        <p:spPr>
          <a:xfrm>
            <a:off x="413514" y="1752600"/>
            <a:ext cx="3701285" cy="4572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Date Placeholder 10">
            <a:extLst>
              <a:ext uri="{FF2B5EF4-FFF2-40B4-BE49-F238E27FC236}">
                <a16:creationId xmlns:a16="http://schemas.microsoft.com/office/drawing/2014/main" id="{87E66BA8-ABBA-6F39-AF32-1D42BAD02F4A}"/>
              </a:ext>
            </a:extLst>
          </p:cNvPr>
          <p:cNvSpPr>
            <a:spLocks noGrp="1"/>
          </p:cNvSpPr>
          <p:nvPr>
            <p:ph type="dt" sz="half" idx="45"/>
          </p:nvPr>
        </p:nvSpPr>
        <p:spPr/>
        <p:txBody>
          <a:bodyPr/>
          <a:lstStyle/>
          <a:p>
            <a:endParaRPr lang="en-US"/>
          </a:p>
        </p:txBody>
      </p:sp>
    </p:spTree>
    <p:extLst>
      <p:ext uri="{BB962C8B-B14F-4D97-AF65-F5344CB8AC3E}">
        <p14:creationId xmlns:p14="http://schemas.microsoft.com/office/powerpoint/2010/main" val="3130492915"/>
      </p:ext>
    </p:extLst>
  </p:cSld>
  <p:clrMapOvr>
    <a:masterClrMapping/>
  </p:clrMapOvr>
</p:sldLayout>
</file>

<file path=ppt/slideLayouts/slideLayout157.xml><?xml version="1.0" encoding="utf-8"?>
<p:sldLayout xmlns:a="http://schemas.openxmlformats.org/drawingml/2006/main" xmlns:r="http://schemas.openxmlformats.org/officeDocument/2006/relationships" xmlns:p="http://schemas.openxmlformats.org/presentationml/2006/main" preserve="1">
  <p:cSld name="Device - Screen">
    <p:spTree>
      <p:nvGrpSpPr>
        <p:cNvPr id="1" name=""/>
        <p:cNvGrpSpPr/>
        <p:nvPr/>
      </p:nvGrpSpPr>
      <p:grpSpPr>
        <a:xfrm>
          <a:off x="0" y="0"/>
          <a:ext cx="0" cy="0"/>
          <a:chOff x="0" y="0"/>
          <a:chExt cx="0" cy="0"/>
        </a:xfrm>
      </p:grpSpPr>
      <p:pic>
        <p:nvPicPr>
          <p:cNvPr id="3" name="Picture 2" descr="01-trim.png">
            <a:extLst>
              <a:ext uri="{FF2B5EF4-FFF2-40B4-BE49-F238E27FC236}">
                <a16:creationId xmlns:a16="http://schemas.microsoft.com/office/drawing/2014/main" id="{84410A64-6854-2F34-6A30-923C2DE0C08E}"/>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341079" y="1247293"/>
            <a:ext cx="7704790" cy="5264988"/>
          </a:xfrm>
          <a:prstGeom prst="rect">
            <a:avLst/>
          </a:prstGeom>
        </p:spPr>
      </p:pic>
      <p:pic>
        <p:nvPicPr>
          <p:cNvPr id="4" name="Picture 3" descr="01-trim-overlay.png">
            <a:extLst>
              <a:ext uri="{FF2B5EF4-FFF2-40B4-BE49-F238E27FC236}">
                <a16:creationId xmlns:a16="http://schemas.microsoft.com/office/drawing/2014/main" id="{F0007C1D-A6A9-9A6E-E363-6D8CABAFBD60}"/>
              </a:ext>
            </a:extLst>
          </p:cNvPr>
          <p:cNvPicPr>
            <a:picLocks noChangeAspect="1"/>
          </p:cNvPicPr>
          <p:nvPr/>
        </p:nvPicPr>
        <p:blipFill>
          <a:blip r:embed="rId3" cstate="print">
            <a:alphaModFix/>
            <a:extLst>
              <a:ext uri="{28A0092B-C50C-407E-A947-70E740481C1C}">
                <a14:useLocalDpi xmlns:a14="http://schemas.microsoft.com/office/drawing/2010/main" val="0"/>
              </a:ext>
            </a:extLst>
          </a:blip>
          <a:stretch>
            <a:fillRect/>
          </a:stretch>
        </p:blipFill>
        <p:spPr>
          <a:xfrm>
            <a:off x="4973548" y="1242762"/>
            <a:ext cx="6457346" cy="5136100"/>
          </a:xfrm>
          <a:prstGeom prst="rect">
            <a:avLst/>
          </a:prstGeom>
        </p:spPr>
      </p:pic>
      <p:sp>
        <p:nvSpPr>
          <p:cNvPr id="5" name="Picture Placeholder 2">
            <a:extLst>
              <a:ext uri="{FF2B5EF4-FFF2-40B4-BE49-F238E27FC236}">
                <a16:creationId xmlns:a16="http://schemas.microsoft.com/office/drawing/2014/main" id="{7D7BF645-B2A4-9183-F61D-97AD57700DAB}"/>
              </a:ext>
            </a:extLst>
          </p:cNvPr>
          <p:cNvSpPr>
            <a:spLocks noGrp="1"/>
          </p:cNvSpPr>
          <p:nvPr>
            <p:ph type="pic" sz="quarter" idx="10" hasCustomPrompt="1"/>
          </p:nvPr>
        </p:nvSpPr>
        <p:spPr>
          <a:xfrm>
            <a:off x="5079761" y="1371601"/>
            <a:ext cx="6233610" cy="4086665"/>
          </a:xfrm>
          <a:prstGeom prst="roundRect">
            <a:avLst>
              <a:gd name="adj" fmla="val 1631"/>
            </a:avLst>
          </a:prstGeom>
          <a:solidFill>
            <a:schemeClr val="bg1">
              <a:lumMod val="85000"/>
            </a:schemeClr>
          </a:solidFill>
          <a:ln w="3175">
            <a:solidFill>
              <a:schemeClr val="tx1"/>
            </a:solidFill>
          </a:ln>
        </p:spPr>
        <p:txBody>
          <a:bodyPr vert="horz" lIns="252000" tIns="216000">
            <a:noAutofit/>
          </a:bodyPr>
          <a:lstStyle>
            <a:lvl1pPr marL="0" indent="0">
              <a:buNone/>
              <a:defRPr sz="1000" b="0" i="0" kern="0" cap="all" spc="667" baseline="0">
                <a:solidFill>
                  <a:schemeClr val="tx1"/>
                </a:solidFill>
                <a:latin typeface="Aptos" panose="020B0004020202020204" pitchFamily="34" charset="0"/>
                <a:cs typeface="Open Sans Light" panose="020B0606030504020204" pitchFamily="34" charset="0"/>
              </a:defRPr>
            </a:lvl1pPr>
          </a:lstStyle>
          <a:p>
            <a:r>
              <a:rPr lang="en-US"/>
              <a:t>PLACE IMAGE HERE</a:t>
            </a:r>
          </a:p>
        </p:txBody>
      </p:sp>
      <p:sp>
        <p:nvSpPr>
          <p:cNvPr id="9" name="Title 1">
            <a:extLst>
              <a:ext uri="{FF2B5EF4-FFF2-40B4-BE49-F238E27FC236}">
                <a16:creationId xmlns:a16="http://schemas.microsoft.com/office/drawing/2014/main" id="{D48D2F02-2332-2F82-2DCD-6D8BA415780E}"/>
              </a:ext>
            </a:extLst>
          </p:cNvPr>
          <p:cNvSpPr>
            <a:spLocks noGrp="1"/>
          </p:cNvSpPr>
          <p:nvPr>
            <p:ph type="title" hasCustomPrompt="1"/>
          </p:nvPr>
        </p:nvSpPr>
        <p:spPr>
          <a:xfrm>
            <a:off x="407368" y="1219200"/>
            <a:ext cx="3716422" cy="680384"/>
          </a:xfrm>
        </p:spPr>
        <p:txBody>
          <a:bodyPr/>
          <a:lstStyle/>
          <a:p>
            <a:r>
              <a:rPr lang="en-US"/>
              <a:t>Headline</a:t>
            </a:r>
          </a:p>
        </p:txBody>
      </p:sp>
      <p:sp>
        <p:nvSpPr>
          <p:cNvPr id="10" name="Text Placeholder 4">
            <a:extLst>
              <a:ext uri="{FF2B5EF4-FFF2-40B4-BE49-F238E27FC236}">
                <a16:creationId xmlns:a16="http://schemas.microsoft.com/office/drawing/2014/main" id="{5DCCD905-4B72-F3ED-B516-2D65B99ACD80}"/>
              </a:ext>
            </a:extLst>
          </p:cNvPr>
          <p:cNvSpPr>
            <a:spLocks noGrp="1"/>
          </p:cNvSpPr>
          <p:nvPr>
            <p:ph type="body" sz="quarter" idx="44"/>
          </p:nvPr>
        </p:nvSpPr>
        <p:spPr>
          <a:xfrm>
            <a:off x="381001" y="2088775"/>
            <a:ext cx="3733800" cy="353347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Date Placeholder 5">
            <a:extLst>
              <a:ext uri="{FF2B5EF4-FFF2-40B4-BE49-F238E27FC236}">
                <a16:creationId xmlns:a16="http://schemas.microsoft.com/office/drawing/2014/main" id="{954A74B7-D5DA-375C-30BE-3A956B571C50}"/>
              </a:ext>
            </a:extLst>
          </p:cNvPr>
          <p:cNvSpPr>
            <a:spLocks noGrp="1"/>
          </p:cNvSpPr>
          <p:nvPr>
            <p:ph type="dt" sz="half" idx="45"/>
          </p:nvPr>
        </p:nvSpPr>
        <p:spPr/>
        <p:txBody>
          <a:bodyPr/>
          <a:lstStyle/>
          <a:p>
            <a:endParaRPr lang="en-US"/>
          </a:p>
        </p:txBody>
      </p:sp>
      <p:sp>
        <p:nvSpPr>
          <p:cNvPr id="11" name="Footer Placeholder 10">
            <a:extLst>
              <a:ext uri="{FF2B5EF4-FFF2-40B4-BE49-F238E27FC236}">
                <a16:creationId xmlns:a16="http://schemas.microsoft.com/office/drawing/2014/main" id="{7E5CFF79-C547-976E-E6D0-65E9123A824F}"/>
              </a:ext>
            </a:extLst>
          </p:cNvPr>
          <p:cNvSpPr>
            <a:spLocks noGrp="1"/>
          </p:cNvSpPr>
          <p:nvPr>
            <p:ph type="ftr" sz="quarter" idx="46"/>
          </p:nvPr>
        </p:nvSpPr>
        <p:spPr/>
        <p:txBody>
          <a:bodyPr/>
          <a:lstStyle/>
          <a:p>
            <a:pPr algn="l"/>
            <a:endParaRPr lang="en-GB"/>
          </a:p>
        </p:txBody>
      </p:sp>
      <p:sp>
        <p:nvSpPr>
          <p:cNvPr id="12" name="Slide Number Placeholder 11">
            <a:extLst>
              <a:ext uri="{FF2B5EF4-FFF2-40B4-BE49-F238E27FC236}">
                <a16:creationId xmlns:a16="http://schemas.microsoft.com/office/drawing/2014/main" id="{8DC8D5C2-624A-77FF-E860-ADE02EFD93AC}"/>
              </a:ext>
            </a:extLst>
          </p:cNvPr>
          <p:cNvSpPr>
            <a:spLocks noGrp="1"/>
          </p:cNvSpPr>
          <p:nvPr>
            <p:ph type="sldNum" sz="quarter" idx="47"/>
          </p:nvPr>
        </p:nvSpPr>
        <p:spPr/>
        <p:txBody>
          <a:bodyPr/>
          <a:lstStyle/>
          <a:p>
            <a:fld id="{BCC574E5-598D-4C19-A93D-1F2ADF65AC13}" type="slidenum">
              <a:rPr lang="en-GB" smtClean="0"/>
              <a:pPr/>
              <a:t>‹#›</a:t>
            </a:fld>
            <a:endParaRPr lang="en-GB"/>
          </a:p>
        </p:txBody>
      </p:sp>
    </p:spTree>
    <p:extLst>
      <p:ext uri="{BB962C8B-B14F-4D97-AF65-F5344CB8AC3E}">
        <p14:creationId xmlns:p14="http://schemas.microsoft.com/office/powerpoint/2010/main" val="211497382"/>
      </p:ext>
    </p:extLst>
  </p:cSld>
  <p:clrMapOvr>
    <a:masterClrMapping/>
  </p:clrMapOvr>
</p:sldLayout>
</file>

<file path=ppt/slideLayouts/slideLayout158.xml><?xml version="1.0" encoding="utf-8"?>
<p:sldLayout xmlns:a="http://schemas.openxmlformats.org/drawingml/2006/main" xmlns:r="http://schemas.openxmlformats.org/officeDocument/2006/relationships" xmlns:p="http://schemas.openxmlformats.org/presentationml/2006/main" preserve="1">
  <p:cSld name="Content Slide">
    <p:bg>
      <p:bgPr>
        <a:solidFill>
          <a:schemeClr val="bg1"/>
        </a:solidFill>
        <a:effectLst/>
      </p:bgPr>
    </p:bg>
    <p:spTree>
      <p:nvGrpSpPr>
        <p:cNvPr id="1" name=""/>
        <p:cNvGrpSpPr/>
        <p:nvPr/>
      </p:nvGrpSpPr>
      <p:grpSpPr>
        <a:xfrm>
          <a:off x="0" y="0"/>
          <a:ext cx="0" cy="0"/>
          <a:chOff x="0" y="0"/>
          <a:chExt cx="0" cy="0"/>
        </a:xfrm>
      </p:grpSpPr>
      <p:sp>
        <p:nvSpPr>
          <p:cNvPr id="7" name="Text Placeholder 2"/>
          <p:cNvSpPr>
            <a:spLocks noGrp="1"/>
          </p:cNvSpPr>
          <p:nvPr>
            <p:ph idx="1"/>
          </p:nvPr>
        </p:nvSpPr>
        <p:spPr>
          <a:xfrm>
            <a:off x="407368" y="1831306"/>
            <a:ext cx="11400632" cy="4478014"/>
          </a:xfrm>
          <a:prstGeom prst="rect">
            <a:avLst/>
          </a:prstGeom>
        </p:spPr>
        <p:txBody>
          <a:bodyPr vert="horz" lIns="0" tIns="0" rIns="0" bIns="0" rtlCol="0">
            <a:noAutofit/>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3" name="Title 2"/>
          <p:cNvSpPr>
            <a:spLocks noGrp="1"/>
          </p:cNvSpPr>
          <p:nvPr>
            <p:ph type="title" hasCustomPrompt="1"/>
          </p:nvPr>
        </p:nvSpPr>
        <p:spPr>
          <a:xfrm>
            <a:off x="407368" y="404664"/>
            <a:ext cx="9422432" cy="656720"/>
          </a:xfrm>
        </p:spPr>
        <p:txBody>
          <a:bodyPr anchor="b"/>
          <a:lstStyle>
            <a:lvl1pPr>
              <a:defRPr sz="3600">
                <a:solidFill>
                  <a:schemeClr val="accent1"/>
                </a:solidFill>
              </a:defRPr>
            </a:lvl1pPr>
          </a:lstStyle>
          <a:p>
            <a:r>
              <a:rPr lang="en-US"/>
              <a:t>CONTENT SLIDE: CLICK TO EDIT TITLE</a:t>
            </a:r>
            <a:endParaRPr lang="en-GB"/>
          </a:p>
        </p:txBody>
      </p:sp>
      <p:pic>
        <p:nvPicPr>
          <p:cNvPr id="5" name="Picture 4">
            <a:extLst>
              <a:ext uri="{FF2B5EF4-FFF2-40B4-BE49-F238E27FC236}">
                <a16:creationId xmlns:a16="http://schemas.microsoft.com/office/drawing/2014/main" id="{78E744D5-1820-A694-25A7-8507F0ECA725}"/>
              </a:ext>
            </a:extLst>
          </p:cNvPr>
          <p:cNvPicPr>
            <a:picLocks noChangeAspect="1"/>
          </p:cNvPicPr>
          <p:nvPr/>
        </p:nvPicPr>
        <p:blipFill>
          <a:blip r:embed="rId2"/>
          <a:stretch>
            <a:fillRect/>
          </a:stretch>
        </p:blipFill>
        <p:spPr>
          <a:xfrm>
            <a:off x="10870330" y="-304800"/>
            <a:ext cx="1491339" cy="1988452"/>
          </a:xfrm>
          <a:prstGeom prst="rect">
            <a:avLst/>
          </a:prstGeom>
        </p:spPr>
      </p:pic>
      <p:sp>
        <p:nvSpPr>
          <p:cNvPr id="4" name="Text Placeholder 7">
            <a:extLst>
              <a:ext uri="{FF2B5EF4-FFF2-40B4-BE49-F238E27FC236}">
                <a16:creationId xmlns:a16="http://schemas.microsoft.com/office/drawing/2014/main" id="{B862EBD7-84A2-D691-ACFB-3643490DC53B}"/>
              </a:ext>
            </a:extLst>
          </p:cNvPr>
          <p:cNvSpPr>
            <a:spLocks noGrp="1"/>
          </p:cNvSpPr>
          <p:nvPr>
            <p:ph type="body" sz="quarter" idx="14" hasCustomPrompt="1"/>
          </p:nvPr>
        </p:nvSpPr>
        <p:spPr>
          <a:xfrm>
            <a:off x="381000" y="1219200"/>
            <a:ext cx="9448801" cy="612106"/>
          </a:xfrm>
        </p:spPr>
        <p:txBody>
          <a:bodyPr/>
          <a:lstStyle>
            <a:lvl1pPr marL="0" indent="0" algn="l">
              <a:lnSpc>
                <a:spcPct val="80000"/>
              </a:lnSpc>
              <a:buNone/>
              <a:defRPr lang="en-US" sz="2000" b="1" i="0" kern="1200" cap="all" spc="0" baseline="0" dirty="0">
                <a:solidFill>
                  <a:schemeClr val="accent4"/>
                </a:solidFill>
                <a:latin typeface="Aptos Black" panose="020B0004020202020204" pitchFamily="34" charset="0"/>
                <a:ea typeface="Aptos Black" panose="020B0004020202020204" pitchFamily="34" charset="0"/>
                <a:cs typeface="Aptos Black" panose="020B0004020202020204" pitchFamily="34" charset="0"/>
              </a:defRPr>
            </a:lvl1pPr>
            <a:lvl2pPr marL="457063" indent="0">
              <a:buNone/>
              <a:defRPr/>
            </a:lvl2pPr>
            <a:lvl3pPr marL="914126" indent="0">
              <a:buNone/>
              <a:defRPr/>
            </a:lvl3pPr>
            <a:lvl4pPr marL="1371189" indent="0">
              <a:buNone/>
              <a:defRPr/>
            </a:lvl4pPr>
            <a:lvl5pPr marL="1828252" indent="0">
              <a:buNone/>
              <a:defRPr/>
            </a:lvl5pPr>
          </a:lstStyle>
          <a:p>
            <a:pPr lvl="0"/>
            <a:r>
              <a:rPr lang="en-US"/>
              <a:t>Description</a:t>
            </a:r>
          </a:p>
        </p:txBody>
      </p:sp>
      <p:sp>
        <p:nvSpPr>
          <p:cNvPr id="9" name="Date Placeholder 8">
            <a:extLst>
              <a:ext uri="{FF2B5EF4-FFF2-40B4-BE49-F238E27FC236}">
                <a16:creationId xmlns:a16="http://schemas.microsoft.com/office/drawing/2014/main" id="{B24427F5-3AC6-F4E8-144B-DDD9B984DDF4}"/>
              </a:ext>
            </a:extLst>
          </p:cNvPr>
          <p:cNvSpPr>
            <a:spLocks noGrp="1"/>
          </p:cNvSpPr>
          <p:nvPr>
            <p:ph type="dt" sz="half" idx="15"/>
          </p:nvPr>
        </p:nvSpPr>
        <p:spPr/>
        <p:txBody>
          <a:bodyPr/>
          <a:lstStyle/>
          <a:p>
            <a:endParaRPr lang="en-US"/>
          </a:p>
        </p:txBody>
      </p:sp>
      <p:sp>
        <p:nvSpPr>
          <p:cNvPr id="10" name="Footer Placeholder 9">
            <a:extLst>
              <a:ext uri="{FF2B5EF4-FFF2-40B4-BE49-F238E27FC236}">
                <a16:creationId xmlns:a16="http://schemas.microsoft.com/office/drawing/2014/main" id="{1A83F38F-BAED-5F77-DE90-447441ACC9F0}"/>
              </a:ext>
            </a:extLst>
          </p:cNvPr>
          <p:cNvSpPr>
            <a:spLocks noGrp="1"/>
          </p:cNvSpPr>
          <p:nvPr>
            <p:ph type="ftr" sz="quarter" idx="16"/>
          </p:nvPr>
        </p:nvSpPr>
        <p:spPr/>
        <p:txBody>
          <a:bodyPr/>
          <a:lstStyle/>
          <a:p>
            <a:pPr algn="l"/>
            <a:endParaRPr lang="en-GB"/>
          </a:p>
        </p:txBody>
      </p:sp>
      <p:sp>
        <p:nvSpPr>
          <p:cNvPr id="11" name="Slide Number Placeholder 10">
            <a:extLst>
              <a:ext uri="{FF2B5EF4-FFF2-40B4-BE49-F238E27FC236}">
                <a16:creationId xmlns:a16="http://schemas.microsoft.com/office/drawing/2014/main" id="{2BEB2F9D-0BB2-A7A0-1B3A-5D4BAAFBF87C}"/>
              </a:ext>
            </a:extLst>
          </p:cNvPr>
          <p:cNvSpPr>
            <a:spLocks noGrp="1"/>
          </p:cNvSpPr>
          <p:nvPr>
            <p:ph type="sldNum" sz="quarter" idx="17"/>
          </p:nvPr>
        </p:nvSpPr>
        <p:spPr/>
        <p:txBody>
          <a:bodyPr/>
          <a:lstStyle/>
          <a:p>
            <a:fld id="{BCC574E5-598D-4C19-A93D-1F2ADF65AC13}" type="slidenum">
              <a:rPr lang="en-GB" smtClean="0"/>
              <a:pPr/>
              <a:t>‹#›</a:t>
            </a:fld>
            <a:endParaRPr lang="en-GB"/>
          </a:p>
        </p:txBody>
      </p:sp>
    </p:spTree>
    <p:extLst>
      <p:ext uri="{BB962C8B-B14F-4D97-AF65-F5344CB8AC3E}">
        <p14:creationId xmlns:p14="http://schemas.microsoft.com/office/powerpoint/2010/main" val="2581644426"/>
      </p:ext>
    </p:extLst>
  </p:cSld>
  <p:clrMapOvr>
    <a:masterClrMapping/>
  </p:clrMapOvr>
</p:sldLayout>
</file>

<file path=ppt/slideLayouts/slideLayout159.xml><?xml version="1.0" encoding="utf-8"?>
<p:sldLayout xmlns:a="http://schemas.openxmlformats.org/drawingml/2006/main" xmlns:r="http://schemas.openxmlformats.org/officeDocument/2006/relationships" xmlns:p="http://schemas.openxmlformats.org/presentationml/2006/main" preserve="1" userDrawn="1">
  <p:cSld name="Title Slide">
    <p:bg>
      <p:bgPr>
        <a:solidFill>
          <a:schemeClr val="accent1"/>
        </a:solidFill>
        <a:effectLst/>
      </p:bgPr>
    </p:bg>
    <p:spTree>
      <p:nvGrpSpPr>
        <p:cNvPr id="1" name=""/>
        <p:cNvGrpSpPr/>
        <p:nvPr/>
      </p:nvGrpSpPr>
      <p:grpSpPr>
        <a:xfrm>
          <a:off x="0" y="0"/>
          <a:ext cx="0" cy="0"/>
          <a:chOff x="0" y="0"/>
          <a:chExt cx="0" cy="0"/>
        </a:xfrm>
      </p:grpSpPr>
      <p:pic>
        <p:nvPicPr>
          <p:cNvPr id="7" name="Graphic 6">
            <a:extLst>
              <a:ext uri="{FF2B5EF4-FFF2-40B4-BE49-F238E27FC236}">
                <a16:creationId xmlns:a16="http://schemas.microsoft.com/office/drawing/2014/main" id="{6554937F-DEAE-F273-7133-193BEEFC9DAF}"/>
              </a:ext>
            </a:extLst>
          </p:cNvPr>
          <p:cNvPicPr>
            <a:picLocks noChangeAspect="1"/>
          </p:cNvPicPr>
          <p:nvPr userDrawn="1"/>
        </p:nvPicPr>
        <p:blipFill>
          <a:blip>
            <a:extLst>
              <a:ext uri="{96DAC541-7B7A-43D3-8B79-37D633B846F1}">
                <asvg:svgBlip xmlns:asvg="http://schemas.microsoft.com/office/drawing/2016/SVG/main" r:embed="rId2"/>
              </a:ext>
            </a:extLst>
          </a:blip>
          <a:srcRect l="43386" b="41844"/>
          <a:stretch/>
        </p:blipFill>
        <p:spPr>
          <a:xfrm>
            <a:off x="0" y="2947800"/>
            <a:ext cx="8915400" cy="3927673"/>
          </a:xfrm>
          <a:prstGeom prst="rect">
            <a:avLst/>
          </a:prstGeom>
        </p:spPr>
      </p:pic>
      <p:sp>
        <p:nvSpPr>
          <p:cNvPr id="8" name="Subtitle 2">
            <a:extLst>
              <a:ext uri="{FF2B5EF4-FFF2-40B4-BE49-F238E27FC236}">
                <a16:creationId xmlns:a16="http://schemas.microsoft.com/office/drawing/2014/main" id="{9324C1D3-8AB4-AAB5-7B7F-87203FD6E6B0}"/>
              </a:ext>
            </a:extLst>
          </p:cNvPr>
          <p:cNvSpPr>
            <a:spLocks noGrp="1"/>
          </p:cNvSpPr>
          <p:nvPr>
            <p:ph type="subTitle" idx="1" hasCustomPrompt="1"/>
          </p:nvPr>
        </p:nvSpPr>
        <p:spPr>
          <a:xfrm>
            <a:off x="381000" y="2055337"/>
            <a:ext cx="7517432" cy="385531"/>
          </a:xfrm>
        </p:spPr>
        <p:txBody>
          <a:bodyPr anchor="t" anchorCtr="0">
            <a:noAutofit/>
          </a:bodyPr>
          <a:lstStyle>
            <a:lvl1pPr marL="0" indent="0" algn="l">
              <a:buNone/>
              <a:defRPr sz="2400">
                <a:solidFill>
                  <a:schemeClr val="bg1"/>
                </a:solidFill>
              </a:defRPr>
            </a:lvl1pPr>
            <a:lvl2pPr marL="0" indent="0" algn="l">
              <a:buNone/>
              <a:defRPr i="1">
                <a:solidFill>
                  <a:schemeClr val="bg1"/>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pPr lvl="0"/>
            <a:r>
              <a:rPr lang="en-US"/>
              <a:t>Click to edit Subtitle</a:t>
            </a:r>
          </a:p>
        </p:txBody>
      </p:sp>
      <p:sp>
        <p:nvSpPr>
          <p:cNvPr id="9" name="Text Placeholder 10">
            <a:extLst>
              <a:ext uri="{FF2B5EF4-FFF2-40B4-BE49-F238E27FC236}">
                <a16:creationId xmlns:a16="http://schemas.microsoft.com/office/drawing/2014/main" id="{15D9225D-4117-7A9B-A2A9-FADC283FC86E}"/>
              </a:ext>
            </a:extLst>
          </p:cNvPr>
          <p:cNvSpPr>
            <a:spLocks noGrp="1"/>
          </p:cNvSpPr>
          <p:nvPr>
            <p:ph type="body" sz="quarter" idx="14" hasCustomPrompt="1"/>
          </p:nvPr>
        </p:nvSpPr>
        <p:spPr>
          <a:xfrm>
            <a:off x="381000" y="2507962"/>
            <a:ext cx="7517432" cy="466305"/>
          </a:xfrm>
        </p:spPr>
        <p:txBody>
          <a:bodyPr/>
          <a:lstStyle>
            <a:lvl1pPr marL="0" indent="0">
              <a:buNone/>
              <a:defRPr b="0" i="0">
                <a:solidFill>
                  <a:schemeClr val="bg1"/>
                </a:solidFill>
                <a:latin typeface="Aptos" panose="020B0004020202020204" pitchFamily="34" charset="0"/>
              </a:defRPr>
            </a:lvl1pPr>
            <a:lvl2pPr marL="228600" indent="0">
              <a:buNone/>
              <a:defRPr>
                <a:solidFill>
                  <a:schemeClr val="bg1"/>
                </a:solidFill>
              </a:defRPr>
            </a:lvl2pPr>
            <a:lvl3pPr marL="457200" indent="0">
              <a:buNone/>
              <a:defRPr>
                <a:solidFill>
                  <a:schemeClr val="bg1"/>
                </a:solidFill>
              </a:defRPr>
            </a:lvl3pPr>
            <a:lvl4pPr marL="685800" indent="0">
              <a:buNone/>
              <a:defRPr>
                <a:solidFill>
                  <a:schemeClr val="bg1"/>
                </a:solidFill>
              </a:defRPr>
            </a:lvl4pPr>
            <a:lvl5pPr marL="914400" indent="0">
              <a:buNone/>
              <a:defRPr>
                <a:solidFill>
                  <a:schemeClr val="bg1"/>
                </a:solidFill>
              </a:defRPr>
            </a:lvl5pPr>
          </a:lstStyle>
          <a:p>
            <a:pPr lvl="0"/>
            <a:r>
              <a:rPr lang="en-US"/>
              <a:t>Date  |  Presenter</a:t>
            </a:r>
          </a:p>
        </p:txBody>
      </p:sp>
      <p:sp>
        <p:nvSpPr>
          <p:cNvPr id="10" name="Text Placeholder 20">
            <a:extLst>
              <a:ext uri="{FF2B5EF4-FFF2-40B4-BE49-F238E27FC236}">
                <a16:creationId xmlns:a16="http://schemas.microsoft.com/office/drawing/2014/main" id="{B6BC814F-ECD2-0E8E-D191-FA9B349D98C4}"/>
              </a:ext>
            </a:extLst>
          </p:cNvPr>
          <p:cNvSpPr>
            <a:spLocks noGrp="1"/>
          </p:cNvSpPr>
          <p:nvPr>
            <p:ph type="body" sz="quarter" idx="15" hasCustomPrompt="1"/>
          </p:nvPr>
        </p:nvSpPr>
        <p:spPr>
          <a:xfrm>
            <a:off x="381000" y="398362"/>
            <a:ext cx="8534400" cy="1656975"/>
          </a:xfrm>
        </p:spPr>
        <p:txBody>
          <a:bodyPr anchor="b"/>
          <a:lstStyle>
            <a:lvl1pPr marL="0" indent="0">
              <a:lnSpc>
                <a:spcPct val="80000"/>
              </a:lnSpc>
              <a:buNone/>
              <a:defRPr lang="en-US" sz="5400" b="1" i="0" kern="1200" cap="all" baseline="0" dirty="0" smtClean="0">
                <a:solidFill>
                  <a:schemeClr val="accent6"/>
                </a:solidFill>
                <a:latin typeface="Aptos Black" panose="020B0004020202020204" pitchFamily="34" charset="0"/>
                <a:ea typeface="+mj-ea"/>
                <a:cs typeface="+mj-cs"/>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External Title Slide</a:t>
            </a:r>
          </a:p>
        </p:txBody>
      </p:sp>
      <p:sp>
        <p:nvSpPr>
          <p:cNvPr id="11" name="TextBox 10">
            <a:extLst>
              <a:ext uri="{FF2B5EF4-FFF2-40B4-BE49-F238E27FC236}">
                <a16:creationId xmlns:a16="http://schemas.microsoft.com/office/drawing/2014/main" id="{5D70D2AC-CDBB-5F23-2376-67B4EA5CA53F}"/>
              </a:ext>
            </a:extLst>
          </p:cNvPr>
          <p:cNvSpPr txBox="1"/>
          <p:nvPr userDrawn="1"/>
        </p:nvSpPr>
        <p:spPr>
          <a:xfrm>
            <a:off x="381000" y="6566356"/>
            <a:ext cx="7517432" cy="215444"/>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800" b="0" i="1" u="none" strike="noStrike" kern="1200" cap="none" spc="0" normalizeH="0" baseline="0" noProof="0">
                <a:ln>
                  <a:noFill/>
                </a:ln>
                <a:solidFill>
                  <a:schemeClr val="bg1"/>
                </a:solidFill>
                <a:effectLst/>
                <a:uLnTx/>
                <a:uFillTx/>
                <a:latin typeface="Aptos" panose="020B0004020202020204" pitchFamily="34" charset="0"/>
                <a:ea typeface="+mn-ea"/>
                <a:cs typeface="+mn-cs"/>
              </a:rPr>
              <a:t>© 2025 KC2026. All Rights Reserved. FIFA World Cup 26™, FIFA World Cup™, World Cup™ and associated trademarks and logos are the property of FIFA.</a:t>
            </a:r>
            <a:endParaRPr kumimoji="0" lang="en-GB" sz="800" b="0" i="0" u="none" strike="noStrike" kern="1200" cap="none" spc="0" normalizeH="0" baseline="0" noProof="0">
              <a:ln>
                <a:noFill/>
              </a:ln>
              <a:solidFill>
                <a:schemeClr val="bg1"/>
              </a:solidFill>
              <a:effectLst/>
              <a:uLnTx/>
              <a:uFillTx/>
              <a:latin typeface="FWC26 Normal Thin"/>
              <a:ea typeface="+mn-ea"/>
              <a:cs typeface="+mn-cs"/>
            </a:endParaRPr>
          </a:p>
        </p:txBody>
      </p:sp>
      <p:sp>
        <p:nvSpPr>
          <p:cNvPr id="14" name="Rectangle 13">
            <a:extLst>
              <a:ext uri="{FF2B5EF4-FFF2-40B4-BE49-F238E27FC236}">
                <a16:creationId xmlns:a16="http://schemas.microsoft.com/office/drawing/2014/main" id="{BA90ACFF-F660-729E-0C68-CF1D9C9A0D37}"/>
              </a:ext>
            </a:extLst>
          </p:cNvPr>
          <p:cNvSpPr>
            <a:spLocks noGrp="1" noRot="1" noMove="1" noResize="1" noEditPoints="1" noAdjustHandles="1" noChangeArrowheads="1" noChangeShapeType="1"/>
          </p:cNvSpPr>
          <p:nvPr userDrawn="1"/>
        </p:nvSpPr>
        <p:spPr>
          <a:xfrm>
            <a:off x="11266098" y="76199"/>
            <a:ext cx="724619" cy="1143001"/>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C30CD467-2673-5592-44FF-E4631E107BE1}"/>
              </a:ext>
            </a:extLst>
          </p:cNvPr>
          <p:cNvPicPr>
            <a:picLocks noChangeAspect="1"/>
          </p:cNvPicPr>
          <p:nvPr userDrawn="1"/>
        </p:nvPicPr>
        <p:blipFill>
          <a:blip r:embed="rId3"/>
          <a:srcRect l="37799" t="36701" r="39392" b="36485"/>
          <a:stretch>
            <a:fillRect/>
          </a:stretch>
        </p:blipFill>
        <p:spPr>
          <a:xfrm>
            <a:off x="9620292" y="76199"/>
            <a:ext cx="2370425" cy="3715408"/>
          </a:xfrm>
          <a:prstGeom prst="rect">
            <a:avLst/>
          </a:prstGeom>
        </p:spPr>
      </p:pic>
    </p:spTree>
    <p:extLst>
      <p:ext uri="{BB962C8B-B14F-4D97-AF65-F5344CB8AC3E}">
        <p14:creationId xmlns:p14="http://schemas.microsoft.com/office/powerpoint/2010/main" val="22914105"/>
      </p:ext>
    </p:extLst>
  </p:cSld>
  <p:clrMapOvr>
    <a:masterClrMapping/>
  </p:clrMapOvr>
</p:sldLayout>
</file>

<file path=ppt/slideLayouts/slideLayout160.xml><?xml version="1.0" encoding="utf-8"?>
<p:sldLayout xmlns:a="http://schemas.openxmlformats.org/drawingml/2006/main" xmlns:r="http://schemas.openxmlformats.org/officeDocument/2006/relationships" xmlns:p="http://schemas.openxmlformats.org/presentationml/2006/main" preserve="1" userDrawn="1">
  <p:cSld name="Divider slide">
    <p:bg>
      <p:bgPr>
        <a:solidFill>
          <a:schemeClr val="accent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BA90ACFF-F660-729E-0C68-CF1D9C9A0D37}"/>
              </a:ext>
            </a:extLst>
          </p:cNvPr>
          <p:cNvSpPr>
            <a:spLocks noGrp="1" noRot="1" noMove="1" noResize="1" noEditPoints="1" noAdjustHandles="1" noChangeArrowheads="1" noChangeShapeType="1"/>
          </p:cNvSpPr>
          <p:nvPr userDrawn="1"/>
        </p:nvSpPr>
        <p:spPr>
          <a:xfrm>
            <a:off x="11266098" y="76199"/>
            <a:ext cx="724619" cy="1143001"/>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lide Number Placeholder 3">
            <a:extLst>
              <a:ext uri="{FF2B5EF4-FFF2-40B4-BE49-F238E27FC236}">
                <a16:creationId xmlns:a16="http://schemas.microsoft.com/office/drawing/2014/main" id="{1D406E88-78F3-DCE5-B8A2-678ECCEEA32C}"/>
              </a:ext>
            </a:extLst>
          </p:cNvPr>
          <p:cNvSpPr>
            <a:spLocks noGrp="1"/>
          </p:cNvSpPr>
          <p:nvPr>
            <p:ph type="sldNum" sz="quarter" idx="11"/>
          </p:nvPr>
        </p:nvSpPr>
        <p:spPr>
          <a:xfrm>
            <a:off x="11424000" y="6573600"/>
            <a:ext cx="384000" cy="180000"/>
          </a:xfrm>
        </p:spPr>
        <p:txBody>
          <a:bodyPr/>
          <a:lstStyle>
            <a:lvl1pPr>
              <a:defRPr>
                <a:solidFill>
                  <a:schemeClr val="bg1"/>
                </a:solidFill>
              </a:defRPr>
            </a:lvl1pPr>
          </a:lstStyle>
          <a:p>
            <a:fld id="{BCC574E5-598D-4C19-A93D-1F2ADF65AC13}" type="slidenum">
              <a:rPr lang="en-GB" smtClean="0"/>
              <a:pPr/>
              <a:t>‹#›</a:t>
            </a:fld>
            <a:endParaRPr lang="en-GB"/>
          </a:p>
        </p:txBody>
      </p:sp>
      <p:pic>
        <p:nvPicPr>
          <p:cNvPr id="4" name="Graphic 3">
            <a:extLst>
              <a:ext uri="{FF2B5EF4-FFF2-40B4-BE49-F238E27FC236}">
                <a16:creationId xmlns:a16="http://schemas.microsoft.com/office/drawing/2014/main" id="{C3662675-FE4A-CD02-7E38-A18BD44B5949}"/>
              </a:ext>
            </a:extLst>
          </p:cNvPr>
          <p:cNvPicPr>
            <a:picLocks noChangeAspect="1"/>
          </p:cNvPicPr>
          <p:nvPr userDrawn="1"/>
        </p:nvPicPr>
        <p:blipFill>
          <a:blip>
            <a:extLst>
              <a:ext uri="{96DAC541-7B7A-43D3-8B79-37D633B846F1}">
                <asvg:svgBlip xmlns:asvg="http://schemas.microsoft.com/office/drawing/2016/SVG/main" r:embed="rId2"/>
              </a:ext>
            </a:extLst>
          </a:blip>
          <a:srcRect r="42536" b="41964"/>
          <a:stretch/>
        </p:blipFill>
        <p:spPr>
          <a:xfrm>
            <a:off x="3142785" y="2938507"/>
            <a:ext cx="9049215" cy="3919493"/>
          </a:xfrm>
          <a:prstGeom prst="rect">
            <a:avLst/>
          </a:prstGeom>
        </p:spPr>
      </p:pic>
      <p:sp>
        <p:nvSpPr>
          <p:cNvPr id="5" name="Text Placeholder 20">
            <a:extLst>
              <a:ext uri="{FF2B5EF4-FFF2-40B4-BE49-F238E27FC236}">
                <a16:creationId xmlns:a16="http://schemas.microsoft.com/office/drawing/2014/main" id="{BEA1A9C8-D74C-A928-2BB6-8B0D88F30370}"/>
              </a:ext>
            </a:extLst>
          </p:cNvPr>
          <p:cNvSpPr>
            <a:spLocks noGrp="1"/>
          </p:cNvSpPr>
          <p:nvPr>
            <p:ph type="body" sz="quarter" idx="15" hasCustomPrompt="1"/>
          </p:nvPr>
        </p:nvSpPr>
        <p:spPr>
          <a:xfrm>
            <a:off x="381000" y="835024"/>
            <a:ext cx="11427000" cy="2994026"/>
          </a:xfrm>
        </p:spPr>
        <p:txBody>
          <a:bodyPr anchor="ctr"/>
          <a:lstStyle>
            <a:lvl1pPr marL="0" indent="0" algn="l">
              <a:lnSpc>
                <a:spcPct val="80000"/>
              </a:lnSpc>
              <a:buNone/>
              <a:defRPr lang="en-US" sz="5400" b="1" i="0" kern="1200" cap="all" baseline="0" dirty="0" smtClean="0">
                <a:solidFill>
                  <a:schemeClr val="bg1"/>
                </a:solidFill>
                <a:latin typeface="Aptos Black" panose="020B0004020202020204" pitchFamily="34" charset="0"/>
                <a:ea typeface="+mj-ea"/>
                <a:cs typeface="+mj-cs"/>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Divider Slide</a:t>
            </a:r>
          </a:p>
        </p:txBody>
      </p:sp>
      <p:sp>
        <p:nvSpPr>
          <p:cNvPr id="6" name="TextBox 5">
            <a:extLst>
              <a:ext uri="{FF2B5EF4-FFF2-40B4-BE49-F238E27FC236}">
                <a16:creationId xmlns:a16="http://schemas.microsoft.com/office/drawing/2014/main" id="{CB94634E-2FA4-CA3F-D294-F6A74EE32F81}"/>
              </a:ext>
            </a:extLst>
          </p:cNvPr>
          <p:cNvSpPr txBox="1"/>
          <p:nvPr userDrawn="1"/>
        </p:nvSpPr>
        <p:spPr>
          <a:xfrm>
            <a:off x="381000" y="6566356"/>
            <a:ext cx="7517432" cy="215444"/>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800" b="0" i="1" u="none" strike="noStrike" kern="1200" cap="none" spc="0" normalizeH="0" baseline="0" noProof="0">
                <a:ln>
                  <a:noFill/>
                </a:ln>
                <a:solidFill>
                  <a:schemeClr val="bg1"/>
                </a:solidFill>
                <a:effectLst/>
                <a:uLnTx/>
                <a:uFillTx/>
                <a:latin typeface="Aptos" panose="020B0004020202020204" pitchFamily="34" charset="0"/>
                <a:ea typeface="+mn-ea"/>
                <a:cs typeface="+mn-cs"/>
              </a:rPr>
              <a:t>© 2025 KC2026. All Rights Reserved. FIFA World Cup 26™, FIFA World Cup™, World Cup™ and associated trademarks and logos are the property of FIFA.</a:t>
            </a:r>
            <a:endParaRPr kumimoji="0" lang="en-GB" sz="800" b="0" i="0" u="none" strike="noStrike" kern="1200" cap="none" spc="0" normalizeH="0" baseline="0" noProof="0">
              <a:ln>
                <a:noFill/>
              </a:ln>
              <a:solidFill>
                <a:schemeClr val="bg1"/>
              </a:solidFill>
              <a:effectLst/>
              <a:uLnTx/>
              <a:uFillTx/>
              <a:latin typeface="FWC26 Normal Thin"/>
              <a:ea typeface="+mn-ea"/>
              <a:cs typeface="+mn-cs"/>
            </a:endParaRPr>
          </a:p>
        </p:txBody>
      </p:sp>
    </p:spTree>
    <p:extLst>
      <p:ext uri="{BB962C8B-B14F-4D97-AF65-F5344CB8AC3E}">
        <p14:creationId xmlns:p14="http://schemas.microsoft.com/office/powerpoint/2010/main" val="4136488067"/>
      </p:ext>
    </p:extLst>
  </p:cSld>
  <p:clrMapOvr>
    <a:masterClrMapping/>
  </p:clrMapOvr>
</p:sldLayout>
</file>

<file path=ppt/slideLayouts/slideLayout161.xml><?xml version="1.0" encoding="utf-8"?>
<p:sldLayout xmlns:a="http://schemas.openxmlformats.org/drawingml/2006/main" xmlns:r="http://schemas.openxmlformats.org/officeDocument/2006/relationships" xmlns:p="http://schemas.openxmlformats.org/presentationml/2006/main" preserve="1" userDrawn="1">
  <p:cSld name="Countdown">
    <p:bg>
      <p:bgPr>
        <a:solidFill>
          <a:schemeClr val="accent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BA90ACFF-F660-729E-0C68-CF1D9C9A0D37}"/>
              </a:ext>
            </a:extLst>
          </p:cNvPr>
          <p:cNvSpPr>
            <a:spLocks noGrp="1" noRot="1" noMove="1" noResize="1" noEditPoints="1" noAdjustHandles="1" noChangeArrowheads="1" noChangeShapeType="1"/>
          </p:cNvSpPr>
          <p:nvPr userDrawn="1"/>
        </p:nvSpPr>
        <p:spPr>
          <a:xfrm>
            <a:off x="11266098" y="76199"/>
            <a:ext cx="724619" cy="1143001"/>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Slide Number Placeholder 3">
            <a:extLst>
              <a:ext uri="{FF2B5EF4-FFF2-40B4-BE49-F238E27FC236}">
                <a16:creationId xmlns:a16="http://schemas.microsoft.com/office/drawing/2014/main" id="{FEF4C72A-68CD-811A-8B1D-86A7C65FD247}"/>
              </a:ext>
            </a:extLst>
          </p:cNvPr>
          <p:cNvSpPr>
            <a:spLocks noGrp="1"/>
          </p:cNvSpPr>
          <p:nvPr>
            <p:ph type="sldNum" sz="quarter" idx="11"/>
          </p:nvPr>
        </p:nvSpPr>
        <p:spPr>
          <a:xfrm>
            <a:off x="11424000" y="6573600"/>
            <a:ext cx="384000" cy="180000"/>
          </a:xfrm>
        </p:spPr>
        <p:txBody>
          <a:bodyPr/>
          <a:lstStyle>
            <a:lvl1pPr>
              <a:defRPr>
                <a:solidFill>
                  <a:schemeClr val="bg1"/>
                </a:solidFill>
              </a:defRPr>
            </a:lvl1pPr>
          </a:lstStyle>
          <a:p>
            <a:fld id="{BCC574E5-598D-4C19-A93D-1F2ADF65AC13}" type="slidenum">
              <a:rPr lang="en-GB" smtClean="0"/>
              <a:pPr/>
              <a:t>‹#›</a:t>
            </a:fld>
            <a:endParaRPr lang="en-GB"/>
          </a:p>
        </p:txBody>
      </p:sp>
      <p:pic>
        <p:nvPicPr>
          <p:cNvPr id="7" name="Graphic 6">
            <a:extLst>
              <a:ext uri="{FF2B5EF4-FFF2-40B4-BE49-F238E27FC236}">
                <a16:creationId xmlns:a16="http://schemas.microsoft.com/office/drawing/2014/main" id="{E9A2CCB8-86A7-F9E3-BE2A-FF2ADA94B05F}"/>
              </a:ext>
            </a:extLst>
          </p:cNvPr>
          <p:cNvPicPr>
            <a:picLocks noChangeAspect="1"/>
          </p:cNvPicPr>
          <p:nvPr userDrawn="1"/>
        </p:nvPicPr>
        <p:blipFill>
          <a:blip>
            <a:extLst>
              <a:ext uri="{96DAC541-7B7A-43D3-8B79-37D633B846F1}">
                <asvg:svgBlip xmlns:asvg="http://schemas.microsoft.com/office/drawing/2016/SVG/main" r:embed="rId2"/>
              </a:ext>
            </a:extLst>
          </a:blip>
          <a:srcRect r="42536" b="41964"/>
          <a:stretch/>
        </p:blipFill>
        <p:spPr>
          <a:xfrm>
            <a:off x="3142785" y="2938507"/>
            <a:ext cx="9049215" cy="3919493"/>
          </a:xfrm>
          <a:prstGeom prst="rect">
            <a:avLst/>
          </a:prstGeom>
        </p:spPr>
      </p:pic>
      <p:sp>
        <p:nvSpPr>
          <p:cNvPr id="8" name="TextBox 7">
            <a:extLst>
              <a:ext uri="{FF2B5EF4-FFF2-40B4-BE49-F238E27FC236}">
                <a16:creationId xmlns:a16="http://schemas.microsoft.com/office/drawing/2014/main" id="{CD2D9D91-EA97-DAB5-1721-4857210531CD}"/>
              </a:ext>
            </a:extLst>
          </p:cNvPr>
          <p:cNvSpPr txBox="1"/>
          <p:nvPr userDrawn="1"/>
        </p:nvSpPr>
        <p:spPr>
          <a:xfrm>
            <a:off x="2362200" y="4045403"/>
            <a:ext cx="7467600" cy="1446550"/>
          </a:xfrm>
          <a:prstGeom prst="rect">
            <a:avLst/>
          </a:prstGeom>
          <a:noFill/>
        </p:spPr>
        <p:txBody>
          <a:bodyPr wrap="square" rtlCol="0">
            <a:spAutoFit/>
          </a:bodyPr>
          <a:lstStyle/>
          <a:p>
            <a:pPr algn="ctr"/>
            <a:r>
              <a:rPr lang="en-US" sz="8800" b="1">
                <a:solidFill>
                  <a:schemeClr val="bg1"/>
                </a:solidFill>
                <a:latin typeface="Aptos Black" panose="020B0004020202020204" pitchFamily="34" charset="0"/>
              </a:rPr>
              <a:t>DAYS TO GO</a:t>
            </a:r>
          </a:p>
        </p:txBody>
      </p:sp>
      <p:sp>
        <p:nvSpPr>
          <p:cNvPr id="10" name="Text Placeholder 7">
            <a:extLst>
              <a:ext uri="{FF2B5EF4-FFF2-40B4-BE49-F238E27FC236}">
                <a16:creationId xmlns:a16="http://schemas.microsoft.com/office/drawing/2014/main" id="{E3B930A7-7500-6EEA-7B7C-9A21ECE67C68}"/>
              </a:ext>
            </a:extLst>
          </p:cNvPr>
          <p:cNvSpPr>
            <a:spLocks noGrp="1"/>
          </p:cNvSpPr>
          <p:nvPr>
            <p:ph type="body" sz="quarter" idx="12" hasCustomPrompt="1"/>
          </p:nvPr>
        </p:nvSpPr>
        <p:spPr>
          <a:xfrm>
            <a:off x="2357051" y="384089"/>
            <a:ext cx="7467600" cy="4000500"/>
          </a:xfrm>
        </p:spPr>
        <p:txBody>
          <a:bodyPr/>
          <a:lstStyle>
            <a:lvl1pPr marL="0" indent="0" algn="ctr">
              <a:buNone/>
              <a:defRPr sz="30000" b="1" i="0">
                <a:solidFill>
                  <a:schemeClr val="accent6"/>
                </a:solidFill>
                <a:latin typeface="Aptos Black" panose="020B0004020202020204" pitchFamily="34" charset="0"/>
              </a:defRPr>
            </a:lvl1pPr>
          </a:lstStyle>
          <a:p>
            <a:pPr lvl="0"/>
            <a:r>
              <a:rPr lang="en-US"/>
              <a:t>350</a:t>
            </a:r>
          </a:p>
        </p:txBody>
      </p:sp>
      <p:sp>
        <p:nvSpPr>
          <p:cNvPr id="11" name="Footer Placeholder 1">
            <a:extLst>
              <a:ext uri="{FF2B5EF4-FFF2-40B4-BE49-F238E27FC236}">
                <a16:creationId xmlns:a16="http://schemas.microsoft.com/office/drawing/2014/main" id="{01D3D52D-0296-57CD-E28A-8CE95F7FC43E}"/>
              </a:ext>
            </a:extLst>
          </p:cNvPr>
          <p:cNvSpPr>
            <a:spLocks noGrp="1"/>
          </p:cNvSpPr>
          <p:nvPr>
            <p:ph type="ftr" sz="quarter" idx="10"/>
          </p:nvPr>
        </p:nvSpPr>
        <p:spPr>
          <a:xfrm>
            <a:off x="407368" y="6573600"/>
            <a:ext cx="10872632" cy="180000"/>
          </a:xfrm>
        </p:spPr>
        <p:txBody>
          <a:bodyPr/>
          <a:lstStyle/>
          <a:p>
            <a:pPr algn="l"/>
            <a:r>
              <a:rPr lang="en-US" i="1">
                <a:solidFill>
                  <a:schemeClr val="bg1"/>
                </a:solidFill>
                <a:latin typeface="Aptos" panose="020B0004020202020204" pitchFamily="34" charset="0"/>
              </a:rPr>
              <a:t>© 2025 KC2026. All Rights Reserved. FIFA World Cup 26™, FIFA World Cup™, World Cup™ and associated trademarks and logos are the property of FIFA.</a:t>
            </a:r>
            <a:endParaRPr lang="en-GB">
              <a:solidFill>
                <a:schemeClr val="bg1"/>
              </a:solidFill>
            </a:endParaRPr>
          </a:p>
        </p:txBody>
      </p:sp>
    </p:spTree>
    <p:extLst>
      <p:ext uri="{BB962C8B-B14F-4D97-AF65-F5344CB8AC3E}">
        <p14:creationId xmlns:p14="http://schemas.microsoft.com/office/powerpoint/2010/main" val="320713459"/>
      </p:ext>
    </p:extLst>
  </p:cSld>
  <p:clrMapOvr>
    <a:masterClrMapping/>
  </p:clrMapOvr>
</p:sldLayout>
</file>

<file path=ppt/slideLayouts/slideLayout162.xml><?xml version="1.0" encoding="utf-8"?>
<p:sldLayout xmlns:a="http://schemas.openxmlformats.org/drawingml/2006/main" xmlns:r="http://schemas.openxmlformats.org/officeDocument/2006/relationships" xmlns:p="http://schemas.openxmlformats.org/presentationml/2006/main" preserve="1" userDrawn="1">
  <p:cSld name="Closing Slide">
    <p:bg>
      <p:bgPr>
        <a:solidFill>
          <a:schemeClr val="accent1"/>
        </a:solidFill>
        <a:effectLst/>
      </p:bgPr>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413A1B7B-7E6F-EEAB-CA07-C0E883DC4B3F}"/>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9" name="Footer Placeholder 2">
            <a:extLst>
              <a:ext uri="{FF2B5EF4-FFF2-40B4-BE49-F238E27FC236}">
                <a16:creationId xmlns:a16="http://schemas.microsoft.com/office/drawing/2014/main" id="{4ECC479D-D74A-C4F7-B3FC-34AFA247403A}"/>
              </a:ext>
            </a:extLst>
          </p:cNvPr>
          <p:cNvSpPr>
            <a:spLocks noGrp="1"/>
          </p:cNvSpPr>
          <p:nvPr>
            <p:ph type="ftr" sz="quarter" idx="10"/>
          </p:nvPr>
        </p:nvSpPr>
        <p:spPr>
          <a:xfrm>
            <a:off x="407368" y="6573600"/>
            <a:ext cx="10872632" cy="180000"/>
          </a:xfrm>
        </p:spPr>
        <p:txBody>
          <a:bodyPr/>
          <a:lstStyle>
            <a:lvl1pPr>
              <a:defRPr>
                <a:solidFill>
                  <a:schemeClr val="bg1"/>
                </a:solidFill>
              </a:defRPr>
            </a:lvl1pPr>
          </a:lstStyle>
          <a:p>
            <a:pPr algn="l"/>
            <a:r>
              <a:rPr lang="en-US" i="1"/>
              <a:t>© 2025 KC2026. All Rights Reserved. FIFA World Cup 26™, FIFA World Cup™, World Cup™ and associated trademarks and logos are the property of FIFA.</a:t>
            </a:r>
            <a:endParaRPr lang="en-GB"/>
          </a:p>
        </p:txBody>
      </p:sp>
    </p:spTree>
    <p:extLst>
      <p:ext uri="{BB962C8B-B14F-4D97-AF65-F5344CB8AC3E}">
        <p14:creationId xmlns:p14="http://schemas.microsoft.com/office/powerpoint/2010/main" val="4062571090"/>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163.xml><?xml version="1.0" encoding="utf-8"?>
<p:sldLayout xmlns:a="http://schemas.openxmlformats.org/drawingml/2006/main" xmlns:r="http://schemas.openxmlformats.org/officeDocument/2006/relationships" xmlns:p="http://schemas.openxmlformats.org/presentationml/2006/main" preserve="1" userDrawn="1">
  <p:cSld name="Just headlin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9E9F6A-B42D-FA76-29A9-3E768C230779}"/>
              </a:ext>
            </a:extLst>
          </p:cNvPr>
          <p:cNvSpPr>
            <a:spLocks noGrp="1"/>
          </p:cNvSpPr>
          <p:nvPr>
            <p:ph type="title"/>
          </p:nvPr>
        </p:nvSpPr>
        <p:spPr/>
        <p:txBody>
          <a:bodyPr/>
          <a:lstStyle/>
          <a:p>
            <a:r>
              <a:rPr lang="en-US"/>
              <a:t>Click to edit Master title style</a:t>
            </a:r>
          </a:p>
        </p:txBody>
      </p:sp>
      <p:sp>
        <p:nvSpPr>
          <p:cNvPr id="3" name="Footer Placeholder 2">
            <a:extLst>
              <a:ext uri="{FF2B5EF4-FFF2-40B4-BE49-F238E27FC236}">
                <a16:creationId xmlns:a16="http://schemas.microsoft.com/office/drawing/2014/main" id="{A586AC00-CBEA-5E9E-E5E1-E7F3326FC126}"/>
              </a:ext>
            </a:extLst>
          </p:cNvPr>
          <p:cNvSpPr>
            <a:spLocks noGrp="1"/>
          </p:cNvSpPr>
          <p:nvPr>
            <p:ph type="ftr" sz="quarter" idx="10"/>
          </p:nvPr>
        </p:nvSpPr>
        <p:spPr/>
        <p:txBody>
          <a:bodyPr/>
          <a:lstStyle/>
          <a:p>
            <a:pPr algn="l"/>
            <a:r>
              <a:rPr lang="en-US" i="1">
                <a:latin typeface="Aptos" panose="020B0004020202020204" pitchFamily="34" charset="0"/>
              </a:rPr>
              <a:t>© 2025 KC2026. All Rights Reserved. FIFA World Cup 26™, FIFA World Cup™, World Cup™ and associated trademarks and logos are the property of FIFA.</a:t>
            </a:r>
            <a:endParaRPr lang="en-GB"/>
          </a:p>
        </p:txBody>
      </p:sp>
      <p:sp>
        <p:nvSpPr>
          <p:cNvPr id="4" name="Slide Number Placeholder 3">
            <a:extLst>
              <a:ext uri="{FF2B5EF4-FFF2-40B4-BE49-F238E27FC236}">
                <a16:creationId xmlns:a16="http://schemas.microsoft.com/office/drawing/2014/main" id="{A7469A4B-0B1C-3B20-DDC9-6D9A696CF2F9}"/>
              </a:ext>
            </a:extLst>
          </p:cNvPr>
          <p:cNvSpPr>
            <a:spLocks noGrp="1"/>
          </p:cNvSpPr>
          <p:nvPr>
            <p:ph type="sldNum" sz="quarter" idx="11"/>
          </p:nvPr>
        </p:nvSpPr>
        <p:spPr/>
        <p:txBody>
          <a:bodyPr/>
          <a:lstStyle/>
          <a:p>
            <a:fld id="{BCC574E5-598D-4C19-A93D-1F2ADF65AC13}" type="slidenum">
              <a:rPr lang="en-GB" smtClean="0"/>
              <a:pPr/>
              <a:t>‹#›</a:t>
            </a:fld>
            <a:endParaRPr lang="en-GB"/>
          </a:p>
        </p:txBody>
      </p:sp>
      <p:pic>
        <p:nvPicPr>
          <p:cNvPr id="5" name="Picture 4">
            <a:extLst>
              <a:ext uri="{FF2B5EF4-FFF2-40B4-BE49-F238E27FC236}">
                <a16:creationId xmlns:a16="http://schemas.microsoft.com/office/drawing/2014/main" id="{9B25AE57-3536-0774-B091-8D3D4477E903}"/>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11388337" y="265707"/>
            <a:ext cx="531777" cy="857250"/>
          </a:xfrm>
          <a:prstGeom prst="rect">
            <a:avLst/>
          </a:prstGeom>
        </p:spPr>
      </p:pic>
    </p:spTree>
    <p:extLst>
      <p:ext uri="{BB962C8B-B14F-4D97-AF65-F5344CB8AC3E}">
        <p14:creationId xmlns:p14="http://schemas.microsoft.com/office/powerpoint/2010/main" val="2511217331"/>
      </p:ext>
    </p:extLst>
  </p:cSld>
  <p:clrMapOvr>
    <a:masterClrMapping/>
  </p:clrMapOvr>
</p:sldLayout>
</file>

<file path=ppt/slideLayouts/slideLayout164.xml><?xml version="1.0" encoding="utf-8"?>
<p:sldLayout xmlns:a="http://schemas.openxmlformats.org/drawingml/2006/main" xmlns:r="http://schemas.openxmlformats.org/officeDocument/2006/relationships" xmlns:p="http://schemas.openxmlformats.org/presentationml/2006/main" preserve="1" userDrawn="1">
  <p:cSld name="2_Just headlin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9E9F6A-B42D-FA76-29A9-3E768C230779}"/>
              </a:ext>
            </a:extLst>
          </p:cNvPr>
          <p:cNvSpPr>
            <a:spLocks noGrp="1"/>
          </p:cNvSpPr>
          <p:nvPr>
            <p:ph type="title"/>
          </p:nvPr>
        </p:nvSpPr>
        <p:spPr>
          <a:xfrm>
            <a:off x="1390650" y="351432"/>
            <a:ext cx="9410700" cy="685800"/>
          </a:xfrm>
        </p:spPr>
        <p:txBody>
          <a:bodyPr/>
          <a:lstStyle>
            <a:lvl1pPr algn="ctr">
              <a:defRPr/>
            </a:lvl1pPr>
          </a:lstStyle>
          <a:p>
            <a:r>
              <a:rPr lang="en-US"/>
              <a:t>Click to edit Master title style</a:t>
            </a:r>
          </a:p>
        </p:txBody>
      </p:sp>
      <p:sp>
        <p:nvSpPr>
          <p:cNvPr id="3" name="Footer Placeholder 2">
            <a:extLst>
              <a:ext uri="{FF2B5EF4-FFF2-40B4-BE49-F238E27FC236}">
                <a16:creationId xmlns:a16="http://schemas.microsoft.com/office/drawing/2014/main" id="{A586AC00-CBEA-5E9E-E5E1-E7F3326FC126}"/>
              </a:ext>
            </a:extLst>
          </p:cNvPr>
          <p:cNvSpPr>
            <a:spLocks noGrp="1"/>
          </p:cNvSpPr>
          <p:nvPr>
            <p:ph type="ftr" sz="quarter" idx="10"/>
          </p:nvPr>
        </p:nvSpPr>
        <p:spPr/>
        <p:txBody>
          <a:bodyPr/>
          <a:lstStyle/>
          <a:p>
            <a:pPr algn="l"/>
            <a:r>
              <a:rPr lang="en-US" i="1">
                <a:latin typeface="Aptos" panose="020B0004020202020204" pitchFamily="34" charset="0"/>
              </a:rPr>
              <a:t>© 2025 KC2026. All Rights Reserved. FIFA World Cup 26™, FIFA World Cup™, World Cup™ and associated trademarks and logos are the property of FIFA.</a:t>
            </a:r>
            <a:endParaRPr lang="en-GB"/>
          </a:p>
        </p:txBody>
      </p:sp>
      <p:sp>
        <p:nvSpPr>
          <p:cNvPr id="4" name="Slide Number Placeholder 3">
            <a:extLst>
              <a:ext uri="{FF2B5EF4-FFF2-40B4-BE49-F238E27FC236}">
                <a16:creationId xmlns:a16="http://schemas.microsoft.com/office/drawing/2014/main" id="{A7469A4B-0B1C-3B20-DDC9-6D9A696CF2F9}"/>
              </a:ext>
            </a:extLst>
          </p:cNvPr>
          <p:cNvSpPr>
            <a:spLocks noGrp="1"/>
          </p:cNvSpPr>
          <p:nvPr>
            <p:ph type="sldNum" sz="quarter" idx="11"/>
          </p:nvPr>
        </p:nvSpPr>
        <p:spPr/>
        <p:txBody>
          <a:bodyPr/>
          <a:lstStyle/>
          <a:p>
            <a:fld id="{BCC574E5-598D-4C19-A93D-1F2ADF65AC13}" type="slidenum">
              <a:rPr lang="en-GB" smtClean="0"/>
              <a:pPr/>
              <a:t>‹#›</a:t>
            </a:fld>
            <a:endParaRPr lang="en-GB"/>
          </a:p>
        </p:txBody>
      </p:sp>
      <p:pic>
        <p:nvPicPr>
          <p:cNvPr id="5" name="Picture 4">
            <a:extLst>
              <a:ext uri="{FF2B5EF4-FFF2-40B4-BE49-F238E27FC236}">
                <a16:creationId xmlns:a16="http://schemas.microsoft.com/office/drawing/2014/main" id="{9B25AE57-3536-0774-B091-8D3D4477E903}"/>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11388337" y="265707"/>
            <a:ext cx="531777" cy="857250"/>
          </a:xfrm>
          <a:prstGeom prst="rect">
            <a:avLst/>
          </a:prstGeom>
        </p:spPr>
      </p:pic>
    </p:spTree>
    <p:extLst>
      <p:ext uri="{BB962C8B-B14F-4D97-AF65-F5344CB8AC3E}">
        <p14:creationId xmlns:p14="http://schemas.microsoft.com/office/powerpoint/2010/main" val="2173882913"/>
      </p:ext>
    </p:extLst>
  </p:cSld>
  <p:clrMapOvr>
    <a:masterClrMapping/>
  </p:clrMapOvr>
</p:sldLayout>
</file>

<file path=ppt/slideLayouts/slideLayout165.xml><?xml version="1.0" encoding="utf-8"?>
<p:sldLayout xmlns:a="http://schemas.openxmlformats.org/drawingml/2006/main" xmlns:r="http://schemas.openxmlformats.org/officeDocument/2006/relationships" xmlns:p="http://schemas.openxmlformats.org/presentationml/2006/main" preserve="1" userDrawn="1">
  <p:cSld name="1_Just headlin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9E9F6A-B42D-FA76-29A9-3E768C230779}"/>
              </a:ext>
            </a:extLst>
          </p:cNvPr>
          <p:cNvSpPr>
            <a:spLocks noGrp="1"/>
          </p:cNvSpPr>
          <p:nvPr>
            <p:ph type="title"/>
          </p:nvPr>
        </p:nvSpPr>
        <p:spPr/>
        <p:txBody>
          <a:bodyPr/>
          <a:lstStyle/>
          <a:p>
            <a:r>
              <a:rPr lang="en-US"/>
              <a:t>Click to edit Master title style</a:t>
            </a:r>
          </a:p>
        </p:txBody>
      </p:sp>
      <p:sp>
        <p:nvSpPr>
          <p:cNvPr id="3" name="Footer Placeholder 2">
            <a:extLst>
              <a:ext uri="{FF2B5EF4-FFF2-40B4-BE49-F238E27FC236}">
                <a16:creationId xmlns:a16="http://schemas.microsoft.com/office/drawing/2014/main" id="{A586AC00-CBEA-5E9E-E5E1-E7F3326FC126}"/>
              </a:ext>
            </a:extLst>
          </p:cNvPr>
          <p:cNvSpPr>
            <a:spLocks noGrp="1"/>
          </p:cNvSpPr>
          <p:nvPr>
            <p:ph type="ftr" sz="quarter" idx="10"/>
          </p:nvPr>
        </p:nvSpPr>
        <p:spPr/>
        <p:txBody>
          <a:bodyPr/>
          <a:lstStyle/>
          <a:p>
            <a:pPr algn="l"/>
            <a:r>
              <a:rPr lang="en-US" i="1">
                <a:latin typeface="Aptos" panose="020B0004020202020204" pitchFamily="34" charset="0"/>
              </a:rPr>
              <a:t>© 2025 KC2026. All Rights Reserved. FIFA World Cup 26™, FIFA World Cup™, World Cup™ and associated trademarks and logos are the property of FIFA.</a:t>
            </a:r>
            <a:endParaRPr lang="en-GB"/>
          </a:p>
        </p:txBody>
      </p:sp>
      <p:sp>
        <p:nvSpPr>
          <p:cNvPr id="4" name="Slide Number Placeholder 3">
            <a:extLst>
              <a:ext uri="{FF2B5EF4-FFF2-40B4-BE49-F238E27FC236}">
                <a16:creationId xmlns:a16="http://schemas.microsoft.com/office/drawing/2014/main" id="{A7469A4B-0B1C-3B20-DDC9-6D9A696CF2F9}"/>
              </a:ext>
            </a:extLst>
          </p:cNvPr>
          <p:cNvSpPr>
            <a:spLocks noGrp="1"/>
          </p:cNvSpPr>
          <p:nvPr>
            <p:ph type="sldNum" sz="quarter" idx="11"/>
          </p:nvPr>
        </p:nvSpPr>
        <p:spPr/>
        <p:txBody>
          <a:bodyPr/>
          <a:lstStyle/>
          <a:p>
            <a:fld id="{BCC574E5-598D-4C19-A93D-1F2ADF65AC13}" type="slidenum">
              <a:rPr lang="en-GB" smtClean="0"/>
              <a:pPr/>
              <a:t>‹#›</a:t>
            </a:fld>
            <a:endParaRPr lang="en-GB"/>
          </a:p>
        </p:txBody>
      </p:sp>
      <p:pic>
        <p:nvPicPr>
          <p:cNvPr id="5" name="Picture 4">
            <a:extLst>
              <a:ext uri="{FF2B5EF4-FFF2-40B4-BE49-F238E27FC236}">
                <a16:creationId xmlns:a16="http://schemas.microsoft.com/office/drawing/2014/main" id="{9B25AE57-3536-0774-B091-8D3D4477E903}"/>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11388337" y="265707"/>
            <a:ext cx="531777" cy="857250"/>
          </a:xfrm>
          <a:prstGeom prst="rect">
            <a:avLst/>
          </a:prstGeom>
        </p:spPr>
      </p:pic>
      <p:pic>
        <p:nvPicPr>
          <p:cNvPr id="6" name="Graphic 5">
            <a:extLst>
              <a:ext uri="{FF2B5EF4-FFF2-40B4-BE49-F238E27FC236}">
                <a16:creationId xmlns:a16="http://schemas.microsoft.com/office/drawing/2014/main" id="{C8F9C052-2984-001A-9690-5A6341294432}"/>
              </a:ext>
            </a:extLst>
          </p:cNvPr>
          <p:cNvPicPr>
            <a:picLocks noChangeAspect="1"/>
          </p:cNvPicPr>
          <p:nvPr userDrawn="1"/>
        </p:nvPicPr>
        <p:blipFill>
          <a:blip>
            <a:extLst>
              <a:ext uri="{96DAC541-7B7A-43D3-8B79-37D633B846F1}">
                <asvg:svgBlip xmlns:asvg="http://schemas.microsoft.com/office/drawing/2016/SVG/main" r:embed="rId3"/>
              </a:ext>
            </a:extLst>
          </a:blip>
          <a:srcRect l="21706" b="43216"/>
          <a:stretch/>
        </p:blipFill>
        <p:spPr>
          <a:xfrm>
            <a:off x="0" y="2393143"/>
            <a:ext cx="6068518" cy="4464858"/>
          </a:xfrm>
          <a:prstGeom prst="rect">
            <a:avLst/>
          </a:prstGeom>
        </p:spPr>
      </p:pic>
    </p:spTree>
    <p:extLst>
      <p:ext uri="{BB962C8B-B14F-4D97-AF65-F5344CB8AC3E}">
        <p14:creationId xmlns:p14="http://schemas.microsoft.com/office/powerpoint/2010/main" val="3381779029"/>
      </p:ext>
    </p:extLst>
  </p:cSld>
  <p:clrMapOvr>
    <a:masterClrMapping/>
  </p:clrMapOvr>
</p:sldLayout>
</file>

<file path=ppt/slideLayouts/slideLayout166.xml><?xml version="1.0" encoding="utf-8"?>
<p:sldLayout xmlns:a="http://schemas.openxmlformats.org/drawingml/2006/main" xmlns:r="http://schemas.openxmlformats.org/officeDocument/2006/relationships" xmlns:p="http://schemas.openxmlformats.org/presentationml/2006/main" preserve="1" userDrawn="1">
  <p:cSld name="Sidebar - Just headline">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8761EC03-82EE-08AA-3E90-1D3DB3B8A557}"/>
              </a:ext>
            </a:extLst>
          </p:cNvPr>
          <p:cNvSpPr/>
          <p:nvPr userDrawn="1"/>
        </p:nvSpPr>
        <p:spPr>
          <a:xfrm>
            <a:off x="10972800" y="0"/>
            <a:ext cx="1219200" cy="6858000"/>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Graphic 6">
            <a:extLst>
              <a:ext uri="{FF2B5EF4-FFF2-40B4-BE49-F238E27FC236}">
                <a16:creationId xmlns:a16="http://schemas.microsoft.com/office/drawing/2014/main" id="{AA3D1769-007A-0908-9AAC-ADB93BAD32BF}"/>
              </a:ext>
            </a:extLst>
          </p:cNvPr>
          <p:cNvPicPr>
            <a:picLocks noChangeAspect="1"/>
          </p:cNvPicPr>
          <p:nvPr userDrawn="1"/>
        </p:nvPicPr>
        <p:blipFill>
          <a:blip>
            <a:extLst>
              <a:ext uri="{96DAC541-7B7A-43D3-8B79-37D633B846F1}">
                <asvg:svgBlip xmlns:asvg="http://schemas.microsoft.com/office/drawing/2016/SVG/main" r:embed="rId2"/>
              </a:ext>
            </a:extLst>
          </a:blip>
          <a:srcRect l="34319" t="34216" r="-3401" b="51747"/>
          <a:stretch/>
        </p:blipFill>
        <p:spPr>
          <a:xfrm rot="16200000">
            <a:off x="8625089" y="3291089"/>
            <a:ext cx="5914622" cy="1219200"/>
          </a:xfrm>
          <a:prstGeom prst="rect">
            <a:avLst/>
          </a:prstGeom>
        </p:spPr>
      </p:pic>
      <p:sp>
        <p:nvSpPr>
          <p:cNvPr id="2" name="Title 1">
            <a:extLst>
              <a:ext uri="{FF2B5EF4-FFF2-40B4-BE49-F238E27FC236}">
                <a16:creationId xmlns:a16="http://schemas.microsoft.com/office/drawing/2014/main" id="{3E9E9F6A-B42D-FA76-29A9-3E768C230779}"/>
              </a:ext>
            </a:extLst>
          </p:cNvPr>
          <p:cNvSpPr>
            <a:spLocks noGrp="1"/>
          </p:cNvSpPr>
          <p:nvPr>
            <p:ph type="title"/>
          </p:nvPr>
        </p:nvSpPr>
        <p:spPr/>
        <p:txBody>
          <a:bodyPr/>
          <a:lstStyle/>
          <a:p>
            <a:r>
              <a:rPr lang="en-US"/>
              <a:t>Click to edit Master title style</a:t>
            </a:r>
          </a:p>
        </p:txBody>
      </p:sp>
      <p:sp>
        <p:nvSpPr>
          <p:cNvPr id="3" name="Footer Placeholder 2">
            <a:extLst>
              <a:ext uri="{FF2B5EF4-FFF2-40B4-BE49-F238E27FC236}">
                <a16:creationId xmlns:a16="http://schemas.microsoft.com/office/drawing/2014/main" id="{A586AC00-CBEA-5E9E-E5E1-E7F3326FC126}"/>
              </a:ext>
            </a:extLst>
          </p:cNvPr>
          <p:cNvSpPr>
            <a:spLocks noGrp="1"/>
          </p:cNvSpPr>
          <p:nvPr>
            <p:ph type="ftr" sz="quarter" idx="10"/>
          </p:nvPr>
        </p:nvSpPr>
        <p:spPr/>
        <p:txBody>
          <a:bodyPr/>
          <a:lstStyle/>
          <a:p>
            <a:pPr algn="l"/>
            <a:r>
              <a:rPr lang="en-US" i="1">
                <a:latin typeface="Aptos" panose="020B0004020202020204" pitchFamily="34" charset="0"/>
              </a:rPr>
              <a:t>© 2025 KC2026. All Rights Reserved. FIFA World Cup 26™, FIFA World Cup™, World Cup™ and associated trademarks and logos are the property of FIFA.</a:t>
            </a:r>
            <a:endParaRPr lang="en-GB"/>
          </a:p>
        </p:txBody>
      </p:sp>
      <p:sp>
        <p:nvSpPr>
          <p:cNvPr id="4" name="Slide Number Placeholder 3">
            <a:extLst>
              <a:ext uri="{FF2B5EF4-FFF2-40B4-BE49-F238E27FC236}">
                <a16:creationId xmlns:a16="http://schemas.microsoft.com/office/drawing/2014/main" id="{A7469A4B-0B1C-3B20-DDC9-6D9A696CF2F9}"/>
              </a:ext>
            </a:extLst>
          </p:cNvPr>
          <p:cNvSpPr>
            <a:spLocks noGrp="1"/>
          </p:cNvSpPr>
          <p:nvPr>
            <p:ph type="sldNum" sz="quarter" idx="11"/>
          </p:nvPr>
        </p:nvSpPr>
        <p:spPr/>
        <p:txBody>
          <a:bodyPr/>
          <a:lstStyle>
            <a:lvl1pPr>
              <a:defRPr>
                <a:solidFill>
                  <a:schemeClr val="bg1"/>
                </a:solidFill>
              </a:defRPr>
            </a:lvl1pPr>
          </a:lstStyle>
          <a:p>
            <a:fld id="{BCC574E5-598D-4C19-A93D-1F2ADF65AC13}" type="slidenum">
              <a:rPr lang="en-GB" smtClean="0"/>
              <a:pPr/>
              <a:t>‹#›</a:t>
            </a:fld>
            <a:endParaRPr lang="en-GB"/>
          </a:p>
        </p:txBody>
      </p:sp>
      <p:pic>
        <p:nvPicPr>
          <p:cNvPr id="5" name="Picture 4">
            <a:extLst>
              <a:ext uri="{FF2B5EF4-FFF2-40B4-BE49-F238E27FC236}">
                <a16:creationId xmlns:a16="http://schemas.microsoft.com/office/drawing/2014/main" id="{9B25AE57-3536-0774-B091-8D3D4477E903}"/>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11388337" y="265707"/>
            <a:ext cx="531777" cy="857250"/>
          </a:xfrm>
          <a:prstGeom prst="rect">
            <a:avLst/>
          </a:prstGeom>
        </p:spPr>
      </p:pic>
    </p:spTree>
    <p:extLst>
      <p:ext uri="{BB962C8B-B14F-4D97-AF65-F5344CB8AC3E}">
        <p14:creationId xmlns:p14="http://schemas.microsoft.com/office/powerpoint/2010/main" val="222260638"/>
      </p:ext>
    </p:extLst>
  </p:cSld>
  <p:clrMapOvr>
    <a:masterClrMapping/>
  </p:clrMapOvr>
</p:sldLayout>
</file>

<file path=ppt/slideLayouts/slideLayout167.xml><?xml version="1.0" encoding="utf-8"?>
<p:sldLayout xmlns:a="http://schemas.openxmlformats.org/drawingml/2006/main" xmlns:r="http://schemas.openxmlformats.org/officeDocument/2006/relationships" xmlns:p="http://schemas.openxmlformats.org/presentationml/2006/main" preserve="1" userDrawn="1">
  <p:cSld name="Sidebar - Text - Side Sub">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8761EC03-82EE-08AA-3E90-1D3DB3B8A557}"/>
              </a:ext>
            </a:extLst>
          </p:cNvPr>
          <p:cNvSpPr/>
          <p:nvPr userDrawn="1"/>
        </p:nvSpPr>
        <p:spPr>
          <a:xfrm>
            <a:off x="10972800" y="0"/>
            <a:ext cx="1219200" cy="6858000"/>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Graphic 6">
            <a:extLst>
              <a:ext uri="{FF2B5EF4-FFF2-40B4-BE49-F238E27FC236}">
                <a16:creationId xmlns:a16="http://schemas.microsoft.com/office/drawing/2014/main" id="{AA3D1769-007A-0908-9AAC-ADB93BAD32BF}"/>
              </a:ext>
            </a:extLst>
          </p:cNvPr>
          <p:cNvPicPr>
            <a:picLocks noChangeAspect="1"/>
          </p:cNvPicPr>
          <p:nvPr userDrawn="1"/>
        </p:nvPicPr>
        <p:blipFill>
          <a:blip>
            <a:extLst>
              <a:ext uri="{96DAC541-7B7A-43D3-8B79-37D633B846F1}">
                <asvg:svgBlip xmlns:asvg="http://schemas.microsoft.com/office/drawing/2016/SVG/main" r:embed="rId2"/>
              </a:ext>
            </a:extLst>
          </a:blip>
          <a:srcRect l="34319" t="34216" r="-3401" b="51747"/>
          <a:stretch/>
        </p:blipFill>
        <p:spPr>
          <a:xfrm rot="16200000">
            <a:off x="8625089" y="3291089"/>
            <a:ext cx="5914622" cy="1219200"/>
          </a:xfrm>
          <a:prstGeom prst="rect">
            <a:avLst/>
          </a:prstGeom>
        </p:spPr>
      </p:pic>
      <p:sp>
        <p:nvSpPr>
          <p:cNvPr id="3" name="Footer Placeholder 2">
            <a:extLst>
              <a:ext uri="{FF2B5EF4-FFF2-40B4-BE49-F238E27FC236}">
                <a16:creationId xmlns:a16="http://schemas.microsoft.com/office/drawing/2014/main" id="{A586AC00-CBEA-5E9E-E5E1-E7F3326FC126}"/>
              </a:ext>
            </a:extLst>
          </p:cNvPr>
          <p:cNvSpPr>
            <a:spLocks noGrp="1"/>
          </p:cNvSpPr>
          <p:nvPr>
            <p:ph type="ftr" sz="quarter" idx="10"/>
          </p:nvPr>
        </p:nvSpPr>
        <p:spPr/>
        <p:txBody>
          <a:bodyPr/>
          <a:lstStyle/>
          <a:p>
            <a:pPr algn="l"/>
            <a:r>
              <a:rPr lang="en-US" i="1">
                <a:latin typeface="Aptos" panose="020B0004020202020204" pitchFamily="34" charset="0"/>
              </a:rPr>
              <a:t>© 2025 KC2026. All Rights Reserved. FIFA World Cup 26™, FIFA World Cup™, World Cup™ and associated trademarks and logos are the property of FIFA.</a:t>
            </a:r>
            <a:endParaRPr lang="en-GB"/>
          </a:p>
        </p:txBody>
      </p:sp>
      <p:sp>
        <p:nvSpPr>
          <p:cNvPr id="4" name="Slide Number Placeholder 3">
            <a:extLst>
              <a:ext uri="{FF2B5EF4-FFF2-40B4-BE49-F238E27FC236}">
                <a16:creationId xmlns:a16="http://schemas.microsoft.com/office/drawing/2014/main" id="{A7469A4B-0B1C-3B20-DDC9-6D9A696CF2F9}"/>
              </a:ext>
            </a:extLst>
          </p:cNvPr>
          <p:cNvSpPr>
            <a:spLocks noGrp="1"/>
          </p:cNvSpPr>
          <p:nvPr>
            <p:ph type="sldNum" sz="quarter" idx="11"/>
          </p:nvPr>
        </p:nvSpPr>
        <p:spPr/>
        <p:txBody>
          <a:bodyPr/>
          <a:lstStyle>
            <a:lvl1pPr>
              <a:defRPr>
                <a:solidFill>
                  <a:schemeClr val="bg1"/>
                </a:solidFill>
              </a:defRPr>
            </a:lvl1pPr>
          </a:lstStyle>
          <a:p>
            <a:fld id="{BCC574E5-598D-4C19-A93D-1F2ADF65AC13}" type="slidenum">
              <a:rPr lang="en-GB" smtClean="0"/>
              <a:pPr/>
              <a:t>‹#›</a:t>
            </a:fld>
            <a:endParaRPr lang="en-GB"/>
          </a:p>
        </p:txBody>
      </p:sp>
      <p:pic>
        <p:nvPicPr>
          <p:cNvPr id="5" name="Picture 4">
            <a:extLst>
              <a:ext uri="{FF2B5EF4-FFF2-40B4-BE49-F238E27FC236}">
                <a16:creationId xmlns:a16="http://schemas.microsoft.com/office/drawing/2014/main" id="{9B25AE57-3536-0774-B091-8D3D4477E903}"/>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11388337" y="265707"/>
            <a:ext cx="531777" cy="857250"/>
          </a:xfrm>
          <a:prstGeom prst="rect">
            <a:avLst/>
          </a:prstGeom>
        </p:spPr>
      </p:pic>
      <p:sp>
        <p:nvSpPr>
          <p:cNvPr id="8" name="Text Placeholder 9">
            <a:extLst>
              <a:ext uri="{FF2B5EF4-FFF2-40B4-BE49-F238E27FC236}">
                <a16:creationId xmlns:a16="http://schemas.microsoft.com/office/drawing/2014/main" id="{FE315D93-26D7-81B3-1401-2EEC5F8BD1FA}"/>
              </a:ext>
            </a:extLst>
          </p:cNvPr>
          <p:cNvSpPr>
            <a:spLocks noGrp="1"/>
          </p:cNvSpPr>
          <p:nvPr>
            <p:ph type="body" sz="quarter" idx="18" hasCustomPrompt="1"/>
          </p:nvPr>
        </p:nvSpPr>
        <p:spPr>
          <a:xfrm>
            <a:off x="381000" y="368121"/>
            <a:ext cx="2743200" cy="5943600"/>
          </a:xfrm>
        </p:spPr>
        <p:txBody>
          <a:bodyPr anchor="ctr"/>
          <a:lstStyle>
            <a:lvl1pPr marL="0" indent="0" algn="r">
              <a:lnSpc>
                <a:spcPct val="80000"/>
              </a:lnSpc>
              <a:spcBef>
                <a:spcPts val="400"/>
              </a:spcBef>
              <a:buNone/>
              <a:defRPr sz="2800" b="1" i="0" cap="all" spc="0" baseline="0">
                <a:solidFill>
                  <a:schemeClr val="accent1"/>
                </a:solidFill>
                <a:latin typeface="Aptos Black" panose="020B0004020202020204" pitchFamily="34" charset="0"/>
              </a:defRPr>
            </a:lvl1pPr>
            <a:lvl2pPr marL="274183" indent="0">
              <a:buNone/>
              <a:defRPr/>
            </a:lvl2pPr>
            <a:lvl3pPr marL="548366" indent="0">
              <a:buNone/>
              <a:defRPr/>
            </a:lvl3pPr>
            <a:lvl4pPr marL="822549" indent="0">
              <a:buNone/>
              <a:defRPr/>
            </a:lvl4pPr>
            <a:lvl5pPr marL="1096732" indent="0">
              <a:buNone/>
              <a:defRPr/>
            </a:lvl5pPr>
          </a:lstStyle>
          <a:p>
            <a:pPr lvl="0"/>
            <a:r>
              <a:rPr lang="en-US"/>
              <a:t>Subhead</a:t>
            </a:r>
          </a:p>
        </p:txBody>
      </p:sp>
      <p:sp>
        <p:nvSpPr>
          <p:cNvPr id="9" name="Text Placeholder 4">
            <a:extLst>
              <a:ext uri="{FF2B5EF4-FFF2-40B4-BE49-F238E27FC236}">
                <a16:creationId xmlns:a16="http://schemas.microsoft.com/office/drawing/2014/main" id="{ADC1275C-FF0A-CF8A-C33F-237B326C5D2D}"/>
              </a:ext>
            </a:extLst>
          </p:cNvPr>
          <p:cNvSpPr>
            <a:spLocks noGrp="1"/>
          </p:cNvSpPr>
          <p:nvPr>
            <p:ph type="body" sz="quarter" idx="41"/>
          </p:nvPr>
        </p:nvSpPr>
        <p:spPr>
          <a:xfrm>
            <a:off x="3290268" y="381000"/>
            <a:ext cx="7479332" cy="5943600"/>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290949902"/>
      </p:ext>
    </p:extLst>
  </p:cSld>
  <p:clrMapOvr>
    <a:masterClrMapping/>
  </p:clrMapOvr>
</p:sldLayout>
</file>

<file path=ppt/slideLayouts/slideLayout168.xml><?xml version="1.0" encoding="utf-8"?>
<p:sldLayout xmlns:a="http://schemas.openxmlformats.org/drawingml/2006/main" xmlns:r="http://schemas.openxmlformats.org/officeDocument/2006/relationships" xmlns:p="http://schemas.openxmlformats.org/presentationml/2006/main" preserve="1" userDrawn="1">
  <p:cSld name="Sidebar - text - top hea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8761EC03-82EE-08AA-3E90-1D3DB3B8A557}"/>
              </a:ext>
            </a:extLst>
          </p:cNvPr>
          <p:cNvSpPr/>
          <p:nvPr userDrawn="1"/>
        </p:nvSpPr>
        <p:spPr>
          <a:xfrm>
            <a:off x="10972800" y="0"/>
            <a:ext cx="1219200" cy="6858000"/>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Graphic 6">
            <a:extLst>
              <a:ext uri="{FF2B5EF4-FFF2-40B4-BE49-F238E27FC236}">
                <a16:creationId xmlns:a16="http://schemas.microsoft.com/office/drawing/2014/main" id="{AA3D1769-007A-0908-9AAC-ADB93BAD32BF}"/>
              </a:ext>
            </a:extLst>
          </p:cNvPr>
          <p:cNvPicPr>
            <a:picLocks noChangeAspect="1"/>
          </p:cNvPicPr>
          <p:nvPr userDrawn="1"/>
        </p:nvPicPr>
        <p:blipFill>
          <a:blip>
            <a:extLst>
              <a:ext uri="{96DAC541-7B7A-43D3-8B79-37D633B846F1}">
                <asvg:svgBlip xmlns:asvg="http://schemas.microsoft.com/office/drawing/2016/SVG/main" r:embed="rId2"/>
              </a:ext>
            </a:extLst>
          </a:blip>
          <a:srcRect l="34319" t="34216" r="-3401" b="51747"/>
          <a:stretch/>
        </p:blipFill>
        <p:spPr>
          <a:xfrm rot="16200000">
            <a:off x="8625089" y="3291089"/>
            <a:ext cx="5914622" cy="1219200"/>
          </a:xfrm>
          <a:prstGeom prst="rect">
            <a:avLst/>
          </a:prstGeom>
        </p:spPr>
      </p:pic>
      <p:sp>
        <p:nvSpPr>
          <p:cNvPr id="2" name="Title 1">
            <a:extLst>
              <a:ext uri="{FF2B5EF4-FFF2-40B4-BE49-F238E27FC236}">
                <a16:creationId xmlns:a16="http://schemas.microsoft.com/office/drawing/2014/main" id="{3E9E9F6A-B42D-FA76-29A9-3E768C230779}"/>
              </a:ext>
            </a:extLst>
          </p:cNvPr>
          <p:cNvSpPr>
            <a:spLocks noGrp="1"/>
          </p:cNvSpPr>
          <p:nvPr>
            <p:ph type="title"/>
          </p:nvPr>
        </p:nvSpPr>
        <p:spPr/>
        <p:txBody>
          <a:bodyPr/>
          <a:lstStyle/>
          <a:p>
            <a:r>
              <a:rPr lang="en-US"/>
              <a:t>Click to edit Master title style</a:t>
            </a:r>
          </a:p>
        </p:txBody>
      </p:sp>
      <p:sp>
        <p:nvSpPr>
          <p:cNvPr id="3" name="Footer Placeholder 2">
            <a:extLst>
              <a:ext uri="{FF2B5EF4-FFF2-40B4-BE49-F238E27FC236}">
                <a16:creationId xmlns:a16="http://schemas.microsoft.com/office/drawing/2014/main" id="{A586AC00-CBEA-5E9E-E5E1-E7F3326FC126}"/>
              </a:ext>
            </a:extLst>
          </p:cNvPr>
          <p:cNvSpPr>
            <a:spLocks noGrp="1"/>
          </p:cNvSpPr>
          <p:nvPr>
            <p:ph type="ftr" sz="quarter" idx="10"/>
          </p:nvPr>
        </p:nvSpPr>
        <p:spPr/>
        <p:txBody>
          <a:bodyPr/>
          <a:lstStyle/>
          <a:p>
            <a:pPr algn="l"/>
            <a:r>
              <a:rPr lang="en-US" i="1">
                <a:latin typeface="Aptos" panose="020B0004020202020204" pitchFamily="34" charset="0"/>
              </a:rPr>
              <a:t>© 2025 KC2026. All Rights Reserved. FIFA World Cup 26™, FIFA World Cup™, World Cup™ and associated trademarks and logos are the property of FIFA.</a:t>
            </a:r>
            <a:endParaRPr lang="en-GB"/>
          </a:p>
        </p:txBody>
      </p:sp>
      <p:sp>
        <p:nvSpPr>
          <p:cNvPr id="4" name="Slide Number Placeholder 3">
            <a:extLst>
              <a:ext uri="{FF2B5EF4-FFF2-40B4-BE49-F238E27FC236}">
                <a16:creationId xmlns:a16="http://schemas.microsoft.com/office/drawing/2014/main" id="{A7469A4B-0B1C-3B20-DDC9-6D9A696CF2F9}"/>
              </a:ext>
            </a:extLst>
          </p:cNvPr>
          <p:cNvSpPr>
            <a:spLocks noGrp="1"/>
          </p:cNvSpPr>
          <p:nvPr>
            <p:ph type="sldNum" sz="quarter" idx="11"/>
          </p:nvPr>
        </p:nvSpPr>
        <p:spPr/>
        <p:txBody>
          <a:bodyPr/>
          <a:lstStyle>
            <a:lvl1pPr>
              <a:defRPr>
                <a:solidFill>
                  <a:schemeClr val="bg1"/>
                </a:solidFill>
              </a:defRPr>
            </a:lvl1pPr>
          </a:lstStyle>
          <a:p>
            <a:fld id="{BCC574E5-598D-4C19-A93D-1F2ADF65AC13}" type="slidenum">
              <a:rPr lang="en-GB" smtClean="0"/>
              <a:pPr/>
              <a:t>‹#›</a:t>
            </a:fld>
            <a:endParaRPr lang="en-GB"/>
          </a:p>
        </p:txBody>
      </p:sp>
      <p:pic>
        <p:nvPicPr>
          <p:cNvPr id="5" name="Picture 4">
            <a:extLst>
              <a:ext uri="{FF2B5EF4-FFF2-40B4-BE49-F238E27FC236}">
                <a16:creationId xmlns:a16="http://schemas.microsoft.com/office/drawing/2014/main" id="{9B25AE57-3536-0774-B091-8D3D4477E903}"/>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11388337" y="265707"/>
            <a:ext cx="531777" cy="857250"/>
          </a:xfrm>
          <a:prstGeom prst="rect">
            <a:avLst/>
          </a:prstGeom>
        </p:spPr>
      </p:pic>
      <p:sp>
        <p:nvSpPr>
          <p:cNvPr id="8" name="Text Placeholder 4">
            <a:extLst>
              <a:ext uri="{FF2B5EF4-FFF2-40B4-BE49-F238E27FC236}">
                <a16:creationId xmlns:a16="http://schemas.microsoft.com/office/drawing/2014/main" id="{D7F9D8CD-FC1D-087D-3020-C8C26E48F2BA}"/>
              </a:ext>
            </a:extLst>
          </p:cNvPr>
          <p:cNvSpPr>
            <a:spLocks noGrp="1"/>
          </p:cNvSpPr>
          <p:nvPr>
            <p:ph type="body" sz="quarter" idx="41"/>
          </p:nvPr>
        </p:nvSpPr>
        <p:spPr>
          <a:xfrm>
            <a:off x="407368" y="1354666"/>
            <a:ext cx="10362232" cy="4969933"/>
          </a:xfrm>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671104247"/>
      </p:ext>
    </p:extLst>
  </p:cSld>
  <p:clrMapOvr>
    <a:masterClrMapping/>
  </p:clrMapOvr>
</p:sldLayout>
</file>

<file path=ppt/slideLayouts/slideLayout169.xml><?xml version="1.0" encoding="utf-8"?>
<p:sldLayout xmlns:a="http://schemas.openxmlformats.org/drawingml/2006/main" xmlns:r="http://schemas.openxmlformats.org/officeDocument/2006/relationships" xmlns:p="http://schemas.openxmlformats.org/presentationml/2006/main" preserve="1" userDrawn="1">
  <p:cSld name="Top banner - blank">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89A8D2E7-38D1-0320-3237-945D8B917A22}"/>
              </a:ext>
            </a:extLst>
          </p:cNvPr>
          <p:cNvSpPr/>
          <p:nvPr userDrawn="1"/>
        </p:nvSpPr>
        <p:spPr>
          <a:xfrm>
            <a:off x="-1" y="0"/>
            <a:ext cx="12192000" cy="13716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b="0" i="0">
              <a:latin typeface="Aptos" panose="020B0004020202020204" pitchFamily="34" charset="0"/>
            </a:endParaRPr>
          </a:p>
        </p:txBody>
      </p:sp>
      <p:pic>
        <p:nvPicPr>
          <p:cNvPr id="7" name="Graphic 6">
            <a:extLst>
              <a:ext uri="{FF2B5EF4-FFF2-40B4-BE49-F238E27FC236}">
                <a16:creationId xmlns:a16="http://schemas.microsoft.com/office/drawing/2014/main" id="{D6E7A569-537F-C0D6-0CE2-DD63B0DDD074}"/>
              </a:ext>
            </a:extLst>
          </p:cNvPr>
          <p:cNvPicPr>
            <a:picLocks noChangeAspect="1"/>
          </p:cNvPicPr>
          <p:nvPr userDrawn="1"/>
        </p:nvPicPr>
        <p:blipFill>
          <a:blip>
            <a:extLst>
              <a:ext uri="{96DAC541-7B7A-43D3-8B79-37D633B846F1}">
                <asvg:svgBlip xmlns:asvg="http://schemas.microsoft.com/office/drawing/2016/SVG/main" r:embed="rId2"/>
              </a:ext>
            </a:extLst>
          </a:blip>
          <a:srcRect l="23384" t="-2066" r="7300" b="80431"/>
          <a:stretch/>
        </p:blipFill>
        <p:spPr>
          <a:xfrm>
            <a:off x="-1" y="162952"/>
            <a:ext cx="9029701" cy="1208648"/>
          </a:xfrm>
          <a:prstGeom prst="rect">
            <a:avLst/>
          </a:prstGeom>
        </p:spPr>
      </p:pic>
      <p:sp>
        <p:nvSpPr>
          <p:cNvPr id="8" name="Text Placeholder 8">
            <a:extLst>
              <a:ext uri="{FF2B5EF4-FFF2-40B4-BE49-F238E27FC236}">
                <a16:creationId xmlns:a16="http://schemas.microsoft.com/office/drawing/2014/main" id="{33CC6B48-894F-7566-CCEA-DA4105AD77A7}"/>
              </a:ext>
            </a:extLst>
          </p:cNvPr>
          <p:cNvSpPr>
            <a:spLocks noGrp="1"/>
          </p:cNvSpPr>
          <p:nvPr>
            <p:ph type="body" sz="quarter" idx="13" hasCustomPrompt="1"/>
          </p:nvPr>
        </p:nvSpPr>
        <p:spPr>
          <a:xfrm>
            <a:off x="1524000" y="385961"/>
            <a:ext cx="9144000" cy="676806"/>
          </a:xfrm>
        </p:spPr>
        <p:txBody>
          <a:bodyPr anchor="b">
            <a:noAutofit/>
          </a:bodyPr>
          <a:lstStyle>
            <a:lvl1pPr marL="0" indent="0" algn="ctr">
              <a:lnSpc>
                <a:spcPct val="80000"/>
              </a:lnSpc>
              <a:spcBef>
                <a:spcPts val="0"/>
              </a:spcBef>
              <a:spcAft>
                <a:spcPts val="0"/>
              </a:spcAft>
              <a:buNone/>
              <a:defRPr lang="en-US" sz="3600" b="1" i="0" kern="1200" cap="all" spc="0" baseline="0" dirty="0">
                <a:solidFill>
                  <a:schemeClr val="bg1"/>
                </a:solidFill>
                <a:latin typeface="Aptos Black" panose="020B0004020202020204" pitchFamily="34" charset="0"/>
                <a:ea typeface="Aptos Black" panose="020B0004020202020204" pitchFamily="34" charset="0"/>
                <a:cs typeface="Aptos Black" panose="020B0004020202020204" pitchFamily="34" charset="0"/>
              </a:defRPr>
            </a:lvl1pPr>
          </a:lstStyle>
          <a:p>
            <a:pPr lvl="0"/>
            <a:r>
              <a:rPr lang="en-US"/>
              <a:t>Headline</a:t>
            </a:r>
          </a:p>
        </p:txBody>
      </p:sp>
      <p:sp>
        <p:nvSpPr>
          <p:cNvPr id="3" name="Footer Placeholder 2">
            <a:extLst>
              <a:ext uri="{FF2B5EF4-FFF2-40B4-BE49-F238E27FC236}">
                <a16:creationId xmlns:a16="http://schemas.microsoft.com/office/drawing/2014/main" id="{A586AC00-CBEA-5E9E-E5E1-E7F3326FC126}"/>
              </a:ext>
            </a:extLst>
          </p:cNvPr>
          <p:cNvSpPr>
            <a:spLocks noGrp="1"/>
          </p:cNvSpPr>
          <p:nvPr>
            <p:ph type="ftr" sz="quarter" idx="10"/>
          </p:nvPr>
        </p:nvSpPr>
        <p:spPr/>
        <p:txBody>
          <a:bodyPr/>
          <a:lstStyle/>
          <a:p>
            <a:pPr algn="l"/>
            <a:r>
              <a:rPr lang="en-US" i="1">
                <a:latin typeface="Aptos" panose="020B0004020202020204" pitchFamily="34" charset="0"/>
              </a:rPr>
              <a:t>© 2025 KC2026. All Rights Reserved. FIFA World Cup 26™, FIFA World Cup™, World Cup™ and associated trademarks and logos are the property of FIFA.</a:t>
            </a:r>
            <a:endParaRPr lang="en-GB"/>
          </a:p>
        </p:txBody>
      </p:sp>
      <p:sp>
        <p:nvSpPr>
          <p:cNvPr id="4" name="Slide Number Placeholder 3">
            <a:extLst>
              <a:ext uri="{FF2B5EF4-FFF2-40B4-BE49-F238E27FC236}">
                <a16:creationId xmlns:a16="http://schemas.microsoft.com/office/drawing/2014/main" id="{A7469A4B-0B1C-3B20-DDC9-6D9A696CF2F9}"/>
              </a:ext>
            </a:extLst>
          </p:cNvPr>
          <p:cNvSpPr>
            <a:spLocks noGrp="1"/>
          </p:cNvSpPr>
          <p:nvPr>
            <p:ph type="sldNum" sz="quarter" idx="11"/>
          </p:nvPr>
        </p:nvSpPr>
        <p:spPr/>
        <p:txBody>
          <a:bodyPr/>
          <a:lstStyle/>
          <a:p>
            <a:fld id="{BCC574E5-598D-4C19-A93D-1F2ADF65AC13}" type="slidenum">
              <a:rPr lang="en-GB" smtClean="0"/>
              <a:pPr/>
              <a:t>‹#›</a:t>
            </a:fld>
            <a:endParaRPr lang="en-GB"/>
          </a:p>
        </p:txBody>
      </p:sp>
      <p:pic>
        <p:nvPicPr>
          <p:cNvPr id="5" name="Picture 4">
            <a:extLst>
              <a:ext uri="{FF2B5EF4-FFF2-40B4-BE49-F238E27FC236}">
                <a16:creationId xmlns:a16="http://schemas.microsoft.com/office/drawing/2014/main" id="{9B25AE57-3536-0774-B091-8D3D4477E903}"/>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11388337" y="265707"/>
            <a:ext cx="531777" cy="857250"/>
          </a:xfrm>
          <a:prstGeom prst="rect">
            <a:avLst/>
          </a:prstGeom>
        </p:spPr>
      </p:pic>
    </p:spTree>
    <p:extLst>
      <p:ext uri="{BB962C8B-B14F-4D97-AF65-F5344CB8AC3E}">
        <p14:creationId xmlns:p14="http://schemas.microsoft.com/office/powerpoint/2010/main" val="2576387075"/>
      </p:ext>
    </p:extLst>
  </p:cSld>
  <p:clrMapOvr>
    <a:masterClrMapping/>
  </p:clrMapOvr>
</p:sldLayout>
</file>

<file path=ppt/slideLayouts/slideLayout170.xml><?xml version="1.0" encoding="utf-8"?>
<p:sldLayout xmlns:a="http://schemas.openxmlformats.org/drawingml/2006/main" xmlns:r="http://schemas.openxmlformats.org/officeDocument/2006/relationships" xmlns:p="http://schemas.openxmlformats.org/presentationml/2006/main" preserve="1" userDrawn="1">
  <p:cSld name="Top banner - sidebar sub">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89A8D2E7-38D1-0320-3237-945D8B917A22}"/>
              </a:ext>
            </a:extLst>
          </p:cNvPr>
          <p:cNvSpPr/>
          <p:nvPr userDrawn="1"/>
        </p:nvSpPr>
        <p:spPr>
          <a:xfrm>
            <a:off x="-1" y="0"/>
            <a:ext cx="12192000" cy="13716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b="0" i="0">
              <a:latin typeface="Aptos" panose="020B0004020202020204" pitchFamily="34" charset="0"/>
            </a:endParaRPr>
          </a:p>
        </p:txBody>
      </p:sp>
      <p:pic>
        <p:nvPicPr>
          <p:cNvPr id="7" name="Graphic 6">
            <a:extLst>
              <a:ext uri="{FF2B5EF4-FFF2-40B4-BE49-F238E27FC236}">
                <a16:creationId xmlns:a16="http://schemas.microsoft.com/office/drawing/2014/main" id="{D6E7A569-537F-C0D6-0CE2-DD63B0DDD074}"/>
              </a:ext>
            </a:extLst>
          </p:cNvPr>
          <p:cNvPicPr>
            <a:picLocks noChangeAspect="1"/>
          </p:cNvPicPr>
          <p:nvPr userDrawn="1"/>
        </p:nvPicPr>
        <p:blipFill>
          <a:blip>
            <a:extLst>
              <a:ext uri="{96DAC541-7B7A-43D3-8B79-37D633B846F1}">
                <asvg:svgBlip xmlns:asvg="http://schemas.microsoft.com/office/drawing/2016/SVG/main" r:embed="rId2"/>
              </a:ext>
            </a:extLst>
          </a:blip>
          <a:srcRect l="23384" t="-2066" r="7300" b="80431"/>
          <a:stretch/>
        </p:blipFill>
        <p:spPr>
          <a:xfrm>
            <a:off x="-1" y="162952"/>
            <a:ext cx="9029701" cy="1208648"/>
          </a:xfrm>
          <a:prstGeom prst="rect">
            <a:avLst/>
          </a:prstGeom>
        </p:spPr>
      </p:pic>
      <p:sp>
        <p:nvSpPr>
          <p:cNvPr id="8" name="Text Placeholder 8">
            <a:extLst>
              <a:ext uri="{FF2B5EF4-FFF2-40B4-BE49-F238E27FC236}">
                <a16:creationId xmlns:a16="http://schemas.microsoft.com/office/drawing/2014/main" id="{33CC6B48-894F-7566-CCEA-DA4105AD77A7}"/>
              </a:ext>
            </a:extLst>
          </p:cNvPr>
          <p:cNvSpPr>
            <a:spLocks noGrp="1"/>
          </p:cNvSpPr>
          <p:nvPr>
            <p:ph type="body" sz="quarter" idx="13" hasCustomPrompt="1"/>
          </p:nvPr>
        </p:nvSpPr>
        <p:spPr>
          <a:xfrm>
            <a:off x="1524000" y="385961"/>
            <a:ext cx="9144000" cy="676806"/>
          </a:xfrm>
        </p:spPr>
        <p:txBody>
          <a:bodyPr anchor="b">
            <a:noAutofit/>
          </a:bodyPr>
          <a:lstStyle>
            <a:lvl1pPr marL="0" indent="0" algn="ctr">
              <a:lnSpc>
                <a:spcPct val="80000"/>
              </a:lnSpc>
              <a:spcBef>
                <a:spcPts val="0"/>
              </a:spcBef>
              <a:spcAft>
                <a:spcPts val="0"/>
              </a:spcAft>
              <a:buNone/>
              <a:defRPr lang="en-US" sz="3600" b="1" i="0" kern="1200" cap="all" spc="0" baseline="0" dirty="0">
                <a:solidFill>
                  <a:schemeClr val="bg1"/>
                </a:solidFill>
                <a:latin typeface="Aptos Black" panose="020B0004020202020204" pitchFamily="34" charset="0"/>
                <a:ea typeface="Aptos Black" panose="020B0004020202020204" pitchFamily="34" charset="0"/>
                <a:cs typeface="Aptos Black" panose="020B0004020202020204" pitchFamily="34" charset="0"/>
              </a:defRPr>
            </a:lvl1pPr>
          </a:lstStyle>
          <a:p>
            <a:pPr lvl="0"/>
            <a:r>
              <a:rPr lang="en-US"/>
              <a:t>Headline</a:t>
            </a:r>
          </a:p>
        </p:txBody>
      </p:sp>
      <p:sp>
        <p:nvSpPr>
          <p:cNvPr id="3" name="Footer Placeholder 2">
            <a:extLst>
              <a:ext uri="{FF2B5EF4-FFF2-40B4-BE49-F238E27FC236}">
                <a16:creationId xmlns:a16="http://schemas.microsoft.com/office/drawing/2014/main" id="{A586AC00-CBEA-5E9E-E5E1-E7F3326FC126}"/>
              </a:ext>
            </a:extLst>
          </p:cNvPr>
          <p:cNvSpPr>
            <a:spLocks noGrp="1"/>
          </p:cNvSpPr>
          <p:nvPr>
            <p:ph type="ftr" sz="quarter" idx="10"/>
          </p:nvPr>
        </p:nvSpPr>
        <p:spPr/>
        <p:txBody>
          <a:bodyPr/>
          <a:lstStyle/>
          <a:p>
            <a:pPr algn="l"/>
            <a:r>
              <a:rPr lang="en-US" i="1">
                <a:latin typeface="Aptos" panose="020B0004020202020204" pitchFamily="34" charset="0"/>
              </a:rPr>
              <a:t>© 2025 KC2026. All Rights Reserved. FIFA World Cup 26™, FIFA World Cup™, World Cup™ and associated trademarks and logos are the property of FIFA.</a:t>
            </a:r>
            <a:endParaRPr lang="en-GB"/>
          </a:p>
        </p:txBody>
      </p:sp>
      <p:sp>
        <p:nvSpPr>
          <p:cNvPr id="4" name="Slide Number Placeholder 3">
            <a:extLst>
              <a:ext uri="{FF2B5EF4-FFF2-40B4-BE49-F238E27FC236}">
                <a16:creationId xmlns:a16="http://schemas.microsoft.com/office/drawing/2014/main" id="{A7469A4B-0B1C-3B20-DDC9-6D9A696CF2F9}"/>
              </a:ext>
            </a:extLst>
          </p:cNvPr>
          <p:cNvSpPr>
            <a:spLocks noGrp="1"/>
          </p:cNvSpPr>
          <p:nvPr>
            <p:ph type="sldNum" sz="quarter" idx="11"/>
          </p:nvPr>
        </p:nvSpPr>
        <p:spPr/>
        <p:txBody>
          <a:bodyPr/>
          <a:lstStyle/>
          <a:p>
            <a:fld id="{BCC574E5-598D-4C19-A93D-1F2ADF65AC13}" type="slidenum">
              <a:rPr lang="en-GB" smtClean="0"/>
              <a:pPr/>
              <a:t>‹#›</a:t>
            </a:fld>
            <a:endParaRPr lang="en-GB"/>
          </a:p>
        </p:txBody>
      </p:sp>
      <p:pic>
        <p:nvPicPr>
          <p:cNvPr id="5" name="Picture 4">
            <a:extLst>
              <a:ext uri="{FF2B5EF4-FFF2-40B4-BE49-F238E27FC236}">
                <a16:creationId xmlns:a16="http://schemas.microsoft.com/office/drawing/2014/main" id="{9B25AE57-3536-0774-B091-8D3D4477E903}"/>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11388337" y="265707"/>
            <a:ext cx="531777" cy="857250"/>
          </a:xfrm>
          <a:prstGeom prst="rect">
            <a:avLst/>
          </a:prstGeom>
        </p:spPr>
      </p:pic>
      <p:sp>
        <p:nvSpPr>
          <p:cNvPr id="2" name="Text Placeholder 9">
            <a:extLst>
              <a:ext uri="{FF2B5EF4-FFF2-40B4-BE49-F238E27FC236}">
                <a16:creationId xmlns:a16="http://schemas.microsoft.com/office/drawing/2014/main" id="{861C1429-C524-1FB9-8F3B-54E36F30D589}"/>
              </a:ext>
            </a:extLst>
          </p:cNvPr>
          <p:cNvSpPr>
            <a:spLocks noGrp="1"/>
          </p:cNvSpPr>
          <p:nvPr>
            <p:ph type="body" sz="quarter" idx="18" hasCustomPrompt="1"/>
          </p:nvPr>
        </p:nvSpPr>
        <p:spPr>
          <a:xfrm>
            <a:off x="381000" y="1543053"/>
            <a:ext cx="3733800" cy="4768668"/>
          </a:xfrm>
        </p:spPr>
        <p:txBody>
          <a:bodyPr anchor="ctr"/>
          <a:lstStyle>
            <a:lvl1pPr marL="0" indent="0" algn="r">
              <a:lnSpc>
                <a:spcPct val="80000"/>
              </a:lnSpc>
              <a:spcBef>
                <a:spcPts val="400"/>
              </a:spcBef>
              <a:buNone/>
              <a:defRPr sz="2800" b="1" i="0" cap="all" spc="0" baseline="0">
                <a:solidFill>
                  <a:schemeClr val="accent1"/>
                </a:solidFill>
                <a:latin typeface="Aptos Black" panose="020B0004020202020204" pitchFamily="34" charset="0"/>
              </a:defRPr>
            </a:lvl1pPr>
            <a:lvl2pPr marL="274183" indent="0">
              <a:buNone/>
              <a:defRPr/>
            </a:lvl2pPr>
            <a:lvl3pPr marL="548366" indent="0">
              <a:buNone/>
              <a:defRPr/>
            </a:lvl3pPr>
            <a:lvl4pPr marL="822549" indent="0">
              <a:buNone/>
              <a:defRPr/>
            </a:lvl4pPr>
            <a:lvl5pPr marL="1096732" indent="0">
              <a:buNone/>
              <a:defRPr/>
            </a:lvl5pPr>
          </a:lstStyle>
          <a:p>
            <a:pPr lvl="0"/>
            <a:r>
              <a:rPr lang="en-US"/>
              <a:t>Subhead</a:t>
            </a:r>
          </a:p>
        </p:txBody>
      </p:sp>
      <p:sp>
        <p:nvSpPr>
          <p:cNvPr id="9" name="Text Placeholder 4">
            <a:extLst>
              <a:ext uri="{FF2B5EF4-FFF2-40B4-BE49-F238E27FC236}">
                <a16:creationId xmlns:a16="http://schemas.microsoft.com/office/drawing/2014/main" id="{0026A0F9-42C6-0F7A-45E8-780ECFC61EF2}"/>
              </a:ext>
            </a:extLst>
          </p:cNvPr>
          <p:cNvSpPr>
            <a:spLocks noGrp="1"/>
          </p:cNvSpPr>
          <p:nvPr>
            <p:ph type="body" sz="quarter" idx="41"/>
          </p:nvPr>
        </p:nvSpPr>
        <p:spPr>
          <a:xfrm>
            <a:off x="4267200" y="1555932"/>
            <a:ext cx="7540800" cy="4768668"/>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258968945"/>
      </p:ext>
    </p:extLst>
  </p:cSld>
  <p:clrMapOvr>
    <a:masterClrMapping/>
  </p:clrMapOvr>
</p:sldLayout>
</file>

<file path=ppt/slideLayouts/slideLayout171.xml><?xml version="1.0" encoding="utf-8"?>
<p:sldLayout xmlns:a="http://schemas.openxmlformats.org/drawingml/2006/main" xmlns:r="http://schemas.openxmlformats.org/officeDocument/2006/relationships" xmlns:p="http://schemas.openxmlformats.org/presentationml/2006/main" preserve="1" userDrawn="1">
  <p:cSld name="Top banner - text">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89A8D2E7-38D1-0320-3237-945D8B917A22}"/>
              </a:ext>
            </a:extLst>
          </p:cNvPr>
          <p:cNvSpPr/>
          <p:nvPr userDrawn="1"/>
        </p:nvSpPr>
        <p:spPr>
          <a:xfrm>
            <a:off x="-1" y="0"/>
            <a:ext cx="12192000" cy="13716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b="0" i="0">
              <a:latin typeface="Aptos" panose="020B0004020202020204" pitchFamily="34" charset="0"/>
            </a:endParaRPr>
          </a:p>
        </p:txBody>
      </p:sp>
      <p:pic>
        <p:nvPicPr>
          <p:cNvPr id="7" name="Graphic 6">
            <a:extLst>
              <a:ext uri="{FF2B5EF4-FFF2-40B4-BE49-F238E27FC236}">
                <a16:creationId xmlns:a16="http://schemas.microsoft.com/office/drawing/2014/main" id="{D6E7A569-537F-C0D6-0CE2-DD63B0DDD074}"/>
              </a:ext>
            </a:extLst>
          </p:cNvPr>
          <p:cNvPicPr>
            <a:picLocks noChangeAspect="1"/>
          </p:cNvPicPr>
          <p:nvPr userDrawn="1"/>
        </p:nvPicPr>
        <p:blipFill>
          <a:blip>
            <a:extLst>
              <a:ext uri="{96DAC541-7B7A-43D3-8B79-37D633B846F1}">
                <asvg:svgBlip xmlns:asvg="http://schemas.microsoft.com/office/drawing/2016/SVG/main" r:embed="rId2"/>
              </a:ext>
            </a:extLst>
          </a:blip>
          <a:srcRect l="23384" t="-2066" r="7300" b="80431"/>
          <a:stretch/>
        </p:blipFill>
        <p:spPr>
          <a:xfrm>
            <a:off x="-1" y="162952"/>
            <a:ext cx="9029701" cy="1208648"/>
          </a:xfrm>
          <a:prstGeom prst="rect">
            <a:avLst/>
          </a:prstGeom>
        </p:spPr>
      </p:pic>
      <p:sp>
        <p:nvSpPr>
          <p:cNvPr id="8" name="Text Placeholder 8">
            <a:extLst>
              <a:ext uri="{FF2B5EF4-FFF2-40B4-BE49-F238E27FC236}">
                <a16:creationId xmlns:a16="http://schemas.microsoft.com/office/drawing/2014/main" id="{33CC6B48-894F-7566-CCEA-DA4105AD77A7}"/>
              </a:ext>
            </a:extLst>
          </p:cNvPr>
          <p:cNvSpPr>
            <a:spLocks noGrp="1"/>
          </p:cNvSpPr>
          <p:nvPr>
            <p:ph type="body" sz="quarter" idx="13" hasCustomPrompt="1"/>
          </p:nvPr>
        </p:nvSpPr>
        <p:spPr>
          <a:xfrm>
            <a:off x="1524000" y="385961"/>
            <a:ext cx="9144000" cy="676806"/>
          </a:xfrm>
        </p:spPr>
        <p:txBody>
          <a:bodyPr anchor="b">
            <a:noAutofit/>
          </a:bodyPr>
          <a:lstStyle>
            <a:lvl1pPr marL="0" indent="0" algn="ctr">
              <a:lnSpc>
                <a:spcPct val="80000"/>
              </a:lnSpc>
              <a:spcBef>
                <a:spcPts val="0"/>
              </a:spcBef>
              <a:spcAft>
                <a:spcPts val="0"/>
              </a:spcAft>
              <a:buNone/>
              <a:defRPr lang="en-US" sz="3600" b="1" i="0" kern="1200" cap="all" spc="0" baseline="0" dirty="0">
                <a:solidFill>
                  <a:schemeClr val="bg1"/>
                </a:solidFill>
                <a:latin typeface="Aptos Black" panose="020B0004020202020204" pitchFamily="34" charset="0"/>
                <a:ea typeface="Aptos Black" panose="020B0004020202020204" pitchFamily="34" charset="0"/>
                <a:cs typeface="Aptos Black" panose="020B0004020202020204" pitchFamily="34" charset="0"/>
              </a:defRPr>
            </a:lvl1pPr>
          </a:lstStyle>
          <a:p>
            <a:pPr lvl="0"/>
            <a:r>
              <a:rPr lang="en-US"/>
              <a:t>Headline</a:t>
            </a:r>
          </a:p>
        </p:txBody>
      </p:sp>
      <p:sp>
        <p:nvSpPr>
          <p:cNvPr id="3" name="Footer Placeholder 2">
            <a:extLst>
              <a:ext uri="{FF2B5EF4-FFF2-40B4-BE49-F238E27FC236}">
                <a16:creationId xmlns:a16="http://schemas.microsoft.com/office/drawing/2014/main" id="{A586AC00-CBEA-5E9E-E5E1-E7F3326FC126}"/>
              </a:ext>
            </a:extLst>
          </p:cNvPr>
          <p:cNvSpPr>
            <a:spLocks noGrp="1"/>
          </p:cNvSpPr>
          <p:nvPr>
            <p:ph type="ftr" sz="quarter" idx="10"/>
          </p:nvPr>
        </p:nvSpPr>
        <p:spPr/>
        <p:txBody>
          <a:bodyPr/>
          <a:lstStyle/>
          <a:p>
            <a:pPr algn="l"/>
            <a:r>
              <a:rPr lang="en-US" i="1">
                <a:latin typeface="Aptos" panose="020B0004020202020204" pitchFamily="34" charset="0"/>
              </a:rPr>
              <a:t>© 2025 KC2026. All Rights Reserved. FIFA World Cup 26™, FIFA World Cup™, World Cup™ and associated trademarks and logos are the property of FIFA.</a:t>
            </a:r>
            <a:endParaRPr lang="en-GB"/>
          </a:p>
        </p:txBody>
      </p:sp>
      <p:sp>
        <p:nvSpPr>
          <p:cNvPr id="4" name="Slide Number Placeholder 3">
            <a:extLst>
              <a:ext uri="{FF2B5EF4-FFF2-40B4-BE49-F238E27FC236}">
                <a16:creationId xmlns:a16="http://schemas.microsoft.com/office/drawing/2014/main" id="{A7469A4B-0B1C-3B20-DDC9-6D9A696CF2F9}"/>
              </a:ext>
            </a:extLst>
          </p:cNvPr>
          <p:cNvSpPr>
            <a:spLocks noGrp="1"/>
          </p:cNvSpPr>
          <p:nvPr>
            <p:ph type="sldNum" sz="quarter" idx="11"/>
          </p:nvPr>
        </p:nvSpPr>
        <p:spPr/>
        <p:txBody>
          <a:bodyPr/>
          <a:lstStyle/>
          <a:p>
            <a:fld id="{BCC574E5-598D-4C19-A93D-1F2ADF65AC13}" type="slidenum">
              <a:rPr lang="en-GB" smtClean="0"/>
              <a:pPr/>
              <a:t>‹#›</a:t>
            </a:fld>
            <a:endParaRPr lang="en-GB"/>
          </a:p>
        </p:txBody>
      </p:sp>
      <p:pic>
        <p:nvPicPr>
          <p:cNvPr id="5" name="Picture 4">
            <a:extLst>
              <a:ext uri="{FF2B5EF4-FFF2-40B4-BE49-F238E27FC236}">
                <a16:creationId xmlns:a16="http://schemas.microsoft.com/office/drawing/2014/main" id="{9B25AE57-3536-0774-B091-8D3D4477E903}"/>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11388337" y="265707"/>
            <a:ext cx="531777" cy="857250"/>
          </a:xfrm>
          <a:prstGeom prst="rect">
            <a:avLst/>
          </a:prstGeom>
        </p:spPr>
      </p:pic>
      <p:sp>
        <p:nvSpPr>
          <p:cNvPr id="2" name="Text Placeholder 8">
            <a:extLst>
              <a:ext uri="{FF2B5EF4-FFF2-40B4-BE49-F238E27FC236}">
                <a16:creationId xmlns:a16="http://schemas.microsoft.com/office/drawing/2014/main" id="{575DBEC7-4AAC-8A55-C3AF-4CAF9CC0E436}"/>
              </a:ext>
            </a:extLst>
          </p:cNvPr>
          <p:cNvSpPr>
            <a:spLocks noGrp="1"/>
          </p:cNvSpPr>
          <p:nvPr>
            <p:ph type="body" sz="quarter" idx="14" hasCustomPrompt="1"/>
          </p:nvPr>
        </p:nvSpPr>
        <p:spPr>
          <a:xfrm>
            <a:off x="1485900" y="1485900"/>
            <a:ext cx="9220200" cy="350132"/>
          </a:xfrm>
        </p:spPr>
        <p:txBody>
          <a:bodyPr anchor="t">
            <a:noAutofit/>
          </a:bodyPr>
          <a:lstStyle>
            <a:lvl1pPr marL="0" indent="0" algn="ctr">
              <a:lnSpc>
                <a:spcPct val="80000"/>
              </a:lnSpc>
              <a:buNone/>
              <a:defRPr lang="en-US" sz="2000" b="1" i="0" kern="1200" cap="all" spc="0" baseline="0" dirty="0">
                <a:solidFill>
                  <a:schemeClr val="tx2"/>
                </a:solidFill>
                <a:latin typeface="Aptos Black" panose="020B0004020202020204" pitchFamily="34" charset="0"/>
                <a:ea typeface="Aptos Black" panose="020B0004020202020204" pitchFamily="34" charset="0"/>
                <a:cs typeface="Aptos Black" panose="020B0004020202020204" pitchFamily="34" charset="0"/>
              </a:defRPr>
            </a:lvl1pPr>
          </a:lstStyle>
          <a:p>
            <a:pPr lvl="0"/>
            <a:r>
              <a:rPr lang="en-US"/>
              <a:t>Subhead</a:t>
            </a:r>
          </a:p>
        </p:txBody>
      </p:sp>
      <p:sp>
        <p:nvSpPr>
          <p:cNvPr id="9" name="Text Placeholder 2">
            <a:extLst>
              <a:ext uri="{FF2B5EF4-FFF2-40B4-BE49-F238E27FC236}">
                <a16:creationId xmlns:a16="http://schemas.microsoft.com/office/drawing/2014/main" id="{A2C1247F-C11C-2B26-9803-CA3E9B6553A0}"/>
              </a:ext>
            </a:extLst>
          </p:cNvPr>
          <p:cNvSpPr>
            <a:spLocks noGrp="1"/>
          </p:cNvSpPr>
          <p:nvPr>
            <p:ph idx="1"/>
          </p:nvPr>
        </p:nvSpPr>
        <p:spPr>
          <a:xfrm>
            <a:off x="1523999" y="1950332"/>
            <a:ext cx="9144001" cy="4358988"/>
          </a:xfrm>
          <a:prstGeom prst="rect">
            <a:avLst/>
          </a:prstGeom>
        </p:spPr>
        <p:txBody>
          <a:bodyPr vert="horz" lIns="0" tIns="0" rIns="0" bIns="0" rtlCol="0">
            <a:noAutofit/>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170345301"/>
      </p:ext>
    </p:extLst>
  </p:cSld>
  <p:clrMapOvr>
    <a:masterClrMapping/>
  </p:clrMapOvr>
</p:sldLayout>
</file>

<file path=ppt/slideLayouts/slideLayout172.xml><?xml version="1.0" encoding="utf-8"?>
<p:sldLayout xmlns:a="http://schemas.openxmlformats.org/drawingml/2006/main" xmlns:r="http://schemas.openxmlformats.org/officeDocument/2006/relationships" xmlns:p="http://schemas.openxmlformats.org/presentationml/2006/main" preserve="1" userDrawn="1">
  <p:cSld name="Timeline - 4 steps">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89A8D2E7-38D1-0320-3237-945D8B917A22}"/>
              </a:ext>
            </a:extLst>
          </p:cNvPr>
          <p:cNvSpPr/>
          <p:nvPr userDrawn="1"/>
        </p:nvSpPr>
        <p:spPr>
          <a:xfrm>
            <a:off x="-1" y="0"/>
            <a:ext cx="12192000" cy="13716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b="0" i="0">
              <a:latin typeface="Aptos" panose="020B0004020202020204" pitchFamily="34" charset="0"/>
            </a:endParaRPr>
          </a:p>
        </p:txBody>
      </p:sp>
      <p:pic>
        <p:nvPicPr>
          <p:cNvPr id="7" name="Graphic 6">
            <a:extLst>
              <a:ext uri="{FF2B5EF4-FFF2-40B4-BE49-F238E27FC236}">
                <a16:creationId xmlns:a16="http://schemas.microsoft.com/office/drawing/2014/main" id="{D6E7A569-537F-C0D6-0CE2-DD63B0DDD074}"/>
              </a:ext>
            </a:extLst>
          </p:cNvPr>
          <p:cNvPicPr>
            <a:picLocks noChangeAspect="1"/>
          </p:cNvPicPr>
          <p:nvPr userDrawn="1"/>
        </p:nvPicPr>
        <p:blipFill>
          <a:blip>
            <a:extLst>
              <a:ext uri="{96DAC541-7B7A-43D3-8B79-37D633B846F1}">
                <asvg:svgBlip xmlns:asvg="http://schemas.microsoft.com/office/drawing/2016/SVG/main" r:embed="rId2"/>
              </a:ext>
            </a:extLst>
          </a:blip>
          <a:srcRect l="23384" t="-2066" r="7300" b="80431"/>
          <a:stretch/>
        </p:blipFill>
        <p:spPr>
          <a:xfrm>
            <a:off x="-1" y="162952"/>
            <a:ext cx="9029701" cy="1208648"/>
          </a:xfrm>
          <a:prstGeom prst="rect">
            <a:avLst/>
          </a:prstGeom>
        </p:spPr>
      </p:pic>
      <p:sp>
        <p:nvSpPr>
          <p:cNvPr id="8" name="Text Placeholder 8">
            <a:extLst>
              <a:ext uri="{FF2B5EF4-FFF2-40B4-BE49-F238E27FC236}">
                <a16:creationId xmlns:a16="http://schemas.microsoft.com/office/drawing/2014/main" id="{33CC6B48-894F-7566-CCEA-DA4105AD77A7}"/>
              </a:ext>
            </a:extLst>
          </p:cNvPr>
          <p:cNvSpPr>
            <a:spLocks noGrp="1"/>
          </p:cNvSpPr>
          <p:nvPr>
            <p:ph type="body" sz="quarter" idx="13" hasCustomPrompt="1"/>
          </p:nvPr>
        </p:nvSpPr>
        <p:spPr>
          <a:xfrm>
            <a:off x="1524000" y="385961"/>
            <a:ext cx="9144000" cy="676806"/>
          </a:xfrm>
        </p:spPr>
        <p:txBody>
          <a:bodyPr anchor="b">
            <a:noAutofit/>
          </a:bodyPr>
          <a:lstStyle>
            <a:lvl1pPr marL="0" indent="0" algn="ctr">
              <a:lnSpc>
                <a:spcPct val="80000"/>
              </a:lnSpc>
              <a:spcBef>
                <a:spcPts val="0"/>
              </a:spcBef>
              <a:spcAft>
                <a:spcPts val="0"/>
              </a:spcAft>
              <a:buNone/>
              <a:defRPr lang="en-US" sz="3600" b="1" i="0" kern="1200" cap="all" spc="0" baseline="0" dirty="0">
                <a:solidFill>
                  <a:schemeClr val="bg1"/>
                </a:solidFill>
                <a:latin typeface="Aptos Black" panose="020B0004020202020204" pitchFamily="34" charset="0"/>
                <a:ea typeface="Aptos Black" panose="020B0004020202020204" pitchFamily="34" charset="0"/>
                <a:cs typeface="Aptos Black" panose="020B0004020202020204" pitchFamily="34" charset="0"/>
              </a:defRPr>
            </a:lvl1pPr>
          </a:lstStyle>
          <a:p>
            <a:pPr lvl="0"/>
            <a:r>
              <a:rPr lang="en-US"/>
              <a:t>Headline</a:t>
            </a:r>
          </a:p>
        </p:txBody>
      </p:sp>
      <p:sp>
        <p:nvSpPr>
          <p:cNvPr id="3" name="Footer Placeholder 2">
            <a:extLst>
              <a:ext uri="{FF2B5EF4-FFF2-40B4-BE49-F238E27FC236}">
                <a16:creationId xmlns:a16="http://schemas.microsoft.com/office/drawing/2014/main" id="{A586AC00-CBEA-5E9E-E5E1-E7F3326FC126}"/>
              </a:ext>
            </a:extLst>
          </p:cNvPr>
          <p:cNvSpPr>
            <a:spLocks noGrp="1"/>
          </p:cNvSpPr>
          <p:nvPr>
            <p:ph type="ftr" sz="quarter" idx="10"/>
          </p:nvPr>
        </p:nvSpPr>
        <p:spPr/>
        <p:txBody>
          <a:bodyPr/>
          <a:lstStyle/>
          <a:p>
            <a:pPr algn="l"/>
            <a:r>
              <a:rPr lang="en-US" i="1">
                <a:latin typeface="Aptos" panose="020B0004020202020204" pitchFamily="34" charset="0"/>
              </a:rPr>
              <a:t>© 2025 KC2026. All Rights Reserved. FIFA World Cup 26™, FIFA World Cup™, World Cup™ and associated trademarks and logos are the property of FIFA.</a:t>
            </a:r>
            <a:endParaRPr lang="en-GB"/>
          </a:p>
        </p:txBody>
      </p:sp>
      <p:sp>
        <p:nvSpPr>
          <p:cNvPr id="4" name="Slide Number Placeholder 3">
            <a:extLst>
              <a:ext uri="{FF2B5EF4-FFF2-40B4-BE49-F238E27FC236}">
                <a16:creationId xmlns:a16="http://schemas.microsoft.com/office/drawing/2014/main" id="{A7469A4B-0B1C-3B20-DDC9-6D9A696CF2F9}"/>
              </a:ext>
            </a:extLst>
          </p:cNvPr>
          <p:cNvSpPr>
            <a:spLocks noGrp="1"/>
          </p:cNvSpPr>
          <p:nvPr>
            <p:ph type="sldNum" sz="quarter" idx="11"/>
          </p:nvPr>
        </p:nvSpPr>
        <p:spPr/>
        <p:txBody>
          <a:bodyPr/>
          <a:lstStyle/>
          <a:p>
            <a:fld id="{BCC574E5-598D-4C19-A93D-1F2ADF65AC13}" type="slidenum">
              <a:rPr lang="en-GB" smtClean="0"/>
              <a:pPr/>
              <a:t>‹#›</a:t>
            </a:fld>
            <a:endParaRPr lang="en-GB"/>
          </a:p>
        </p:txBody>
      </p:sp>
      <p:pic>
        <p:nvPicPr>
          <p:cNvPr id="5" name="Picture 4">
            <a:extLst>
              <a:ext uri="{FF2B5EF4-FFF2-40B4-BE49-F238E27FC236}">
                <a16:creationId xmlns:a16="http://schemas.microsoft.com/office/drawing/2014/main" id="{9B25AE57-3536-0774-B091-8D3D4477E903}"/>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11388337" y="265707"/>
            <a:ext cx="531777" cy="857250"/>
          </a:xfrm>
          <a:prstGeom prst="rect">
            <a:avLst/>
          </a:prstGeom>
        </p:spPr>
      </p:pic>
      <p:sp>
        <p:nvSpPr>
          <p:cNvPr id="2" name="Text Placeholder 7">
            <a:extLst>
              <a:ext uri="{FF2B5EF4-FFF2-40B4-BE49-F238E27FC236}">
                <a16:creationId xmlns:a16="http://schemas.microsoft.com/office/drawing/2014/main" id="{9DCFE379-60FA-9CE2-B8A3-119AD6464C4B}"/>
              </a:ext>
            </a:extLst>
          </p:cNvPr>
          <p:cNvSpPr>
            <a:spLocks noGrp="1"/>
          </p:cNvSpPr>
          <p:nvPr>
            <p:ph type="body" sz="quarter" idx="25" hasCustomPrompt="1"/>
          </p:nvPr>
        </p:nvSpPr>
        <p:spPr>
          <a:xfrm>
            <a:off x="448854" y="3042458"/>
            <a:ext cx="2675345" cy="2977342"/>
          </a:xfrm>
        </p:spPr>
        <p:txBody>
          <a:bodyPr/>
          <a:lstStyle>
            <a:lvl1pPr marL="0" indent="0" algn="ctr">
              <a:buNone/>
              <a:defRPr sz="1600" b="0" i="0">
                <a:solidFill>
                  <a:schemeClr val="tx1"/>
                </a:solidFill>
                <a:latin typeface="Aptos" panose="020B0004020202020204" pitchFamily="34" charset="0"/>
              </a:defRPr>
            </a:lvl1pPr>
            <a:lvl2pPr marL="457063" indent="0">
              <a:buNone/>
              <a:defRPr/>
            </a:lvl2pPr>
            <a:lvl3pPr marL="914126" indent="0">
              <a:buNone/>
              <a:defRPr/>
            </a:lvl3pPr>
            <a:lvl4pPr marL="1371189" indent="0">
              <a:buNone/>
              <a:defRPr/>
            </a:lvl4pPr>
            <a:lvl5pPr marL="1828252" indent="0">
              <a:buNone/>
              <a:defRPr/>
            </a:lvl5pPr>
          </a:lstStyle>
          <a:p>
            <a:pPr lvl="0"/>
            <a:r>
              <a:rPr lang="en-US"/>
              <a:t>Body copy</a:t>
            </a:r>
          </a:p>
        </p:txBody>
      </p:sp>
      <p:sp>
        <p:nvSpPr>
          <p:cNvPr id="9" name="Text Placeholder 4">
            <a:extLst>
              <a:ext uri="{FF2B5EF4-FFF2-40B4-BE49-F238E27FC236}">
                <a16:creationId xmlns:a16="http://schemas.microsoft.com/office/drawing/2014/main" id="{AF4EFF5B-56DA-9BEC-8CC2-60CAA238296A}"/>
              </a:ext>
            </a:extLst>
          </p:cNvPr>
          <p:cNvSpPr>
            <a:spLocks noGrp="1"/>
          </p:cNvSpPr>
          <p:nvPr>
            <p:ph type="body" sz="quarter" idx="37" hasCustomPrompt="1"/>
          </p:nvPr>
        </p:nvSpPr>
        <p:spPr>
          <a:xfrm>
            <a:off x="167876" y="1926385"/>
            <a:ext cx="3125465" cy="825132"/>
          </a:xfrm>
          <a:custGeom>
            <a:avLst/>
            <a:gdLst>
              <a:gd name="connsiteX0" fmla="*/ 0 w 2504203"/>
              <a:gd name="connsiteY0" fmla="*/ 0 h 1392720"/>
              <a:gd name="connsiteX1" fmla="*/ 1807843 w 2504203"/>
              <a:gd name="connsiteY1" fmla="*/ 0 h 1392720"/>
              <a:gd name="connsiteX2" fmla="*/ 2504203 w 2504203"/>
              <a:gd name="connsiteY2" fmla="*/ 696360 h 1392720"/>
              <a:gd name="connsiteX3" fmla="*/ 1807843 w 2504203"/>
              <a:gd name="connsiteY3" fmla="*/ 1392720 h 1392720"/>
              <a:gd name="connsiteX4" fmla="*/ 0 w 2504203"/>
              <a:gd name="connsiteY4" fmla="*/ 1392720 h 1392720"/>
              <a:gd name="connsiteX5" fmla="*/ 696360 w 2504203"/>
              <a:gd name="connsiteY5" fmla="*/ 696360 h 1392720"/>
              <a:gd name="connsiteX6" fmla="*/ 0 w 2504203"/>
              <a:gd name="connsiteY6" fmla="*/ 0 h 1392720"/>
              <a:gd name="connsiteX0" fmla="*/ 0 w 2504203"/>
              <a:gd name="connsiteY0" fmla="*/ 0 h 1392720"/>
              <a:gd name="connsiteX1" fmla="*/ 1807843 w 2504203"/>
              <a:gd name="connsiteY1" fmla="*/ 0 h 1392720"/>
              <a:gd name="connsiteX2" fmla="*/ 2504203 w 2504203"/>
              <a:gd name="connsiteY2" fmla="*/ 696360 h 1392720"/>
              <a:gd name="connsiteX3" fmla="*/ 1807843 w 2504203"/>
              <a:gd name="connsiteY3" fmla="*/ 1392720 h 1392720"/>
              <a:gd name="connsiteX4" fmla="*/ 0 w 2504203"/>
              <a:gd name="connsiteY4" fmla="*/ 1392720 h 1392720"/>
              <a:gd name="connsiteX5" fmla="*/ 279671 w 2504203"/>
              <a:gd name="connsiteY5" fmla="*/ 707935 h 1392720"/>
              <a:gd name="connsiteX6" fmla="*/ 0 w 2504203"/>
              <a:gd name="connsiteY6" fmla="*/ 0 h 1392720"/>
              <a:gd name="connsiteX0" fmla="*/ 0 w 2203261"/>
              <a:gd name="connsiteY0" fmla="*/ 0 h 1392720"/>
              <a:gd name="connsiteX1" fmla="*/ 1807843 w 2203261"/>
              <a:gd name="connsiteY1" fmla="*/ 0 h 1392720"/>
              <a:gd name="connsiteX2" fmla="*/ 2203261 w 2203261"/>
              <a:gd name="connsiteY2" fmla="*/ 707935 h 1392720"/>
              <a:gd name="connsiteX3" fmla="*/ 1807843 w 2203261"/>
              <a:gd name="connsiteY3" fmla="*/ 1392720 h 1392720"/>
              <a:gd name="connsiteX4" fmla="*/ 0 w 2203261"/>
              <a:gd name="connsiteY4" fmla="*/ 1392720 h 1392720"/>
              <a:gd name="connsiteX5" fmla="*/ 279671 w 2203261"/>
              <a:gd name="connsiteY5" fmla="*/ 707935 h 1392720"/>
              <a:gd name="connsiteX6" fmla="*/ 0 w 2203261"/>
              <a:gd name="connsiteY6" fmla="*/ 0 h 1392720"/>
              <a:gd name="connsiteX0" fmla="*/ 0 w 2102002"/>
              <a:gd name="connsiteY0" fmla="*/ 0 h 1392720"/>
              <a:gd name="connsiteX1" fmla="*/ 1807843 w 2102002"/>
              <a:gd name="connsiteY1" fmla="*/ 0 h 1392720"/>
              <a:gd name="connsiteX2" fmla="*/ 2102002 w 2102002"/>
              <a:gd name="connsiteY2" fmla="*/ 719509 h 1392720"/>
              <a:gd name="connsiteX3" fmla="*/ 1807843 w 2102002"/>
              <a:gd name="connsiteY3" fmla="*/ 1392720 h 1392720"/>
              <a:gd name="connsiteX4" fmla="*/ 0 w 2102002"/>
              <a:gd name="connsiteY4" fmla="*/ 1392720 h 1392720"/>
              <a:gd name="connsiteX5" fmla="*/ 279671 w 2102002"/>
              <a:gd name="connsiteY5" fmla="*/ 707935 h 1392720"/>
              <a:gd name="connsiteX6" fmla="*/ 0 w 2102002"/>
              <a:gd name="connsiteY6" fmla="*/ 0 h 13927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02002" h="1392720">
                <a:moveTo>
                  <a:pt x="0" y="0"/>
                </a:moveTo>
                <a:lnTo>
                  <a:pt x="1807843" y="0"/>
                </a:lnTo>
                <a:lnTo>
                  <a:pt x="2102002" y="719509"/>
                </a:lnTo>
                <a:lnTo>
                  <a:pt x="1807843" y="1392720"/>
                </a:lnTo>
                <a:lnTo>
                  <a:pt x="0" y="1392720"/>
                </a:lnTo>
                <a:lnTo>
                  <a:pt x="279671" y="707935"/>
                </a:lnTo>
                <a:lnTo>
                  <a:pt x="0" y="0"/>
                </a:lnTo>
                <a:close/>
              </a:path>
            </a:pathLst>
          </a:custGeom>
          <a:solidFill>
            <a:schemeClr val="accent2"/>
          </a:solidFill>
        </p:spPr>
        <p:txBody>
          <a:bodyPr anchor="ctr"/>
          <a:lstStyle>
            <a:lvl1pPr marL="0" indent="0" algn="ctr" defTabSz="457200" rtl="0" eaLnBrk="1" latinLnBrk="0" hangingPunct="1">
              <a:buNone/>
              <a:defRPr lang="en-US" sz="1600" b="1" i="0" kern="1200" cap="all" spc="150" baseline="0" dirty="0">
                <a:solidFill>
                  <a:schemeClr val="bg1"/>
                </a:solidFill>
                <a:latin typeface="Aptos ExtraBold" panose="020B0004020202020204" pitchFamily="34" charset="0"/>
                <a:ea typeface="Aptos ExtraBold" panose="020B0004020202020204" pitchFamily="34" charset="0"/>
                <a:cs typeface="Aptos ExtraBold" panose="020B0004020202020204" pitchFamily="34" charset="0"/>
              </a:defRPr>
            </a:lvl1pPr>
            <a:lvl2pPr marL="457063" indent="0">
              <a:buNone/>
              <a:defRPr/>
            </a:lvl2pPr>
            <a:lvl3pPr marL="914126" indent="0">
              <a:buNone/>
              <a:defRPr/>
            </a:lvl3pPr>
            <a:lvl4pPr marL="1371189" indent="0">
              <a:buNone/>
              <a:defRPr/>
            </a:lvl4pPr>
            <a:lvl5pPr marL="1828252" indent="0">
              <a:buNone/>
              <a:defRPr/>
            </a:lvl5pPr>
          </a:lstStyle>
          <a:p>
            <a:pPr lvl="0"/>
            <a:r>
              <a:rPr lang="en-US"/>
              <a:t>Subhead</a:t>
            </a:r>
          </a:p>
        </p:txBody>
      </p:sp>
      <p:sp>
        <p:nvSpPr>
          <p:cNvPr id="10" name="Text Placeholder 4">
            <a:extLst>
              <a:ext uri="{FF2B5EF4-FFF2-40B4-BE49-F238E27FC236}">
                <a16:creationId xmlns:a16="http://schemas.microsoft.com/office/drawing/2014/main" id="{D515A2D5-188D-A4D5-9B47-F3CD37E176D8}"/>
              </a:ext>
            </a:extLst>
          </p:cNvPr>
          <p:cNvSpPr>
            <a:spLocks noGrp="1"/>
          </p:cNvSpPr>
          <p:nvPr>
            <p:ph type="body" sz="quarter" idx="38" hasCustomPrompt="1"/>
          </p:nvPr>
        </p:nvSpPr>
        <p:spPr>
          <a:xfrm>
            <a:off x="3071017" y="1926385"/>
            <a:ext cx="3125465" cy="825132"/>
          </a:xfrm>
          <a:custGeom>
            <a:avLst/>
            <a:gdLst>
              <a:gd name="connsiteX0" fmla="*/ 0 w 2504203"/>
              <a:gd name="connsiteY0" fmla="*/ 0 h 1392720"/>
              <a:gd name="connsiteX1" fmla="*/ 1807843 w 2504203"/>
              <a:gd name="connsiteY1" fmla="*/ 0 h 1392720"/>
              <a:gd name="connsiteX2" fmla="*/ 2504203 w 2504203"/>
              <a:gd name="connsiteY2" fmla="*/ 696360 h 1392720"/>
              <a:gd name="connsiteX3" fmla="*/ 1807843 w 2504203"/>
              <a:gd name="connsiteY3" fmla="*/ 1392720 h 1392720"/>
              <a:gd name="connsiteX4" fmla="*/ 0 w 2504203"/>
              <a:gd name="connsiteY4" fmla="*/ 1392720 h 1392720"/>
              <a:gd name="connsiteX5" fmla="*/ 696360 w 2504203"/>
              <a:gd name="connsiteY5" fmla="*/ 696360 h 1392720"/>
              <a:gd name="connsiteX6" fmla="*/ 0 w 2504203"/>
              <a:gd name="connsiteY6" fmla="*/ 0 h 1392720"/>
              <a:gd name="connsiteX0" fmla="*/ 0 w 2504203"/>
              <a:gd name="connsiteY0" fmla="*/ 0 h 1392720"/>
              <a:gd name="connsiteX1" fmla="*/ 1807843 w 2504203"/>
              <a:gd name="connsiteY1" fmla="*/ 0 h 1392720"/>
              <a:gd name="connsiteX2" fmla="*/ 2504203 w 2504203"/>
              <a:gd name="connsiteY2" fmla="*/ 696360 h 1392720"/>
              <a:gd name="connsiteX3" fmla="*/ 1807843 w 2504203"/>
              <a:gd name="connsiteY3" fmla="*/ 1392720 h 1392720"/>
              <a:gd name="connsiteX4" fmla="*/ 0 w 2504203"/>
              <a:gd name="connsiteY4" fmla="*/ 1392720 h 1392720"/>
              <a:gd name="connsiteX5" fmla="*/ 279671 w 2504203"/>
              <a:gd name="connsiteY5" fmla="*/ 707935 h 1392720"/>
              <a:gd name="connsiteX6" fmla="*/ 0 w 2504203"/>
              <a:gd name="connsiteY6" fmla="*/ 0 h 1392720"/>
              <a:gd name="connsiteX0" fmla="*/ 0 w 2203261"/>
              <a:gd name="connsiteY0" fmla="*/ 0 h 1392720"/>
              <a:gd name="connsiteX1" fmla="*/ 1807843 w 2203261"/>
              <a:gd name="connsiteY1" fmla="*/ 0 h 1392720"/>
              <a:gd name="connsiteX2" fmla="*/ 2203261 w 2203261"/>
              <a:gd name="connsiteY2" fmla="*/ 707935 h 1392720"/>
              <a:gd name="connsiteX3" fmla="*/ 1807843 w 2203261"/>
              <a:gd name="connsiteY3" fmla="*/ 1392720 h 1392720"/>
              <a:gd name="connsiteX4" fmla="*/ 0 w 2203261"/>
              <a:gd name="connsiteY4" fmla="*/ 1392720 h 1392720"/>
              <a:gd name="connsiteX5" fmla="*/ 279671 w 2203261"/>
              <a:gd name="connsiteY5" fmla="*/ 707935 h 1392720"/>
              <a:gd name="connsiteX6" fmla="*/ 0 w 2203261"/>
              <a:gd name="connsiteY6" fmla="*/ 0 h 1392720"/>
              <a:gd name="connsiteX0" fmla="*/ 0 w 2102002"/>
              <a:gd name="connsiteY0" fmla="*/ 0 h 1392720"/>
              <a:gd name="connsiteX1" fmla="*/ 1807843 w 2102002"/>
              <a:gd name="connsiteY1" fmla="*/ 0 h 1392720"/>
              <a:gd name="connsiteX2" fmla="*/ 2102002 w 2102002"/>
              <a:gd name="connsiteY2" fmla="*/ 719509 h 1392720"/>
              <a:gd name="connsiteX3" fmla="*/ 1807843 w 2102002"/>
              <a:gd name="connsiteY3" fmla="*/ 1392720 h 1392720"/>
              <a:gd name="connsiteX4" fmla="*/ 0 w 2102002"/>
              <a:gd name="connsiteY4" fmla="*/ 1392720 h 1392720"/>
              <a:gd name="connsiteX5" fmla="*/ 279671 w 2102002"/>
              <a:gd name="connsiteY5" fmla="*/ 707935 h 1392720"/>
              <a:gd name="connsiteX6" fmla="*/ 0 w 2102002"/>
              <a:gd name="connsiteY6" fmla="*/ 0 h 13927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02002" h="1392720">
                <a:moveTo>
                  <a:pt x="0" y="0"/>
                </a:moveTo>
                <a:lnTo>
                  <a:pt x="1807843" y="0"/>
                </a:lnTo>
                <a:lnTo>
                  <a:pt x="2102002" y="719509"/>
                </a:lnTo>
                <a:lnTo>
                  <a:pt x="1807843" y="1392720"/>
                </a:lnTo>
                <a:lnTo>
                  <a:pt x="0" y="1392720"/>
                </a:lnTo>
                <a:lnTo>
                  <a:pt x="279671" y="707935"/>
                </a:lnTo>
                <a:lnTo>
                  <a:pt x="0" y="0"/>
                </a:lnTo>
                <a:close/>
              </a:path>
            </a:pathLst>
          </a:custGeom>
          <a:solidFill>
            <a:schemeClr val="accent4"/>
          </a:solidFill>
        </p:spPr>
        <p:txBody>
          <a:bodyPr anchor="ctr"/>
          <a:lstStyle>
            <a:lvl1pPr marL="0" indent="0" algn="ctr" defTabSz="457200" rtl="0" eaLnBrk="1" latinLnBrk="0" hangingPunct="1">
              <a:buNone/>
              <a:defRPr lang="en-US" sz="1600" b="1" i="0" kern="1200" cap="all" spc="150" baseline="0" dirty="0">
                <a:solidFill>
                  <a:schemeClr val="bg1"/>
                </a:solidFill>
                <a:latin typeface="Aptos ExtraBold" panose="020B0004020202020204" pitchFamily="34" charset="0"/>
                <a:ea typeface="Aptos ExtraBold" panose="020B0004020202020204" pitchFamily="34" charset="0"/>
                <a:cs typeface="Aptos ExtraBold" panose="020B0004020202020204" pitchFamily="34" charset="0"/>
              </a:defRPr>
            </a:lvl1pPr>
            <a:lvl2pPr marL="457063" indent="0">
              <a:buNone/>
              <a:defRPr/>
            </a:lvl2pPr>
            <a:lvl3pPr marL="914126" indent="0">
              <a:buNone/>
              <a:defRPr/>
            </a:lvl3pPr>
            <a:lvl4pPr marL="1371189" indent="0">
              <a:buNone/>
              <a:defRPr/>
            </a:lvl4pPr>
            <a:lvl5pPr marL="1828252" indent="0">
              <a:buNone/>
              <a:defRPr/>
            </a:lvl5pPr>
          </a:lstStyle>
          <a:p>
            <a:pPr lvl="0"/>
            <a:r>
              <a:rPr lang="en-US"/>
              <a:t>Subhead</a:t>
            </a:r>
          </a:p>
        </p:txBody>
      </p:sp>
      <p:sp>
        <p:nvSpPr>
          <p:cNvPr id="23" name="Text Placeholder 4">
            <a:extLst>
              <a:ext uri="{FF2B5EF4-FFF2-40B4-BE49-F238E27FC236}">
                <a16:creationId xmlns:a16="http://schemas.microsoft.com/office/drawing/2014/main" id="{AB3024A4-CFD0-32CB-CE46-F1005D399501}"/>
              </a:ext>
            </a:extLst>
          </p:cNvPr>
          <p:cNvSpPr>
            <a:spLocks noGrp="1"/>
          </p:cNvSpPr>
          <p:nvPr>
            <p:ph type="body" sz="quarter" idx="39" hasCustomPrompt="1"/>
          </p:nvPr>
        </p:nvSpPr>
        <p:spPr>
          <a:xfrm>
            <a:off x="5974158" y="1926385"/>
            <a:ext cx="3125465" cy="825132"/>
          </a:xfrm>
          <a:custGeom>
            <a:avLst/>
            <a:gdLst>
              <a:gd name="connsiteX0" fmla="*/ 0 w 2504203"/>
              <a:gd name="connsiteY0" fmla="*/ 0 h 1392720"/>
              <a:gd name="connsiteX1" fmla="*/ 1807843 w 2504203"/>
              <a:gd name="connsiteY1" fmla="*/ 0 h 1392720"/>
              <a:gd name="connsiteX2" fmla="*/ 2504203 w 2504203"/>
              <a:gd name="connsiteY2" fmla="*/ 696360 h 1392720"/>
              <a:gd name="connsiteX3" fmla="*/ 1807843 w 2504203"/>
              <a:gd name="connsiteY3" fmla="*/ 1392720 h 1392720"/>
              <a:gd name="connsiteX4" fmla="*/ 0 w 2504203"/>
              <a:gd name="connsiteY4" fmla="*/ 1392720 h 1392720"/>
              <a:gd name="connsiteX5" fmla="*/ 696360 w 2504203"/>
              <a:gd name="connsiteY5" fmla="*/ 696360 h 1392720"/>
              <a:gd name="connsiteX6" fmla="*/ 0 w 2504203"/>
              <a:gd name="connsiteY6" fmla="*/ 0 h 1392720"/>
              <a:gd name="connsiteX0" fmla="*/ 0 w 2504203"/>
              <a:gd name="connsiteY0" fmla="*/ 0 h 1392720"/>
              <a:gd name="connsiteX1" fmla="*/ 1807843 w 2504203"/>
              <a:gd name="connsiteY1" fmla="*/ 0 h 1392720"/>
              <a:gd name="connsiteX2" fmla="*/ 2504203 w 2504203"/>
              <a:gd name="connsiteY2" fmla="*/ 696360 h 1392720"/>
              <a:gd name="connsiteX3" fmla="*/ 1807843 w 2504203"/>
              <a:gd name="connsiteY3" fmla="*/ 1392720 h 1392720"/>
              <a:gd name="connsiteX4" fmla="*/ 0 w 2504203"/>
              <a:gd name="connsiteY4" fmla="*/ 1392720 h 1392720"/>
              <a:gd name="connsiteX5" fmla="*/ 279671 w 2504203"/>
              <a:gd name="connsiteY5" fmla="*/ 707935 h 1392720"/>
              <a:gd name="connsiteX6" fmla="*/ 0 w 2504203"/>
              <a:gd name="connsiteY6" fmla="*/ 0 h 1392720"/>
              <a:gd name="connsiteX0" fmla="*/ 0 w 2203261"/>
              <a:gd name="connsiteY0" fmla="*/ 0 h 1392720"/>
              <a:gd name="connsiteX1" fmla="*/ 1807843 w 2203261"/>
              <a:gd name="connsiteY1" fmla="*/ 0 h 1392720"/>
              <a:gd name="connsiteX2" fmla="*/ 2203261 w 2203261"/>
              <a:gd name="connsiteY2" fmla="*/ 707935 h 1392720"/>
              <a:gd name="connsiteX3" fmla="*/ 1807843 w 2203261"/>
              <a:gd name="connsiteY3" fmla="*/ 1392720 h 1392720"/>
              <a:gd name="connsiteX4" fmla="*/ 0 w 2203261"/>
              <a:gd name="connsiteY4" fmla="*/ 1392720 h 1392720"/>
              <a:gd name="connsiteX5" fmla="*/ 279671 w 2203261"/>
              <a:gd name="connsiteY5" fmla="*/ 707935 h 1392720"/>
              <a:gd name="connsiteX6" fmla="*/ 0 w 2203261"/>
              <a:gd name="connsiteY6" fmla="*/ 0 h 1392720"/>
              <a:gd name="connsiteX0" fmla="*/ 0 w 2102002"/>
              <a:gd name="connsiteY0" fmla="*/ 0 h 1392720"/>
              <a:gd name="connsiteX1" fmla="*/ 1807843 w 2102002"/>
              <a:gd name="connsiteY1" fmla="*/ 0 h 1392720"/>
              <a:gd name="connsiteX2" fmla="*/ 2102002 w 2102002"/>
              <a:gd name="connsiteY2" fmla="*/ 719509 h 1392720"/>
              <a:gd name="connsiteX3" fmla="*/ 1807843 w 2102002"/>
              <a:gd name="connsiteY3" fmla="*/ 1392720 h 1392720"/>
              <a:gd name="connsiteX4" fmla="*/ 0 w 2102002"/>
              <a:gd name="connsiteY4" fmla="*/ 1392720 h 1392720"/>
              <a:gd name="connsiteX5" fmla="*/ 279671 w 2102002"/>
              <a:gd name="connsiteY5" fmla="*/ 707935 h 1392720"/>
              <a:gd name="connsiteX6" fmla="*/ 0 w 2102002"/>
              <a:gd name="connsiteY6" fmla="*/ 0 h 13927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02002" h="1392720">
                <a:moveTo>
                  <a:pt x="0" y="0"/>
                </a:moveTo>
                <a:lnTo>
                  <a:pt x="1807843" y="0"/>
                </a:lnTo>
                <a:lnTo>
                  <a:pt x="2102002" y="719509"/>
                </a:lnTo>
                <a:lnTo>
                  <a:pt x="1807843" y="1392720"/>
                </a:lnTo>
                <a:lnTo>
                  <a:pt x="0" y="1392720"/>
                </a:lnTo>
                <a:lnTo>
                  <a:pt x="279671" y="707935"/>
                </a:lnTo>
                <a:lnTo>
                  <a:pt x="0" y="0"/>
                </a:lnTo>
                <a:close/>
              </a:path>
            </a:pathLst>
          </a:custGeom>
          <a:solidFill>
            <a:schemeClr val="accent1"/>
          </a:solidFill>
        </p:spPr>
        <p:txBody>
          <a:bodyPr anchor="ctr"/>
          <a:lstStyle>
            <a:lvl1pPr marL="0" indent="0" algn="ctr" defTabSz="457200" rtl="0" eaLnBrk="1" latinLnBrk="0" hangingPunct="1">
              <a:buNone/>
              <a:defRPr lang="en-US" sz="1600" b="1" i="0" kern="1200" cap="all" spc="150" baseline="0" dirty="0">
                <a:solidFill>
                  <a:schemeClr val="bg1"/>
                </a:solidFill>
                <a:latin typeface="Aptos ExtraBold" panose="020B0004020202020204" pitchFamily="34" charset="0"/>
                <a:ea typeface="Aptos ExtraBold" panose="020B0004020202020204" pitchFamily="34" charset="0"/>
                <a:cs typeface="Aptos ExtraBold" panose="020B0004020202020204" pitchFamily="34" charset="0"/>
              </a:defRPr>
            </a:lvl1pPr>
            <a:lvl2pPr marL="457063" indent="0">
              <a:buNone/>
              <a:defRPr/>
            </a:lvl2pPr>
            <a:lvl3pPr marL="914126" indent="0">
              <a:buNone/>
              <a:defRPr/>
            </a:lvl3pPr>
            <a:lvl4pPr marL="1371189" indent="0">
              <a:buNone/>
              <a:defRPr/>
            </a:lvl4pPr>
            <a:lvl5pPr marL="1828252" indent="0">
              <a:buNone/>
              <a:defRPr/>
            </a:lvl5pPr>
          </a:lstStyle>
          <a:p>
            <a:pPr lvl="0"/>
            <a:r>
              <a:rPr lang="en-US"/>
              <a:t>Subhead</a:t>
            </a:r>
          </a:p>
        </p:txBody>
      </p:sp>
      <p:sp>
        <p:nvSpPr>
          <p:cNvPr id="24" name="Text Placeholder 4">
            <a:extLst>
              <a:ext uri="{FF2B5EF4-FFF2-40B4-BE49-F238E27FC236}">
                <a16:creationId xmlns:a16="http://schemas.microsoft.com/office/drawing/2014/main" id="{F1526167-EE12-F77F-4360-98494F5F77D2}"/>
              </a:ext>
            </a:extLst>
          </p:cNvPr>
          <p:cNvSpPr>
            <a:spLocks noGrp="1"/>
          </p:cNvSpPr>
          <p:nvPr>
            <p:ph type="body" sz="quarter" idx="40" hasCustomPrompt="1"/>
          </p:nvPr>
        </p:nvSpPr>
        <p:spPr>
          <a:xfrm>
            <a:off x="8877300" y="1926385"/>
            <a:ext cx="3125465" cy="825132"/>
          </a:xfrm>
          <a:custGeom>
            <a:avLst/>
            <a:gdLst>
              <a:gd name="connsiteX0" fmla="*/ 0 w 2504203"/>
              <a:gd name="connsiteY0" fmla="*/ 0 h 1392720"/>
              <a:gd name="connsiteX1" fmla="*/ 1807843 w 2504203"/>
              <a:gd name="connsiteY1" fmla="*/ 0 h 1392720"/>
              <a:gd name="connsiteX2" fmla="*/ 2504203 w 2504203"/>
              <a:gd name="connsiteY2" fmla="*/ 696360 h 1392720"/>
              <a:gd name="connsiteX3" fmla="*/ 1807843 w 2504203"/>
              <a:gd name="connsiteY3" fmla="*/ 1392720 h 1392720"/>
              <a:gd name="connsiteX4" fmla="*/ 0 w 2504203"/>
              <a:gd name="connsiteY4" fmla="*/ 1392720 h 1392720"/>
              <a:gd name="connsiteX5" fmla="*/ 696360 w 2504203"/>
              <a:gd name="connsiteY5" fmla="*/ 696360 h 1392720"/>
              <a:gd name="connsiteX6" fmla="*/ 0 w 2504203"/>
              <a:gd name="connsiteY6" fmla="*/ 0 h 1392720"/>
              <a:gd name="connsiteX0" fmla="*/ 0 w 2504203"/>
              <a:gd name="connsiteY0" fmla="*/ 0 h 1392720"/>
              <a:gd name="connsiteX1" fmla="*/ 1807843 w 2504203"/>
              <a:gd name="connsiteY1" fmla="*/ 0 h 1392720"/>
              <a:gd name="connsiteX2" fmla="*/ 2504203 w 2504203"/>
              <a:gd name="connsiteY2" fmla="*/ 696360 h 1392720"/>
              <a:gd name="connsiteX3" fmla="*/ 1807843 w 2504203"/>
              <a:gd name="connsiteY3" fmla="*/ 1392720 h 1392720"/>
              <a:gd name="connsiteX4" fmla="*/ 0 w 2504203"/>
              <a:gd name="connsiteY4" fmla="*/ 1392720 h 1392720"/>
              <a:gd name="connsiteX5" fmla="*/ 279671 w 2504203"/>
              <a:gd name="connsiteY5" fmla="*/ 707935 h 1392720"/>
              <a:gd name="connsiteX6" fmla="*/ 0 w 2504203"/>
              <a:gd name="connsiteY6" fmla="*/ 0 h 1392720"/>
              <a:gd name="connsiteX0" fmla="*/ 0 w 2203261"/>
              <a:gd name="connsiteY0" fmla="*/ 0 h 1392720"/>
              <a:gd name="connsiteX1" fmla="*/ 1807843 w 2203261"/>
              <a:gd name="connsiteY1" fmla="*/ 0 h 1392720"/>
              <a:gd name="connsiteX2" fmla="*/ 2203261 w 2203261"/>
              <a:gd name="connsiteY2" fmla="*/ 707935 h 1392720"/>
              <a:gd name="connsiteX3" fmla="*/ 1807843 w 2203261"/>
              <a:gd name="connsiteY3" fmla="*/ 1392720 h 1392720"/>
              <a:gd name="connsiteX4" fmla="*/ 0 w 2203261"/>
              <a:gd name="connsiteY4" fmla="*/ 1392720 h 1392720"/>
              <a:gd name="connsiteX5" fmla="*/ 279671 w 2203261"/>
              <a:gd name="connsiteY5" fmla="*/ 707935 h 1392720"/>
              <a:gd name="connsiteX6" fmla="*/ 0 w 2203261"/>
              <a:gd name="connsiteY6" fmla="*/ 0 h 1392720"/>
              <a:gd name="connsiteX0" fmla="*/ 0 w 2102002"/>
              <a:gd name="connsiteY0" fmla="*/ 0 h 1392720"/>
              <a:gd name="connsiteX1" fmla="*/ 1807843 w 2102002"/>
              <a:gd name="connsiteY1" fmla="*/ 0 h 1392720"/>
              <a:gd name="connsiteX2" fmla="*/ 2102002 w 2102002"/>
              <a:gd name="connsiteY2" fmla="*/ 719509 h 1392720"/>
              <a:gd name="connsiteX3" fmla="*/ 1807843 w 2102002"/>
              <a:gd name="connsiteY3" fmla="*/ 1392720 h 1392720"/>
              <a:gd name="connsiteX4" fmla="*/ 0 w 2102002"/>
              <a:gd name="connsiteY4" fmla="*/ 1392720 h 1392720"/>
              <a:gd name="connsiteX5" fmla="*/ 279671 w 2102002"/>
              <a:gd name="connsiteY5" fmla="*/ 707935 h 1392720"/>
              <a:gd name="connsiteX6" fmla="*/ 0 w 2102002"/>
              <a:gd name="connsiteY6" fmla="*/ 0 h 13927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02002" h="1392720">
                <a:moveTo>
                  <a:pt x="0" y="0"/>
                </a:moveTo>
                <a:lnTo>
                  <a:pt x="1807843" y="0"/>
                </a:lnTo>
                <a:lnTo>
                  <a:pt x="2102002" y="719509"/>
                </a:lnTo>
                <a:lnTo>
                  <a:pt x="1807843" y="1392720"/>
                </a:lnTo>
                <a:lnTo>
                  <a:pt x="0" y="1392720"/>
                </a:lnTo>
                <a:lnTo>
                  <a:pt x="279671" y="707935"/>
                </a:lnTo>
                <a:lnTo>
                  <a:pt x="0" y="0"/>
                </a:lnTo>
                <a:close/>
              </a:path>
            </a:pathLst>
          </a:custGeom>
          <a:solidFill>
            <a:schemeClr val="accent3"/>
          </a:solidFill>
        </p:spPr>
        <p:txBody>
          <a:bodyPr anchor="ctr"/>
          <a:lstStyle>
            <a:lvl1pPr marL="0" indent="0" algn="ctr" defTabSz="457200" rtl="0" eaLnBrk="1" latinLnBrk="0" hangingPunct="1">
              <a:buNone/>
              <a:defRPr lang="en-US" sz="1600" b="1" i="0" kern="1200" cap="all" spc="150" baseline="0" dirty="0">
                <a:solidFill>
                  <a:schemeClr val="bg1"/>
                </a:solidFill>
                <a:latin typeface="Aptos ExtraBold" panose="020B0004020202020204" pitchFamily="34" charset="0"/>
                <a:ea typeface="Aptos ExtraBold" panose="020B0004020202020204" pitchFamily="34" charset="0"/>
                <a:cs typeface="Aptos ExtraBold" panose="020B0004020202020204" pitchFamily="34" charset="0"/>
              </a:defRPr>
            </a:lvl1pPr>
            <a:lvl2pPr marL="457063" indent="0">
              <a:buNone/>
              <a:defRPr/>
            </a:lvl2pPr>
            <a:lvl3pPr marL="914126" indent="0">
              <a:buNone/>
              <a:defRPr/>
            </a:lvl3pPr>
            <a:lvl4pPr marL="1371189" indent="0">
              <a:buNone/>
              <a:defRPr/>
            </a:lvl4pPr>
            <a:lvl5pPr marL="1828252" indent="0">
              <a:buNone/>
              <a:defRPr/>
            </a:lvl5pPr>
          </a:lstStyle>
          <a:p>
            <a:pPr lvl="0"/>
            <a:r>
              <a:rPr lang="en-US"/>
              <a:t>Subhead</a:t>
            </a:r>
          </a:p>
        </p:txBody>
      </p:sp>
      <p:sp>
        <p:nvSpPr>
          <p:cNvPr id="26" name="Text Placeholder 7">
            <a:extLst>
              <a:ext uri="{FF2B5EF4-FFF2-40B4-BE49-F238E27FC236}">
                <a16:creationId xmlns:a16="http://schemas.microsoft.com/office/drawing/2014/main" id="{6EA48E8B-7E7B-A399-76CB-5CAE78502190}"/>
              </a:ext>
            </a:extLst>
          </p:cNvPr>
          <p:cNvSpPr>
            <a:spLocks noGrp="1"/>
          </p:cNvSpPr>
          <p:nvPr>
            <p:ph type="body" sz="quarter" idx="42" hasCustomPrompt="1"/>
          </p:nvPr>
        </p:nvSpPr>
        <p:spPr>
          <a:xfrm>
            <a:off x="3314699" y="3042458"/>
            <a:ext cx="2683021" cy="2977342"/>
          </a:xfrm>
        </p:spPr>
        <p:txBody>
          <a:bodyPr/>
          <a:lstStyle>
            <a:lvl1pPr marL="0" indent="0" algn="ctr">
              <a:buNone/>
              <a:defRPr sz="1600" b="0" i="0">
                <a:solidFill>
                  <a:schemeClr val="tx1"/>
                </a:solidFill>
                <a:latin typeface="Aptos" panose="020B0004020202020204" pitchFamily="34" charset="0"/>
              </a:defRPr>
            </a:lvl1pPr>
            <a:lvl2pPr marL="457063" indent="0">
              <a:buNone/>
              <a:defRPr/>
            </a:lvl2pPr>
            <a:lvl3pPr marL="914126" indent="0">
              <a:buNone/>
              <a:defRPr/>
            </a:lvl3pPr>
            <a:lvl4pPr marL="1371189" indent="0">
              <a:buNone/>
              <a:defRPr/>
            </a:lvl4pPr>
            <a:lvl5pPr marL="1828252" indent="0">
              <a:buNone/>
              <a:defRPr/>
            </a:lvl5pPr>
          </a:lstStyle>
          <a:p>
            <a:pPr lvl="0"/>
            <a:r>
              <a:rPr lang="en-US"/>
              <a:t>Body copy</a:t>
            </a:r>
          </a:p>
        </p:txBody>
      </p:sp>
      <p:sp>
        <p:nvSpPr>
          <p:cNvPr id="27" name="Text Placeholder 7">
            <a:extLst>
              <a:ext uri="{FF2B5EF4-FFF2-40B4-BE49-F238E27FC236}">
                <a16:creationId xmlns:a16="http://schemas.microsoft.com/office/drawing/2014/main" id="{14315AF6-CB98-BD8A-75FE-C7AF622E5CF6}"/>
              </a:ext>
            </a:extLst>
          </p:cNvPr>
          <p:cNvSpPr>
            <a:spLocks noGrp="1"/>
          </p:cNvSpPr>
          <p:nvPr>
            <p:ph type="body" sz="quarter" idx="43" hasCustomPrompt="1"/>
          </p:nvPr>
        </p:nvSpPr>
        <p:spPr>
          <a:xfrm>
            <a:off x="6194280" y="3042458"/>
            <a:ext cx="2683020" cy="2977342"/>
          </a:xfrm>
        </p:spPr>
        <p:txBody>
          <a:bodyPr/>
          <a:lstStyle>
            <a:lvl1pPr marL="0" indent="0" algn="ctr">
              <a:buNone/>
              <a:defRPr sz="1600" b="0" i="0">
                <a:solidFill>
                  <a:schemeClr val="tx1"/>
                </a:solidFill>
                <a:latin typeface="Aptos" panose="020B0004020202020204" pitchFamily="34" charset="0"/>
              </a:defRPr>
            </a:lvl1pPr>
            <a:lvl2pPr marL="457063" indent="0">
              <a:buNone/>
              <a:defRPr/>
            </a:lvl2pPr>
            <a:lvl3pPr marL="914126" indent="0">
              <a:buNone/>
              <a:defRPr/>
            </a:lvl3pPr>
            <a:lvl4pPr marL="1371189" indent="0">
              <a:buNone/>
              <a:defRPr/>
            </a:lvl4pPr>
            <a:lvl5pPr marL="1828252" indent="0">
              <a:buNone/>
              <a:defRPr/>
            </a:lvl5pPr>
          </a:lstStyle>
          <a:p>
            <a:pPr lvl="0"/>
            <a:r>
              <a:rPr lang="en-US"/>
              <a:t>Body copy</a:t>
            </a:r>
          </a:p>
        </p:txBody>
      </p:sp>
      <p:sp>
        <p:nvSpPr>
          <p:cNvPr id="28" name="Text Placeholder 7">
            <a:extLst>
              <a:ext uri="{FF2B5EF4-FFF2-40B4-BE49-F238E27FC236}">
                <a16:creationId xmlns:a16="http://schemas.microsoft.com/office/drawing/2014/main" id="{E76A7827-D3AB-8006-C4A9-FB4FDC1D6BB5}"/>
              </a:ext>
            </a:extLst>
          </p:cNvPr>
          <p:cNvSpPr>
            <a:spLocks noGrp="1"/>
          </p:cNvSpPr>
          <p:nvPr>
            <p:ph type="body" sz="quarter" idx="44" hasCustomPrompt="1"/>
          </p:nvPr>
        </p:nvSpPr>
        <p:spPr>
          <a:xfrm>
            <a:off x="9029700" y="3042458"/>
            <a:ext cx="2729447" cy="2977342"/>
          </a:xfrm>
        </p:spPr>
        <p:txBody>
          <a:bodyPr/>
          <a:lstStyle>
            <a:lvl1pPr marL="0" indent="0" algn="ctr">
              <a:buNone/>
              <a:defRPr sz="1600" b="0" i="0">
                <a:solidFill>
                  <a:schemeClr val="tx1"/>
                </a:solidFill>
                <a:latin typeface="Aptos" panose="020B0004020202020204" pitchFamily="34" charset="0"/>
              </a:defRPr>
            </a:lvl1pPr>
            <a:lvl2pPr marL="457063" indent="0">
              <a:buNone/>
              <a:defRPr/>
            </a:lvl2pPr>
            <a:lvl3pPr marL="914126" indent="0">
              <a:buNone/>
              <a:defRPr/>
            </a:lvl3pPr>
            <a:lvl4pPr marL="1371189" indent="0">
              <a:buNone/>
              <a:defRPr/>
            </a:lvl4pPr>
            <a:lvl5pPr marL="1828252" indent="0">
              <a:buNone/>
              <a:defRPr/>
            </a:lvl5pPr>
          </a:lstStyle>
          <a:p>
            <a:pPr lvl="0"/>
            <a:r>
              <a:rPr lang="en-US"/>
              <a:t>Body copy</a:t>
            </a:r>
          </a:p>
        </p:txBody>
      </p:sp>
    </p:spTree>
    <p:extLst>
      <p:ext uri="{BB962C8B-B14F-4D97-AF65-F5344CB8AC3E}">
        <p14:creationId xmlns:p14="http://schemas.microsoft.com/office/powerpoint/2010/main" val="1716145632"/>
      </p:ext>
    </p:extLst>
  </p:cSld>
  <p:clrMapOvr>
    <a:masterClrMapping/>
  </p:clrMapOvr>
</p:sldLayout>
</file>

<file path=ppt/slideLayouts/slideLayout173.xml><?xml version="1.0" encoding="utf-8"?>
<p:sldLayout xmlns:a="http://schemas.openxmlformats.org/drawingml/2006/main" xmlns:r="http://schemas.openxmlformats.org/officeDocument/2006/relationships" xmlns:p="http://schemas.openxmlformats.org/presentationml/2006/main" preserve="1" userDrawn="1">
  <p:cSld name="Timeline - 5 steps">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89A8D2E7-38D1-0320-3237-945D8B917A22}"/>
              </a:ext>
            </a:extLst>
          </p:cNvPr>
          <p:cNvSpPr/>
          <p:nvPr userDrawn="1"/>
        </p:nvSpPr>
        <p:spPr>
          <a:xfrm>
            <a:off x="-1" y="0"/>
            <a:ext cx="12192000" cy="13716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b="0" i="0">
              <a:latin typeface="Aptos" panose="020B0004020202020204" pitchFamily="34" charset="0"/>
            </a:endParaRPr>
          </a:p>
        </p:txBody>
      </p:sp>
      <p:pic>
        <p:nvPicPr>
          <p:cNvPr id="7" name="Graphic 6">
            <a:extLst>
              <a:ext uri="{FF2B5EF4-FFF2-40B4-BE49-F238E27FC236}">
                <a16:creationId xmlns:a16="http://schemas.microsoft.com/office/drawing/2014/main" id="{D6E7A569-537F-C0D6-0CE2-DD63B0DDD074}"/>
              </a:ext>
            </a:extLst>
          </p:cNvPr>
          <p:cNvPicPr>
            <a:picLocks noChangeAspect="1"/>
          </p:cNvPicPr>
          <p:nvPr userDrawn="1"/>
        </p:nvPicPr>
        <p:blipFill>
          <a:blip>
            <a:extLst>
              <a:ext uri="{96DAC541-7B7A-43D3-8B79-37D633B846F1}">
                <asvg:svgBlip xmlns:asvg="http://schemas.microsoft.com/office/drawing/2016/SVG/main" r:embed="rId2"/>
              </a:ext>
            </a:extLst>
          </a:blip>
          <a:srcRect l="23384" t="-2066" r="7300" b="80431"/>
          <a:stretch/>
        </p:blipFill>
        <p:spPr>
          <a:xfrm>
            <a:off x="-1" y="162952"/>
            <a:ext cx="9029701" cy="1208648"/>
          </a:xfrm>
          <a:prstGeom prst="rect">
            <a:avLst/>
          </a:prstGeom>
        </p:spPr>
      </p:pic>
      <p:sp>
        <p:nvSpPr>
          <p:cNvPr id="8" name="Text Placeholder 8">
            <a:extLst>
              <a:ext uri="{FF2B5EF4-FFF2-40B4-BE49-F238E27FC236}">
                <a16:creationId xmlns:a16="http://schemas.microsoft.com/office/drawing/2014/main" id="{33CC6B48-894F-7566-CCEA-DA4105AD77A7}"/>
              </a:ext>
            </a:extLst>
          </p:cNvPr>
          <p:cNvSpPr>
            <a:spLocks noGrp="1"/>
          </p:cNvSpPr>
          <p:nvPr>
            <p:ph type="body" sz="quarter" idx="13" hasCustomPrompt="1"/>
          </p:nvPr>
        </p:nvSpPr>
        <p:spPr>
          <a:xfrm>
            <a:off x="1524000" y="385961"/>
            <a:ext cx="9144000" cy="676806"/>
          </a:xfrm>
        </p:spPr>
        <p:txBody>
          <a:bodyPr anchor="b">
            <a:noAutofit/>
          </a:bodyPr>
          <a:lstStyle>
            <a:lvl1pPr marL="0" indent="0" algn="ctr">
              <a:lnSpc>
                <a:spcPct val="80000"/>
              </a:lnSpc>
              <a:spcBef>
                <a:spcPts val="0"/>
              </a:spcBef>
              <a:spcAft>
                <a:spcPts val="0"/>
              </a:spcAft>
              <a:buNone/>
              <a:defRPr lang="en-US" sz="3600" b="1" i="0" kern="1200" cap="all" spc="0" baseline="0" dirty="0">
                <a:solidFill>
                  <a:schemeClr val="bg1"/>
                </a:solidFill>
                <a:latin typeface="Aptos Black" panose="020B0004020202020204" pitchFamily="34" charset="0"/>
                <a:ea typeface="Aptos Black" panose="020B0004020202020204" pitchFamily="34" charset="0"/>
                <a:cs typeface="Aptos Black" panose="020B0004020202020204" pitchFamily="34" charset="0"/>
              </a:defRPr>
            </a:lvl1pPr>
          </a:lstStyle>
          <a:p>
            <a:pPr lvl="0"/>
            <a:r>
              <a:rPr lang="en-US"/>
              <a:t>Headline</a:t>
            </a:r>
          </a:p>
        </p:txBody>
      </p:sp>
      <p:sp>
        <p:nvSpPr>
          <p:cNvPr id="3" name="Footer Placeholder 2">
            <a:extLst>
              <a:ext uri="{FF2B5EF4-FFF2-40B4-BE49-F238E27FC236}">
                <a16:creationId xmlns:a16="http://schemas.microsoft.com/office/drawing/2014/main" id="{A586AC00-CBEA-5E9E-E5E1-E7F3326FC126}"/>
              </a:ext>
            </a:extLst>
          </p:cNvPr>
          <p:cNvSpPr>
            <a:spLocks noGrp="1"/>
          </p:cNvSpPr>
          <p:nvPr>
            <p:ph type="ftr" sz="quarter" idx="10"/>
          </p:nvPr>
        </p:nvSpPr>
        <p:spPr/>
        <p:txBody>
          <a:bodyPr/>
          <a:lstStyle/>
          <a:p>
            <a:pPr algn="l"/>
            <a:r>
              <a:rPr lang="en-US" i="1">
                <a:latin typeface="Aptos" panose="020B0004020202020204" pitchFamily="34" charset="0"/>
              </a:rPr>
              <a:t>© 2025 KC2026. All Rights Reserved. FIFA World Cup 26™, FIFA World Cup™, World Cup™ and associated trademarks and logos are the property of FIFA.</a:t>
            </a:r>
            <a:endParaRPr lang="en-GB"/>
          </a:p>
        </p:txBody>
      </p:sp>
      <p:sp>
        <p:nvSpPr>
          <p:cNvPr id="4" name="Slide Number Placeholder 3">
            <a:extLst>
              <a:ext uri="{FF2B5EF4-FFF2-40B4-BE49-F238E27FC236}">
                <a16:creationId xmlns:a16="http://schemas.microsoft.com/office/drawing/2014/main" id="{A7469A4B-0B1C-3B20-DDC9-6D9A696CF2F9}"/>
              </a:ext>
            </a:extLst>
          </p:cNvPr>
          <p:cNvSpPr>
            <a:spLocks noGrp="1"/>
          </p:cNvSpPr>
          <p:nvPr>
            <p:ph type="sldNum" sz="quarter" idx="11"/>
          </p:nvPr>
        </p:nvSpPr>
        <p:spPr/>
        <p:txBody>
          <a:bodyPr/>
          <a:lstStyle/>
          <a:p>
            <a:fld id="{BCC574E5-598D-4C19-A93D-1F2ADF65AC13}" type="slidenum">
              <a:rPr lang="en-GB" smtClean="0"/>
              <a:pPr/>
              <a:t>‹#›</a:t>
            </a:fld>
            <a:endParaRPr lang="en-GB"/>
          </a:p>
        </p:txBody>
      </p:sp>
      <p:pic>
        <p:nvPicPr>
          <p:cNvPr id="5" name="Picture 4">
            <a:extLst>
              <a:ext uri="{FF2B5EF4-FFF2-40B4-BE49-F238E27FC236}">
                <a16:creationId xmlns:a16="http://schemas.microsoft.com/office/drawing/2014/main" id="{9B25AE57-3536-0774-B091-8D3D4477E903}"/>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11388337" y="265707"/>
            <a:ext cx="531777" cy="857250"/>
          </a:xfrm>
          <a:prstGeom prst="rect">
            <a:avLst/>
          </a:prstGeom>
        </p:spPr>
      </p:pic>
      <p:sp>
        <p:nvSpPr>
          <p:cNvPr id="2" name="Text Placeholder 7">
            <a:extLst>
              <a:ext uri="{FF2B5EF4-FFF2-40B4-BE49-F238E27FC236}">
                <a16:creationId xmlns:a16="http://schemas.microsoft.com/office/drawing/2014/main" id="{9DCFE379-60FA-9CE2-B8A3-119AD6464C4B}"/>
              </a:ext>
            </a:extLst>
          </p:cNvPr>
          <p:cNvSpPr>
            <a:spLocks noGrp="1"/>
          </p:cNvSpPr>
          <p:nvPr>
            <p:ph type="body" sz="quarter" idx="25" hasCustomPrompt="1"/>
          </p:nvPr>
        </p:nvSpPr>
        <p:spPr>
          <a:xfrm>
            <a:off x="448855" y="3042458"/>
            <a:ext cx="1997890" cy="2977342"/>
          </a:xfrm>
        </p:spPr>
        <p:txBody>
          <a:bodyPr/>
          <a:lstStyle>
            <a:lvl1pPr marL="0" indent="0" algn="ctr">
              <a:buNone/>
              <a:defRPr sz="1600" b="0" i="0">
                <a:solidFill>
                  <a:schemeClr val="tx1"/>
                </a:solidFill>
                <a:latin typeface="Aptos" panose="020B0004020202020204" pitchFamily="34" charset="0"/>
              </a:defRPr>
            </a:lvl1pPr>
            <a:lvl2pPr marL="457063" indent="0">
              <a:buNone/>
              <a:defRPr/>
            </a:lvl2pPr>
            <a:lvl3pPr marL="914126" indent="0">
              <a:buNone/>
              <a:defRPr/>
            </a:lvl3pPr>
            <a:lvl4pPr marL="1371189" indent="0">
              <a:buNone/>
              <a:defRPr/>
            </a:lvl4pPr>
            <a:lvl5pPr marL="1828252" indent="0">
              <a:buNone/>
              <a:defRPr/>
            </a:lvl5pPr>
          </a:lstStyle>
          <a:p>
            <a:pPr lvl="0"/>
            <a:r>
              <a:rPr lang="en-US"/>
              <a:t>Body copy</a:t>
            </a:r>
          </a:p>
        </p:txBody>
      </p:sp>
      <p:sp>
        <p:nvSpPr>
          <p:cNvPr id="9" name="Text Placeholder 4">
            <a:extLst>
              <a:ext uri="{FF2B5EF4-FFF2-40B4-BE49-F238E27FC236}">
                <a16:creationId xmlns:a16="http://schemas.microsoft.com/office/drawing/2014/main" id="{AF4EFF5B-56DA-9BEC-8CC2-60CAA238296A}"/>
              </a:ext>
            </a:extLst>
          </p:cNvPr>
          <p:cNvSpPr>
            <a:spLocks noGrp="1"/>
          </p:cNvSpPr>
          <p:nvPr>
            <p:ph type="body" sz="quarter" idx="37" hasCustomPrompt="1"/>
          </p:nvPr>
        </p:nvSpPr>
        <p:spPr>
          <a:xfrm>
            <a:off x="167876" y="1926385"/>
            <a:ext cx="2518939" cy="825132"/>
          </a:xfrm>
          <a:custGeom>
            <a:avLst/>
            <a:gdLst>
              <a:gd name="connsiteX0" fmla="*/ 0 w 2504203"/>
              <a:gd name="connsiteY0" fmla="*/ 0 h 1392720"/>
              <a:gd name="connsiteX1" fmla="*/ 1807843 w 2504203"/>
              <a:gd name="connsiteY1" fmla="*/ 0 h 1392720"/>
              <a:gd name="connsiteX2" fmla="*/ 2504203 w 2504203"/>
              <a:gd name="connsiteY2" fmla="*/ 696360 h 1392720"/>
              <a:gd name="connsiteX3" fmla="*/ 1807843 w 2504203"/>
              <a:gd name="connsiteY3" fmla="*/ 1392720 h 1392720"/>
              <a:gd name="connsiteX4" fmla="*/ 0 w 2504203"/>
              <a:gd name="connsiteY4" fmla="*/ 1392720 h 1392720"/>
              <a:gd name="connsiteX5" fmla="*/ 696360 w 2504203"/>
              <a:gd name="connsiteY5" fmla="*/ 696360 h 1392720"/>
              <a:gd name="connsiteX6" fmla="*/ 0 w 2504203"/>
              <a:gd name="connsiteY6" fmla="*/ 0 h 1392720"/>
              <a:gd name="connsiteX0" fmla="*/ 0 w 2504203"/>
              <a:gd name="connsiteY0" fmla="*/ 0 h 1392720"/>
              <a:gd name="connsiteX1" fmla="*/ 1807843 w 2504203"/>
              <a:gd name="connsiteY1" fmla="*/ 0 h 1392720"/>
              <a:gd name="connsiteX2" fmla="*/ 2504203 w 2504203"/>
              <a:gd name="connsiteY2" fmla="*/ 696360 h 1392720"/>
              <a:gd name="connsiteX3" fmla="*/ 1807843 w 2504203"/>
              <a:gd name="connsiteY3" fmla="*/ 1392720 h 1392720"/>
              <a:gd name="connsiteX4" fmla="*/ 0 w 2504203"/>
              <a:gd name="connsiteY4" fmla="*/ 1392720 h 1392720"/>
              <a:gd name="connsiteX5" fmla="*/ 279671 w 2504203"/>
              <a:gd name="connsiteY5" fmla="*/ 707935 h 1392720"/>
              <a:gd name="connsiteX6" fmla="*/ 0 w 2504203"/>
              <a:gd name="connsiteY6" fmla="*/ 0 h 1392720"/>
              <a:gd name="connsiteX0" fmla="*/ 0 w 2203261"/>
              <a:gd name="connsiteY0" fmla="*/ 0 h 1392720"/>
              <a:gd name="connsiteX1" fmla="*/ 1807843 w 2203261"/>
              <a:gd name="connsiteY1" fmla="*/ 0 h 1392720"/>
              <a:gd name="connsiteX2" fmla="*/ 2203261 w 2203261"/>
              <a:gd name="connsiteY2" fmla="*/ 707935 h 1392720"/>
              <a:gd name="connsiteX3" fmla="*/ 1807843 w 2203261"/>
              <a:gd name="connsiteY3" fmla="*/ 1392720 h 1392720"/>
              <a:gd name="connsiteX4" fmla="*/ 0 w 2203261"/>
              <a:gd name="connsiteY4" fmla="*/ 1392720 h 1392720"/>
              <a:gd name="connsiteX5" fmla="*/ 279671 w 2203261"/>
              <a:gd name="connsiteY5" fmla="*/ 707935 h 1392720"/>
              <a:gd name="connsiteX6" fmla="*/ 0 w 2203261"/>
              <a:gd name="connsiteY6" fmla="*/ 0 h 1392720"/>
              <a:gd name="connsiteX0" fmla="*/ 0 w 2102002"/>
              <a:gd name="connsiteY0" fmla="*/ 0 h 1392720"/>
              <a:gd name="connsiteX1" fmla="*/ 1807843 w 2102002"/>
              <a:gd name="connsiteY1" fmla="*/ 0 h 1392720"/>
              <a:gd name="connsiteX2" fmla="*/ 2102002 w 2102002"/>
              <a:gd name="connsiteY2" fmla="*/ 719509 h 1392720"/>
              <a:gd name="connsiteX3" fmla="*/ 1807843 w 2102002"/>
              <a:gd name="connsiteY3" fmla="*/ 1392720 h 1392720"/>
              <a:gd name="connsiteX4" fmla="*/ 0 w 2102002"/>
              <a:gd name="connsiteY4" fmla="*/ 1392720 h 1392720"/>
              <a:gd name="connsiteX5" fmla="*/ 279671 w 2102002"/>
              <a:gd name="connsiteY5" fmla="*/ 707935 h 1392720"/>
              <a:gd name="connsiteX6" fmla="*/ 0 w 2102002"/>
              <a:gd name="connsiteY6" fmla="*/ 0 h 13927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02002" h="1392720">
                <a:moveTo>
                  <a:pt x="0" y="0"/>
                </a:moveTo>
                <a:lnTo>
                  <a:pt x="1807843" y="0"/>
                </a:lnTo>
                <a:lnTo>
                  <a:pt x="2102002" y="719509"/>
                </a:lnTo>
                <a:lnTo>
                  <a:pt x="1807843" y="1392720"/>
                </a:lnTo>
                <a:lnTo>
                  <a:pt x="0" y="1392720"/>
                </a:lnTo>
                <a:lnTo>
                  <a:pt x="279671" y="707935"/>
                </a:lnTo>
                <a:lnTo>
                  <a:pt x="0" y="0"/>
                </a:lnTo>
                <a:close/>
              </a:path>
            </a:pathLst>
          </a:custGeom>
          <a:solidFill>
            <a:schemeClr val="accent2"/>
          </a:solidFill>
        </p:spPr>
        <p:txBody>
          <a:bodyPr anchor="ctr"/>
          <a:lstStyle>
            <a:lvl1pPr marL="0" indent="0" algn="ctr" defTabSz="457200" rtl="0" eaLnBrk="1" latinLnBrk="0" hangingPunct="1">
              <a:buNone/>
              <a:defRPr lang="en-US" sz="1600" b="1" i="0" kern="1200" cap="all" spc="150" baseline="0" dirty="0">
                <a:solidFill>
                  <a:schemeClr val="bg1"/>
                </a:solidFill>
                <a:latin typeface="Aptos ExtraBold" panose="020B0004020202020204" pitchFamily="34" charset="0"/>
                <a:ea typeface="Aptos ExtraBold" panose="020B0004020202020204" pitchFamily="34" charset="0"/>
                <a:cs typeface="Aptos ExtraBold" panose="020B0004020202020204" pitchFamily="34" charset="0"/>
              </a:defRPr>
            </a:lvl1pPr>
            <a:lvl2pPr marL="457063" indent="0">
              <a:buNone/>
              <a:defRPr/>
            </a:lvl2pPr>
            <a:lvl3pPr marL="914126" indent="0">
              <a:buNone/>
              <a:defRPr/>
            </a:lvl3pPr>
            <a:lvl4pPr marL="1371189" indent="0">
              <a:buNone/>
              <a:defRPr/>
            </a:lvl4pPr>
            <a:lvl5pPr marL="1828252" indent="0">
              <a:buNone/>
              <a:defRPr/>
            </a:lvl5pPr>
          </a:lstStyle>
          <a:p>
            <a:pPr lvl="0"/>
            <a:r>
              <a:rPr lang="en-US"/>
              <a:t>Subhead</a:t>
            </a:r>
          </a:p>
        </p:txBody>
      </p:sp>
      <p:sp>
        <p:nvSpPr>
          <p:cNvPr id="10" name="Text Placeholder 4">
            <a:extLst>
              <a:ext uri="{FF2B5EF4-FFF2-40B4-BE49-F238E27FC236}">
                <a16:creationId xmlns:a16="http://schemas.microsoft.com/office/drawing/2014/main" id="{D515A2D5-188D-A4D5-9B47-F3CD37E176D8}"/>
              </a:ext>
            </a:extLst>
          </p:cNvPr>
          <p:cNvSpPr>
            <a:spLocks noGrp="1"/>
          </p:cNvSpPr>
          <p:nvPr>
            <p:ph type="body" sz="quarter" idx="38" hasCustomPrompt="1"/>
          </p:nvPr>
        </p:nvSpPr>
        <p:spPr>
          <a:xfrm>
            <a:off x="2491785" y="1926385"/>
            <a:ext cx="2518939" cy="825132"/>
          </a:xfrm>
          <a:custGeom>
            <a:avLst/>
            <a:gdLst>
              <a:gd name="connsiteX0" fmla="*/ 0 w 2504203"/>
              <a:gd name="connsiteY0" fmla="*/ 0 h 1392720"/>
              <a:gd name="connsiteX1" fmla="*/ 1807843 w 2504203"/>
              <a:gd name="connsiteY1" fmla="*/ 0 h 1392720"/>
              <a:gd name="connsiteX2" fmla="*/ 2504203 w 2504203"/>
              <a:gd name="connsiteY2" fmla="*/ 696360 h 1392720"/>
              <a:gd name="connsiteX3" fmla="*/ 1807843 w 2504203"/>
              <a:gd name="connsiteY3" fmla="*/ 1392720 h 1392720"/>
              <a:gd name="connsiteX4" fmla="*/ 0 w 2504203"/>
              <a:gd name="connsiteY4" fmla="*/ 1392720 h 1392720"/>
              <a:gd name="connsiteX5" fmla="*/ 696360 w 2504203"/>
              <a:gd name="connsiteY5" fmla="*/ 696360 h 1392720"/>
              <a:gd name="connsiteX6" fmla="*/ 0 w 2504203"/>
              <a:gd name="connsiteY6" fmla="*/ 0 h 1392720"/>
              <a:gd name="connsiteX0" fmla="*/ 0 w 2504203"/>
              <a:gd name="connsiteY0" fmla="*/ 0 h 1392720"/>
              <a:gd name="connsiteX1" fmla="*/ 1807843 w 2504203"/>
              <a:gd name="connsiteY1" fmla="*/ 0 h 1392720"/>
              <a:gd name="connsiteX2" fmla="*/ 2504203 w 2504203"/>
              <a:gd name="connsiteY2" fmla="*/ 696360 h 1392720"/>
              <a:gd name="connsiteX3" fmla="*/ 1807843 w 2504203"/>
              <a:gd name="connsiteY3" fmla="*/ 1392720 h 1392720"/>
              <a:gd name="connsiteX4" fmla="*/ 0 w 2504203"/>
              <a:gd name="connsiteY4" fmla="*/ 1392720 h 1392720"/>
              <a:gd name="connsiteX5" fmla="*/ 279671 w 2504203"/>
              <a:gd name="connsiteY5" fmla="*/ 707935 h 1392720"/>
              <a:gd name="connsiteX6" fmla="*/ 0 w 2504203"/>
              <a:gd name="connsiteY6" fmla="*/ 0 h 1392720"/>
              <a:gd name="connsiteX0" fmla="*/ 0 w 2203261"/>
              <a:gd name="connsiteY0" fmla="*/ 0 h 1392720"/>
              <a:gd name="connsiteX1" fmla="*/ 1807843 w 2203261"/>
              <a:gd name="connsiteY1" fmla="*/ 0 h 1392720"/>
              <a:gd name="connsiteX2" fmla="*/ 2203261 w 2203261"/>
              <a:gd name="connsiteY2" fmla="*/ 707935 h 1392720"/>
              <a:gd name="connsiteX3" fmla="*/ 1807843 w 2203261"/>
              <a:gd name="connsiteY3" fmla="*/ 1392720 h 1392720"/>
              <a:gd name="connsiteX4" fmla="*/ 0 w 2203261"/>
              <a:gd name="connsiteY4" fmla="*/ 1392720 h 1392720"/>
              <a:gd name="connsiteX5" fmla="*/ 279671 w 2203261"/>
              <a:gd name="connsiteY5" fmla="*/ 707935 h 1392720"/>
              <a:gd name="connsiteX6" fmla="*/ 0 w 2203261"/>
              <a:gd name="connsiteY6" fmla="*/ 0 h 1392720"/>
              <a:gd name="connsiteX0" fmla="*/ 0 w 2102002"/>
              <a:gd name="connsiteY0" fmla="*/ 0 h 1392720"/>
              <a:gd name="connsiteX1" fmla="*/ 1807843 w 2102002"/>
              <a:gd name="connsiteY1" fmla="*/ 0 h 1392720"/>
              <a:gd name="connsiteX2" fmla="*/ 2102002 w 2102002"/>
              <a:gd name="connsiteY2" fmla="*/ 719509 h 1392720"/>
              <a:gd name="connsiteX3" fmla="*/ 1807843 w 2102002"/>
              <a:gd name="connsiteY3" fmla="*/ 1392720 h 1392720"/>
              <a:gd name="connsiteX4" fmla="*/ 0 w 2102002"/>
              <a:gd name="connsiteY4" fmla="*/ 1392720 h 1392720"/>
              <a:gd name="connsiteX5" fmla="*/ 279671 w 2102002"/>
              <a:gd name="connsiteY5" fmla="*/ 707935 h 1392720"/>
              <a:gd name="connsiteX6" fmla="*/ 0 w 2102002"/>
              <a:gd name="connsiteY6" fmla="*/ 0 h 13927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02002" h="1392720">
                <a:moveTo>
                  <a:pt x="0" y="0"/>
                </a:moveTo>
                <a:lnTo>
                  <a:pt x="1807843" y="0"/>
                </a:lnTo>
                <a:lnTo>
                  <a:pt x="2102002" y="719509"/>
                </a:lnTo>
                <a:lnTo>
                  <a:pt x="1807843" y="1392720"/>
                </a:lnTo>
                <a:lnTo>
                  <a:pt x="0" y="1392720"/>
                </a:lnTo>
                <a:lnTo>
                  <a:pt x="279671" y="707935"/>
                </a:lnTo>
                <a:lnTo>
                  <a:pt x="0" y="0"/>
                </a:lnTo>
                <a:close/>
              </a:path>
            </a:pathLst>
          </a:custGeom>
          <a:solidFill>
            <a:schemeClr val="accent4"/>
          </a:solidFill>
        </p:spPr>
        <p:txBody>
          <a:bodyPr anchor="ctr"/>
          <a:lstStyle>
            <a:lvl1pPr marL="0" indent="0" algn="ctr" defTabSz="457200" rtl="0" eaLnBrk="1" latinLnBrk="0" hangingPunct="1">
              <a:buNone/>
              <a:defRPr lang="en-US" sz="1600" b="1" i="0" kern="1200" cap="all" spc="150" baseline="0" dirty="0">
                <a:solidFill>
                  <a:schemeClr val="bg1"/>
                </a:solidFill>
                <a:latin typeface="Aptos ExtraBold" panose="020B0004020202020204" pitchFamily="34" charset="0"/>
                <a:ea typeface="Aptos ExtraBold" panose="020B0004020202020204" pitchFamily="34" charset="0"/>
                <a:cs typeface="Aptos ExtraBold" panose="020B0004020202020204" pitchFamily="34" charset="0"/>
              </a:defRPr>
            </a:lvl1pPr>
            <a:lvl2pPr marL="457063" indent="0">
              <a:buNone/>
              <a:defRPr/>
            </a:lvl2pPr>
            <a:lvl3pPr marL="914126" indent="0">
              <a:buNone/>
              <a:defRPr/>
            </a:lvl3pPr>
            <a:lvl4pPr marL="1371189" indent="0">
              <a:buNone/>
              <a:defRPr/>
            </a:lvl4pPr>
            <a:lvl5pPr marL="1828252" indent="0">
              <a:buNone/>
              <a:defRPr/>
            </a:lvl5pPr>
          </a:lstStyle>
          <a:p>
            <a:pPr lvl="0"/>
            <a:r>
              <a:rPr lang="en-US"/>
              <a:t>Subhead</a:t>
            </a:r>
          </a:p>
        </p:txBody>
      </p:sp>
      <p:sp>
        <p:nvSpPr>
          <p:cNvPr id="23" name="Text Placeholder 4">
            <a:extLst>
              <a:ext uri="{FF2B5EF4-FFF2-40B4-BE49-F238E27FC236}">
                <a16:creationId xmlns:a16="http://schemas.microsoft.com/office/drawing/2014/main" id="{AB3024A4-CFD0-32CB-CE46-F1005D399501}"/>
              </a:ext>
            </a:extLst>
          </p:cNvPr>
          <p:cNvSpPr>
            <a:spLocks noGrp="1"/>
          </p:cNvSpPr>
          <p:nvPr>
            <p:ph type="body" sz="quarter" idx="39" hasCustomPrompt="1"/>
          </p:nvPr>
        </p:nvSpPr>
        <p:spPr>
          <a:xfrm>
            <a:off x="4815694" y="1926385"/>
            <a:ext cx="2518939" cy="825132"/>
          </a:xfrm>
          <a:custGeom>
            <a:avLst/>
            <a:gdLst>
              <a:gd name="connsiteX0" fmla="*/ 0 w 2504203"/>
              <a:gd name="connsiteY0" fmla="*/ 0 h 1392720"/>
              <a:gd name="connsiteX1" fmla="*/ 1807843 w 2504203"/>
              <a:gd name="connsiteY1" fmla="*/ 0 h 1392720"/>
              <a:gd name="connsiteX2" fmla="*/ 2504203 w 2504203"/>
              <a:gd name="connsiteY2" fmla="*/ 696360 h 1392720"/>
              <a:gd name="connsiteX3" fmla="*/ 1807843 w 2504203"/>
              <a:gd name="connsiteY3" fmla="*/ 1392720 h 1392720"/>
              <a:gd name="connsiteX4" fmla="*/ 0 w 2504203"/>
              <a:gd name="connsiteY4" fmla="*/ 1392720 h 1392720"/>
              <a:gd name="connsiteX5" fmla="*/ 696360 w 2504203"/>
              <a:gd name="connsiteY5" fmla="*/ 696360 h 1392720"/>
              <a:gd name="connsiteX6" fmla="*/ 0 w 2504203"/>
              <a:gd name="connsiteY6" fmla="*/ 0 h 1392720"/>
              <a:gd name="connsiteX0" fmla="*/ 0 w 2504203"/>
              <a:gd name="connsiteY0" fmla="*/ 0 h 1392720"/>
              <a:gd name="connsiteX1" fmla="*/ 1807843 w 2504203"/>
              <a:gd name="connsiteY1" fmla="*/ 0 h 1392720"/>
              <a:gd name="connsiteX2" fmla="*/ 2504203 w 2504203"/>
              <a:gd name="connsiteY2" fmla="*/ 696360 h 1392720"/>
              <a:gd name="connsiteX3" fmla="*/ 1807843 w 2504203"/>
              <a:gd name="connsiteY3" fmla="*/ 1392720 h 1392720"/>
              <a:gd name="connsiteX4" fmla="*/ 0 w 2504203"/>
              <a:gd name="connsiteY4" fmla="*/ 1392720 h 1392720"/>
              <a:gd name="connsiteX5" fmla="*/ 279671 w 2504203"/>
              <a:gd name="connsiteY5" fmla="*/ 707935 h 1392720"/>
              <a:gd name="connsiteX6" fmla="*/ 0 w 2504203"/>
              <a:gd name="connsiteY6" fmla="*/ 0 h 1392720"/>
              <a:gd name="connsiteX0" fmla="*/ 0 w 2203261"/>
              <a:gd name="connsiteY0" fmla="*/ 0 h 1392720"/>
              <a:gd name="connsiteX1" fmla="*/ 1807843 w 2203261"/>
              <a:gd name="connsiteY1" fmla="*/ 0 h 1392720"/>
              <a:gd name="connsiteX2" fmla="*/ 2203261 w 2203261"/>
              <a:gd name="connsiteY2" fmla="*/ 707935 h 1392720"/>
              <a:gd name="connsiteX3" fmla="*/ 1807843 w 2203261"/>
              <a:gd name="connsiteY3" fmla="*/ 1392720 h 1392720"/>
              <a:gd name="connsiteX4" fmla="*/ 0 w 2203261"/>
              <a:gd name="connsiteY4" fmla="*/ 1392720 h 1392720"/>
              <a:gd name="connsiteX5" fmla="*/ 279671 w 2203261"/>
              <a:gd name="connsiteY5" fmla="*/ 707935 h 1392720"/>
              <a:gd name="connsiteX6" fmla="*/ 0 w 2203261"/>
              <a:gd name="connsiteY6" fmla="*/ 0 h 1392720"/>
              <a:gd name="connsiteX0" fmla="*/ 0 w 2102002"/>
              <a:gd name="connsiteY0" fmla="*/ 0 h 1392720"/>
              <a:gd name="connsiteX1" fmla="*/ 1807843 w 2102002"/>
              <a:gd name="connsiteY1" fmla="*/ 0 h 1392720"/>
              <a:gd name="connsiteX2" fmla="*/ 2102002 w 2102002"/>
              <a:gd name="connsiteY2" fmla="*/ 719509 h 1392720"/>
              <a:gd name="connsiteX3" fmla="*/ 1807843 w 2102002"/>
              <a:gd name="connsiteY3" fmla="*/ 1392720 h 1392720"/>
              <a:gd name="connsiteX4" fmla="*/ 0 w 2102002"/>
              <a:gd name="connsiteY4" fmla="*/ 1392720 h 1392720"/>
              <a:gd name="connsiteX5" fmla="*/ 279671 w 2102002"/>
              <a:gd name="connsiteY5" fmla="*/ 707935 h 1392720"/>
              <a:gd name="connsiteX6" fmla="*/ 0 w 2102002"/>
              <a:gd name="connsiteY6" fmla="*/ 0 h 13927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02002" h="1392720">
                <a:moveTo>
                  <a:pt x="0" y="0"/>
                </a:moveTo>
                <a:lnTo>
                  <a:pt x="1807843" y="0"/>
                </a:lnTo>
                <a:lnTo>
                  <a:pt x="2102002" y="719509"/>
                </a:lnTo>
                <a:lnTo>
                  <a:pt x="1807843" y="1392720"/>
                </a:lnTo>
                <a:lnTo>
                  <a:pt x="0" y="1392720"/>
                </a:lnTo>
                <a:lnTo>
                  <a:pt x="279671" y="707935"/>
                </a:lnTo>
                <a:lnTo>
                  <a:pt x="0" y="0"/>
                </a:lnTo>
                <a:close/>
              </a:path>
            </a:pathLst>
          </a:custGeom>
          <a:solidFill>
            <a:schemeClr val="accent1"/>
          </a:solidFill>
        </p:spPr>
        <p:txBody>
          <a:bodyPr anchor="ctr"/>
          <a:lstStyle>
            <a:lvl1pPr marL="0" indent="0" algn="ctr" defTabSz="457200" rtl="0" eaLnBrk="1" latinLnBrk="0" hangingPunct="1">
              <a:buNone/>
              <a:defRPr lang="en-US" sz="1600" b="1" i="0" kern="1200" cap="all" spc="150" baseline="0" dirty="0">
                <a:solidFill>
                  <a:schemeClr val="bg1"/>
                </a:solidFill>
                <a:latin typeface="Aptos ExtraBold" panose="020B0004020202020204" pitchFamily="34" charset="0"/>
                <a:ea typeface="Aptos ExtraBold" panose="020B0004020202020204" pitchFamily="34" charset="0"/>
                <a:cs typeface="Aptos ExtraBold" panose="020B0004020202020204" pitchFamily="34" charset="0"/>
              </a:defRPr>
            </a:lvl1pPr>
            <a:lvl2pPr marL="457063" indent="0">
              <a:buNone/>
              <a:defRPr/>
            </a:lvl2pPr>
            <a:lvl3pPr marL="914126" indent="0">
              <a:buNone/>
              <a:defRPr/>
            </a:lvl3pPr>
            <a:lvl4pPr marL="1371189" indent="0">
              <a:buNone/>
              <a:defRPr/>
            </a:lvl4pPr>
            <a:lvl5pPr marL="1828252" indent="0">
              <a:buNone/>
              <a:defRPr/>
            </a:lvl5pPr>
          </a:lstStyle>
          <a:p>
            <a:pPr lvl="0"/>
            <a:r>
              <a:rPr lang="en-US"/>
              <a:t>Subhead</a:t>
            </a:r>
          </a:p>
        </p:txBody>
      </p:sp>
      <p:sp>
        <p:nvSpPr>
          <p:cNvPr id="24" name="Text Placeholder 4">
            <a:extLst>
              <a:ext uri="{FF2B5EF4-FFF2-40B4-BE49-F238E27FC236}">
                <a16:creationId xmlns:a16="http://schemas.microsoft.com/office/drawing/2014/main" id="{F1526167-EE12-F77F-4360-98494F5F77D2}"/>
              </a:ext>
            </a:extLst>
          </p:cNvPr>
          <p:cNvSpPr>
            <a:spLocks noGrp="1"/>
          </p:cNvSpPr>
          <p:nvPr>
            <p:ph type="body" sz="quarter" idx="40" hasCustomPrompt="1"/>
          </p:nvPr>
        </p:nvSpPr>
        <p:spPr>
          <a:xfrm>
            <a:off x="7139603" y="1926385"/>
            <a:ext cx="2518939" cy="825132"/>
          </a:xfrm>
          <a:custGeom>
            <a:avLst/>
            <a:gdLst>
              <a:gd name="connsiteX0" fmla="*/ 0 w 2504203"/>
              <a:gd name="connsiteY0" fmla="*/ 0 h 1392720"/>
              <a:gd name="connsiteX1" fmla="*/ 1807843 w 2504203"/>
              <a:gd name="connsiteY1" fmla="*/ 0 h 1392720"/>
              <a:gd name="connsiteX2" fmla="*/ 2504203 w 2504203"/>
              <a:gd name="connsiteY2" fmla="*/ 696360 h 1392720"/>
              <a:gd name="connsiteX3" fmla="*/ 1807843 w 2504203"/>
              <a:gd name="connsiteY3" fmla="*/ 1392720 h 1392720"/>
              <a:gd name="connsiteX4" fmla="*/ 0 w 2504203"/>
              <a:gd name="connsiteY4" fmla="*/ 1392720 h 1392720"/>
              <a:gd name="connsiteX5" fmla="*/ 696360 w 2504203"/>
              <a:gd name="connsiteY5" fmla="*/ 696360 h 1392720"/>
              <a:gd name="connsiteX6" fmla="*/ 0 w 2504203"/>
              <a:gd name="connsiteY6" fmla="*/ 0 h 1392720"/>
              <a:gd name="connsiteX0" fmla="*/ 0 w 2504203"/>
              <a:gd name="connsiteY0" fmla="*/ 0 h 1392720"/>
              <a:gd name="connsiteX1" fmla="*/ 1807843 w 2504203"/>
              <a:gd name="connsiteY1" fmla="*/ 0 h 1392720"/>
              <a:gd name="connsiteX2" fmla="*/ 2504203 w 2504203"/>
              <a:gd name="connsiteY2" fmla="*/ 696360 h 1392720"/>
              <a:gd name="connsiteX3" fmla="*/ 1807843 w 2504203"/>
              <a:gd name="connsiteY3" fmla="*/ 1392720 h 1392720"/>
              <a:gd name="connsiteX4" fmla="*/ 0 w 2504203"/>
              <a:gd name="connsiteY4" fmla="*/ 1392720 h 1392720"/>
              <a:gd name="connsiteX5" fmla="*/ 279671 w 2504203"/>
              <a:gd name="connsiteY5" fmla="*/ 707935 h 1392720"/>
              <a:gd name="connsiteX6" fmla="*/ 0 w 2504203"/>
              <a:gd name="connsiteY6" fmla="*/ 0 h 1392720"/>
              <a:gd name="connsiteX0" fmla="*/ 0 w 2203261"/>
              <a:gd name="connsiteY0" fmla="*/ 0 h 1392720"/>
              <a:gd name="connsiteX1" fmla="*/ 1807843 w 2203261"/>
              <a:gd name="connsiteY1" fmla="*/ 0 h 1392720"/>
              <a:gd name="connsiteX2" fmla="*/ 2203261 w 2203261"/>
              <a:gd name="connsiteY2" fmla="*/ 707935 h 1392720"/>
              <a:gd name="connsiteX3" fmla="*/ 1807843 w 2203261"/>
              <a:gd name="connsiteY3" fmla="*/ 1392720 h 1392720"/>
              <a:gd name="connsiteX4" fmla="*/ 0 w 2203261"/>
              <a:gd name="connsiteY4" fmla="*/ 1392720 h 1392720"/>
              <a:gd name="connsiteX5" fmla="*/ 279671 w 2203261"/>
              <a:gd name="connsiteY5" fmla="*/ 707935 h 1392720"/>
              <a:gd name="connsiteX6" fmla="*/ 0 w 2203261"/>
              <a:gd name="connsiteY6" fmla="*/ 0 h 1392720"/>
              <a:gd name="connsiteX0" fmla="*/ 0 w 2102002"/>
              <a:gd name="connsiteY0" fmla="*/ 0 h 1392720"/>
              <a:gd name="connsiteX1" fmla="*/ 1807843 w 2102002"/>
              <a:gd name="connsiteY1" fmla="*/ 0 h 1392720"/>
              <a:gd name="connsiteX2" fmla="*/ 2102002 w 2102002"/>
              <a:gd name="connsiteY2" fmla="*/ 719509 h 1392720"/>
              <a:gd name="connsiteX3" fmla="*/ 1807843 w 2102002"/>
              <a:gd name="connsiteY3" fmla="*/ 1392720 h 1392720"/>
              <a:gd name="connsiteX4" fmla="*/ 0 w 2102002"/>
              <a:gd name="connsiteY4" fmla="*/ 1392720 h 1392720"/>
              <a:gd name="connsiteX5" fmla="*/ 279671 w 2102002"/>
              <a:gd name="connsiteY5" fmla="*/ 707935 h 1392720"/>
              <a:gd name="connsiteX6" fmla="*/ 0 w 2102002"/>
              <a:gd name="connsiteY6" fmla="*/ 0 h 13927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02002" h="1392720">
                <a:moveTo>
                  <a:pt x="0" y="0"/>
                </a:moveTo>
                <a:lnTo>
                  <a:pt x="1807843" y="0"/>
                </a:lnTo>
                <a:lnTo>
                  <a:pt x="2102002" y="719509"/>
                </a:lnTo>
                <a:lnTo>
                  <a:pt x="1807843" y="1392720"/>
                </a:lnTo>
                <a:lnTo>
                  <a:pt x="0" y="1392720"/>
                </a:lnTo>
                <a:lnTo>
                  <a:pt x="279671" y="707935"/>
                </a:lnTo>
                <a:lnTo>
                  <a:pt x="0" y="0"/>
                </a:lnTo>
                <a:close/>
              </a:path>
            </a:pathLst>
          </a:custGeom>
          <a:solidFill>
            <a:schemeClr val="accent3"/>
          </a:solidFill>
        </p:spPr>
        <p:txBody>
          <a:bodyPr anchor="ctr"/>
          <a:lstStyle>
            <a:lvl1pPr marL="0" indent="0" algn="ctr" defTabSz="457200" rtl="0" eaLnBrk="1" latinLnBrk="0" hangingPunct="1">
              <a:buNone/>
              <a:defRPr lang="en-US" sz="1600" b="1" i="0" kern="1200" cap="all" spc="150" baseline="0" dirty="0">
                <a:solidFill>
                  <a:schemeClr val="bg1"/>
                </a:solidFill>
                <a:latin typeface="Aptos ExtraBold" panose="020B0004020202020204" pitchFamily="34" charset="0"/>
                <a:ea typeface="Aptos ExtraBold" panose="020B0004020202020204" pitchFamily="34" charset="0"/>
                <a:cs typeface="Aptos ExtraBold" panose="020B0004020202020204" pitchFamily="34" charset="0"/>
              </a:defRPr>
            </a:lvl1pPr>
            <a:lvl2pPr marL="457063" indent="0">
              <a:buNone/>
              <a:defRPr/>
            </a:lvl2pPr>
            <a:lvl3pPr marL="914126" indent="0">
              <a:buNone/>
              <a:defRPr/>
            </a:lvl3pPr>
            <a:lvl4pPr marL="1371189" indent="0">
              <a:buNone/>
              <a:defRPr/>
            </a:lvl4pPr>
            <a:lvl5pPr marL="1828252" indent="0">
              <a:buNone/>
              <a:defRPr/>
            </a:lvl5pPr>
          </a:lstStyle>
          <a:p>
            <a:pPr lvl="0"/>
            <a:r>
              <a:rPr lang="en-US"/>
              <a:t>Subhead</a:t>
            </a:r>
          </a:p>
        </p:txBody>
      </p:sp>
      <p:sp>
        <p:nvSpPr>
          <p:cNvPr id="25" name="Text Placeholder 4">
            <a:extLst>
              <a:ext uri="{FF2B5EF4-FFF2-40B4-BE49-F238E27FC236}">
                <a16:creationId xmlns:a16="http://schemas.microsoft.com/office/drawing/2014/main" id="{35DA4885-08B2-FD8B-170B-BBABAABFBDE7}"/>
              </a:ext>
            </a:extLst>
          </p:cNvPr>
          <p:cNvSpPr>
            <a:spLocks noGrp="1"/>
          </p:cNvSpPr>
          <p:nvPr>
            <p:ph type="body" sz="quarter" idx="41" hasCustomPrompt="1"/>
          </p:nvPr>
        </p:nvSpPr>
        <p:spPr>
          <a:xfrm>
            <a:off x="9463511" y="1926385"/>
            <a:ext cx="2518939" cy="825132"/>
          </a:xfrm>
          <a:custGeom>
            <a:avLst/>
            <a:gdLst>
              <a:gd name="connsiteX0" fmla="*/ 0 w 2504203"/>
              <a:gd name="connsiteY0" fmla="*/ 0 h 1392720"/>
              <a:gd name="connsiteX1" fmla="*/ 1807843 w 2504203"/>
              <a:gd name="connsiteY1" fmla="*/ 0 h 1392720"/>
              <a:gd name="connsiteX2" fmla="*/ 2504203 w 2504203"/>
              <a:gd name="connsiteY2" fmla="*/ 696360 h 1392720"/>
              <a:gd name="connsiteX3" fmla="*/ 1807843 w 2504203"/>
              <a:gd name="connsiteY3" fmla="*/ 1392720 h 1392720"/>
              <a:gd name="connsiteX4" fmla="*/ 0 w 2504203"/>
              <a:gd name="connsiteY4" fmla="*/ 1392720 h 1392720"/>
              <a:gd name="connsiteX5" fmla="*/ 696360 w 2504203"/>
              <a:gd name="connsiteY5" fmla="*/ 696360 h 1392720"/>
              <a:gd name="connsiteX6" fmla="*/ 0 w 2504203"/>
              <a:gd name="connsiteY6" fmla="*/ 0 h 1392720"/>
              <a:gd name="connsiteX0" fmla="*/ 0 w 2504203"/>
              <a:gd name="connsiteY0" fmla="*/ 0 h 1392720"/>
              <a:gd name="connsiteX1" fmla="*/ 1807843 w 2504203"/>
              <a:gd name="connsiteY1" fmla="*/ 0 h 1392720"/>
              <a:gd name="connsiteX2" fmla="*/ 2504203 w 2504203"/>
              <a:gd name="connsiteY2" fmla="*/ 696360 h 1392720"/>
              <a:gd name="connsiteX3" fmla="*/ 1807843 w 2504203"/>
              <a:gd name="connsiteY3" fmla="*/ 1392720 h 1392720"/>
              <a:gd name="connsiteX4" fmla="*/ 0 w 2504203"/>
              <a:gd name="connsiteY4" fmla="*/ 1392720 h 1392720"/>
              <a:gd name="connsiteX5" fmla="*/ 279671 w 2504203"/>
              <a:gd name="connsiteY5" fmla="*/ 707935 h 1392720"/>
              <a:gd name="connsiteX6" fmla="*/ 0 w 2504203"/>
              <a:gd name="connsiteY6" fmla="*/ 0 h 1392720"/>
              <a:gd name="connsiteX0" fmla="*/ 0 w 2203261"/>
              <a:gd name="connsiteY0" fmla="*/ 0 h 1392720"/>
              <a:gd name="connsiteX1" fmla="*/ 1807843 w 2203261"/>
              <a:gd name="connsiteY1" fmla="*/ 0 h 1392720"/>
              <a:gd name="connsiteX2" fmla="*/ 2203261 w 2203261"/>
              <a:gd name="connsiteY2" fmla="*/ 707935 h 1392720"/>
              <a:gd name="connsiteX3" fmla="*/ 1807843 w 2203261"/>
              <a:gd name="connsiteY3" fmla="*/ 1392720 h 1392720"/>
              <a:gd name="connsiteX4" fmla="*/ 0 w 2203261"/>
              <a:gd name="connsiteY4" fmla="*/ 1392720 h 1392720"/>
              <a:gd name="connsiteX5" fmla="*/ 279671 w 2203261"/>
              <a:gd name="connsiteY5" fmla="*/ 707935 h 1392720"/>
              <a:gd name="connsiteX6" fmla="*/ 0 w 2203261"/>
              <a:gd name="connsiteY6" fmla="*/ 0 h 1392720"/>
              <a:gd name="connsiteX0" fmla="*/ 0 w 2102002"/>
              <a:gd name="connsiteY0" fmla="*/ 0 h 1392720"/>
              <a:gd name="connsiteX1" fmla="*/ 1807843 w 2102002"/>
              <a:gd name="connsiteY1" fmla="*/ 0 h 1392720"/>
              <a:gd name="connsiteX2" fmla="*/ 2102002 w 2102002"/>
              <a:gd name="connsiteY2" fmla="*/ 719509 h 1392720"/>
              <a:gd name="connsiteX3" fmla="*/ 1807843 w 2102002"/>
              <a:gd name="connsiteY3" fmla="*/ 1392720 h 1392720"/>
              <a:gd name="connsiteX4" fmla="*/ 0 w 2102002"/>
              <a:gd name="connsiteY4" fmla="*/ 1392720 h 1392720"/>
              <a:gd name="connsiteX5" fmla="*/ 279671 w 2102002"/>
              <a:gd name="connsiteY5" fmla="*/ 707935 h 1392720"/>
              <a:gd name="connsiteX6" fmla="*/ 0 w 2102002"/>
              <a:gd name="connsiteY6" fmla="*/ 0 h 13927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02002" h="1392720">
                <a:moveTo>
                  <a:pt x="0" y="0"/>
                </a:moveTo>
                <a:lnTo>
                  <a:pt x="1807843" y="0"/>
                </a:lnTo>
                <a:lnTo>
                  <a:pt x="2102002" y="719509"/>
                </a:lnTo>
                <a:lnTo>
                  <a:pt x="1807843" y="1392720"/>
                </a:lnTo>
                <a:lnTo>
                  <a:pt x="0" y="1392720"/>
                </a:lnTo>
                <a:lnTo>
                  <a:pt x="279671" y="707935"/>
                </a:lnTo>
                <a:lnTo>
                  <a:pt x="0" y="0"/>
                </a:lnTo>
                <a:close/>
              </a:path>
            </a:pathLst>
          </a:custGeom>
          <a:solidFill>
            <a:schemeClr val="accent5"/>
          </a:solidFill>
        </p:spPr>
        <p:txBody>
          <a:bodyPr anchor="ctr"/>
          <a:lstStyle>
            <a:lvl1pPr marL="0" indent="0" algn="ctr" defTabSz="457200" rtl="0" eaLnBrk="1" latinLnBrk="0" hangingPunct="1">
              <a:buNone/>
              <a:defRPr lang="en-US" sz="1600" b="1" i="0" kern="1200" cap="all" spc="150" baseline="0" dirty="0">
                <a:solidFill>
                  <a:schemeClr val="bg1"/>
                </a:solidFill>
                <a:latin typeface="Aptos ExtraBold" panose="020B0004020202020204" pitchFamily="34" charset="0"/>
                <a:ea typeface="Aptos ExtraBold" panose="020B0004020202020204" pitchFamily="34" charset="0"/>
                <a:cs typeface="Aptos ExtraBold" panose="020B0004020202020204" pitchFamily="34" charset="0"/>
              </a:defRPr>
            </a:lvl1pPr>
            <a:lvl2pPr marL="457063" indent="0">
              <a:buNone/>
              <a:defRPr/>
            </a:lvl2pPr>
            <a:lvl3pPr marL="914126" indent="0">
              <a:buNone/>
              <a:defRPr/>
            </a:lvl3pPr>
            <a:lvl4pPr marL="1371189" indent="0">
              <a:buNone/>
              <a:defRPr/>
            </a:lvl4pPr>
            <a:lvl5pPr marL="1828252" indent="0">
              <a:buNone/>
              <a:defRPr/>
            </a:lvl5pPr>
          </a:lstStyle>
          <a:p>
            <a:pPr lvl="0"/>
            <a:r>
              <a:rPr lang="en-US"/>
              <a:t>Subhead</a:t>
            </a:r>
          </a:p>
        </p:txBody>
      </p:sp>
      <p:sp>
        <p:nvSpPr>
          <p:cNvPr id="26" name="Text Placeholder 7">
            <a:extLst>
              <a:ext uri="{FF2B5EF4-FFF2-40B4-BE49-F238E27FC236}">
                <a16:creationId xmlns:a16="http://schemas.microsoft.com/office/drawing/2014/main" id="{6EA48E8B-7E7B-A399-76CB-5CAE78502190}"/>
              </a:ext>
            </a:extLst>
          </p:cNvPr>
          <p:cNvSpPr>
            <a:spLocks noGrp="1"/>
          </p:cNvSpPr>
          <p:nvPr>
            <p:ph type="body" sz="quarter" idx="42" hasCustomPrompt="1"/>
          </p:nvPr>
        </p:nvSpPr>
        <p:spPr>
          <a:xfrm>
            <a:off x="2752309" y="3042458"/>
            <a:ext cx="1997890" cy="2977342"/>
          </a:xfrm>
        </p:spPr>
        <p:txBody>
          <a:bodyPr/>
          <a:lstStyle>
            <a:lvl1pPr marL="0" indent="0" algn="ctr">
              <a:buNone/>
              <a:defRPr sz="1600" b="0" i="0">
                <a:solidFill>
                  <a:schemeClr val="tx1"/>
                </a:solidFill>
                <a:latin typeface="Aptos" panose="020B0004020202020204" pitchFamily="34" charset="0"/>
              </a:defRPr>
            </a:lvl1pPr>
            <a:lvl2pPr marL="457063" indent="0">
              <a:buNone/>
              <a:defRPr/>
            </a:lvl2pPr>
            <a:lvl3pPr marL="914126" indent="0">
              <a:buNone/>
              <a:defRPr/>
            </a:lvl3pPr>
            <a:lvl4pPr marL="1371189" indent="0">
              <a:buNone/>
              <a:defRPr/>
            </a:lvl4pPr>
            <a:lvl5pPr marL="1828252" indent="0">
              <a:buNone/>
              <a:defRPr/>
            </a:lvl5pPr>
          </a:lstStyle>
          <a:p>
            <a:pPr lvl="0"/>
            <a:r>
              <a:rPr lang="en-US"/>
              <a:t>Body copy</a:t>
            </a:r>
          </a:p>
        </p:txBody>
      </p:sp>
      <p:sp>
        <p:nvSpPr>
          <p:cNvPr id="27" name="Text Placeholder 7">
            <a:extLst>
              <a:ext uri="{FF2B5EF4-FFF2-40B4-BE49-F238E27FC236}">
                <a16:creationId xmlns:a16="http://schemas.microsoft.com/office/drawing/2014/main" id="{14315AF6-CB98-BD8A-75FE-C7AF622E5CF6}"/>
              </a:ext>
            </a:extLst>
          </p:cNvPr>
          <p:cNvSpPr>
            <a:spLocks noGrp="1"/>
          </p:cNvSpPr>
          <p:nvPr>
            <p:ph type="body" sz="quarter" idx="43" hasCustomPrompt="1"/>
          </p:nvPr>
        </p:nvSpPr>
        <p:spPr>
          <a:xfrm>
            <a:off x="5076218" y="3042458"/>
            <a:ext cx="1997890" cy="2977342"/>
          </a:xfrm>
        </p:spPr>
        <p:txBody>
          <a:bodyPr/>
          <a:lstStyle>
            <a:lvl1pPr marL="0" indent="0" algn="ctr">
              <a:buNone/>
              <a:defRPr sz="1600" b="0" i="0">
                <a:solidFill>
                  <a:schemeClr val="tx1"/>
                </a:solidFill>
                <a:latin typeface="Aptos" panose="020B0004020202020204" pitchFamily="34" charset="0"/>
              </a:defRPr>
            </a:lvl1pPr>
            <a:lvl2pPr marL="457063" indent="0">
              <a:buNone/>
              <a:defRPr/>
            </a:lvl2pPr>
            <a:lvl3pPr marL="914126" indent="0">
              <a:buNone/>
              <a:defRPr/>
            </a:lvl3pPr>
            <a:lvl4pPr marL="1371189" indent="0">
              <a:buNone/>
              <a:defRPr/>
            </a:lvl4pPr>
            <a:lvl5pPr marL="1828252" indent="0">
              <a:buNone/>
              <a:defRPr/>
            </a:lvl5pPr>
          </a:lstStyle>
          <a:p>
            <a:pPr lvl="0"/>
            <a:r>
              <a:rPr lang="en-US"/>
              <a:t>Body copy</a:t>
            </a:r>
          </a:p>
        </p:txBody>
      </p:sp>
      <p:sp>
        <p:nvSpPr>
          <p:cNvPr id="28" name="Text Placeholder 7">
            <a:extLst>
              <a:ext uri="{FF2B5EF4-FFF2-40B4-BE49-F238E27FC236}">
                <a16:creationId xmlns:a16="http://schemas.microsoft.com/office/drawing/2014/main" id="{E76A7827-D3AB-8006-C4A9-FB4FDC1D6BB5}"/>
              </a:ext>
            </a:extLst>
          </p:cNvPr>
          <p:cNvSpPr>
            <a:spLocks noGrp="1"/>
          </p:cNvSpPr>
          <p:nvPr>
            <p:ph type="body" sz="quarter" idx="44" hasCustomPrompt="1"/>
          </p:nvPr>
        </p:nvSpPr>
        <p:spPr>
          <a:xfrm>
            <a:off x="7400127" y="3042458"/>
            <a:ext cx="1997890" cy="2977342"/>
          </a:xfrm>
        </p:spPr>
        <p:txBody>
          <a:bodyPr/>
          <a:lstStyle>
            <a:lvl1pPr marL="0" indent="0" algn="ctr">
              <a:buNone/>
              <a:defRPr sz="1600" b="0" i="0">
                <a:solidFill>
                  <a:schemeClr val="tx1"/>
                </a:solidFill>
                <a:latin typeface="Aptos" panose="020B0004020202020204" pitchFamily="34" charset="0"/>
              </a:defRPr>
            </a:lvl1pPr>
            <a:lvl2pPr marL="457063" indent="0">
              <a:buNone/>
              <a:defRPr/>
            </a:lvl2pPr>
            <a:lvl3pPr marL="914126" indent="0">
              <a:buNone/>
              <a:defRPr/>
            </a:lvl3pPr>
            <a:lvl4pPr marL="1371189" indent="0">
              <a:buNone/>
              <a:defRPr/>
            </a:lvl4pPr>
            <a:lvl5pPr marL="1828252" indent="0">
              <a:buNone/>
              <a:defRPr/>
            </a:lvl5pPr>
          </a:lstStyle>
          <a:p>
            <a:pPr lvl="0"/>
            <a:r>
              <a:rPr lang="en-US"/>
              <a:t>Body copy</a:t>
            </a:r>
          </a:p>
        </p:txBody>
      </p:sp>
      <p:sp>
        <p:nvSpPr>
          <p:cNvPr id="29" name="Text Placeholder 7">
            <a:extLst>
              <a:ext uri="{FF2B5EF4-FFF2-40B4-BE49-F238E27FC236}">
                <a16:creationId xmlns:a16="http://schemas.microsoft.com/office/drawing/2014/main" id="{B29F6758-DAB9-2283-C883-477370DDA833}"/>
              </a:ext>
            </a:extLst>
          </p:cNvPr>
          <p:cNvSpPr>
            <a:spLocks noGrp="1"/>
          </p:cNvSpPr>
          <p:nvPr>
            <p:ph type="body" sz="quarter" idx="45" hasCustomPrompt="1"/>
          </p:nvPr>
        </p:nvSpPr>
        <p:spPr>
          <a:xfrm>
            <a:off x="9669055" y="3042458"/>
            <a:ext cx="1997890" cy="2977342"/>
          </a:xfrm>
        </p:spPr>
        <p:txBody>
          <a:bodyPr/>
          <a:lstStyle>
            <a:lvl1pPr marL="0" indent="0" algn="ctr">
              <a:buNone/>
              <a:defRPr sz="1600" b="0" i="0">
                <a:solidFill>
                  <a:schemeClr val="tx1"/>
                </a:solidFill>
                <a:latin typeface="Aptos" panose="020B0004020202020204" pitchFamily="34" charset="0"/>
              </a:defRPr>
            </a:lvl1pPr>
            <a:lvl2pPr marL="457063" indent="0">
              <a:buNone/>
              <a:defRPr/>
            </a:lvl2pPr>
            <a:lvl3pPr marL="914126" indent="0">
              <a:buNone/>
              <a:defRPr/>
            </a:lvl3pPr>
            <a:lvl4pPr marL="1371189" indent="0">
              <a:buNone/>
              <a:defRPr/>
            </a:lvl4pPr>
            <a:lvl5pPr marL="1828252" indent="0">
              <a:buNone/>
              <a:defRPr/>
            </a:lvl5pPr>
          </a:lstStyle>
          <a:p>
            <a:pPr lvl="0"/>
            <a:r>
              <a:rPr lang="en-US"/>
              <a:t>Body copy</a:t>
            </a:r>
          </a:p>
        </p:txBody>
      </p:sp>
    </p:spTree>
    <p:extLst>
      <p:ext uri="{BB962C8B-B14F-4D97-AF65-F5344CB8AC3E}">
        <p14:creationId xmlns:p14="http://schemas.microsoft.com/office/powerpoint/2010/main" val="1090569562"/>
      </p:ext>
    </p:extLst>
  </p:cSld>
  <p:clrMapOvr>
    <a:masterClrMapping/>
  </p:clrMapOvr>
</p:sldLayout>
</file>

<file path=ppt/slideLayouts/slideLayout174.xml><?xml version="1.0" encoding="utf-8"?>
<p:sldLayout xmlns:a="http://schemas.openxmlformats.org/drawingml/2006/main" xmlns:r="http://schemas.openxmlformats.org/officeDocument/2006/relationships" xmlns:p="http://schemas.openxmlformats.org/presentationml/2006/main" preserve="1" userDrawn="1">
  <p:cSld name="Timeline - 6 steps">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89A8D2E7-38D1-0320-3237-945D8B917A22}"/>
              </a:ext>
            </a:extLst>
          </p:cNvPr>
          <p:cNvSpPr/>
          <p:nvPr userDrawn="1"/>
        </p:nvSpPr>
        <p:spPr>
          <a:xfrm>
            <a:off x="-1" y="0"/>
            <a:ext cx="12192000" cy="13716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b="0" i="0">
              <a:latin typeface="Aptos" panose="020B0004020202020204" pitchFamily="34" charset="0"/>
            </a:endParaRPr>
          </a:p>
        </p:txBody>
      </p:sp>
      <p:pic>
        <p:nvPicPr>
          <p:cNvPr id="7" name="Graphic 6">
            <a:extLst>
              <a:ext uri="{FF2B5EF4-FFF2-40B4-BE49-F238E27FC236}">
                <a16:creationId xmlns:a16="http://schemas.microsoft.com/office/drawing/2014/main" id="{D6E7A569-537F-C0D6-0CE2-DD63B0DDD074}"/>
              </a:ext>
            </a:extLst>
          </p:cNvPr>
          <p:cNvPicPr>
            <a:picLocks noChangeAspect="1"/>
          </p:cNvPicPr>
          <p:nvPr userDrawn="1"/>
        </p:nvPicPr>
        <p:blipFill>
          <a:blip>
            <a:extLst>
              <a:ext uri="{96DAC541-7B7A-43D3-8B79-37D633B846F1}">
                <asvg:svgBlip xmlns:asvg="http://schemas.microsoft.com/office/drawing/2016/SVG/main" r:embed="rId2"/>
              </a:ext>
            </a:extLst>
          </a:blip>
          <a:srcRect l="23384" t="-2066" r="7300" b="80431"/>
          <a:stretch/>
        </p:blipFill>
        <p:spPr>
          <a:xfrm>
            <a:off x="-1" y="162952"/>
            <a:ext cx="9029701" cy="1208648"/>
          </a:xfrm>
          <a:prstGeom prst="rect">
            <a:avLst/>
          </a:prstGeom>
        </p:spPr>
      </p:pic>
      <p:sp>
        <p:nvSpPr>
          <p:cNvPr id="8" name="Text Placeholder 8">
            <a:extLst>
              <a:ext uri="{FF2B5EF4-FFF2-40B4-BE49-F238E27FC236}">
                <a16:creationId xmlns:a16="http://schemas.microsoft.com/office/drawing/2014/main" id="{33CC6B48-894F-7566-CCEA-DA4105AD77A7}"/>
              </a:ext>
            </a:extLst>
          </p:cNvPr>
          <p:cNvSpPr>
            <a:spLocks noGrp="1"/>
          </p:cNvSpPr>
          <p:nvPr>
            <p:ph type="body" sz="quarter" idx="13" hasCustomPrompt="1"/>
          </p:nvPr>
        </p:nvSpPr>
        <p:spPr>
          <a:xfrm>
            <a:off x="1524000" y="385961"/>
            <a:ext cx="9144000" cy="676806"/>
          </a:xfrm>
        </p:spPr>
        <p:txBody>
          <a:bodyPr anchor="b">
            <a:noAutofit/>
          </a:bodyPr>
          <a:lstStyle>
            <a:lvl1pPr marL="0" indent="0" algn="ctr">
              <a:lnSpc>
                <a:spcPct val="80000"/>
              </a:lnSpc>
              <a:spcBef>
                <a:spcPts val="0"/>
              </a:spcBef>
              <a:spcAft>
                <a:spcPts val="0"/>
              </a:spcAft>
              <a:buNone/>
              <a:defRPr lang="en-US" sz="3600" b="1" i="0" kern="1200" cap="all" spc="0" baseline="0" dirty="0">
                <a:solidFill>
                  <a:schemeClr val="bg1"/>
                </a:solidFill>
                <a:latin typeface="Aptos Black" panose="020B0004020202020204" pitchFamily="34" charset="0"/>
                <a:ea typeface="Aptos Black" panose="020B0004020202020204" pitchFamily="34" charset="0"/>
                <a:cs typeface="Aptos Black" panose="020B0004020202020204" pitchFamily="34" charset="0"/>
              </a:defRPr>
            </a:lvl1pPr>
          </a:lstStyle>
          <a:p>
            <a:pPr lvl="0"/>
            <a:r>
              <a:rPr lang="en-US"/>
              <a:t>Headline</a:t>
            </a:r>
          </a:p>
        </p:txBody>
      </p:sp>
      <p:sp>
        <p:nvSpPr>
          <p:cNvPr id="3" name="Footer Placeholder 2">
            <a:extLst>
              <a:ext uri="{FF2B5EF4-FFF2-40B4-BE49-F238E27FC236}">
                <a16:creationId xmlns:a16="http://schemas.microsoft.com/office/drawing/2014/main" id="{A586AC00-CBEA-5E9E-E5E1-E7F3326FC126}"/>
              </a:ext>
            </a:extLst>
          </p:cNvPr>
          <p:cNvSpPr>
            <a:spLocks noGrp="1"/>
          </p:cNvSpPr>
          <p:nvPr>
            <p:ph type="ftr" sz="quarter" idx="10"/>
          </p:nvPr>
        </p:nvSpPr>
        <p:spPr/>
        <p:txBody>
          <a:bodyPr/>
          <a:lstStyle/>
          <a:p>
            <a:pPr algn="l"/>
            <a:r>
              <a:rPr lang="en-US" i="1">
                <a:latin typeface="Aptos" panose="020B0004020202020204" pitchFamily="34" charset="0"/>
              </a:rPr>
              <a:t>© 2025 KC2026. All Rights Reserved. FIFA World Cup 26™, FIFA World Cup™, World Cup™ and associated trademarks and logos are the property of FIFA.</a:t>
            </a:r>
            <a:endParaRPr lang="en-GB"/>
          </a:p>
        </p:txBody>
      </p:sp>
      <p:sp>
        <p:nvSpPr>
          <p:cNvPr id="4" name="Slide Number Placeholder 3">
            <a:extLst>
              <a:ext uri="{FF2B5EF4-FFF2-40B4-BE49-F238E27FC236}">
                <a16:creationId xmlns:a16="http://schemas.microsoft.com/office/drawing/2014/main" id="{A7469A4B-0B1C-3B20-DDC9-6D9A696CF2F9}"/>
              </a:ext>
            </a:extLst>
          </p:cNvPr>
          <p:cNvSpPr>
            <a:spLocks noGrp="1"/>
          </p:cNvSpPr>
          <p:nvPr>
            <p:ph type="sldNum" sz="quarter" idx="11"/>
          </p:nvPr>
        </p:nvSpPr>
        <p:spPr/>
        <p:txBody>
          <a:bodyPr/>
          <a:lstStyle/>
          <a:p>
            <a:fld id="{BCC574E5-598D-4C19-A93D-1F2ADF65AC13}" type="slidenum">
              <a:rPr lang="en-GB" smtClean="0"/>
              <a:pPr/>
              <a:t>‹#›</a:t>
            </a:fld>
            <a:endParaRPr lang="en-GB"/>
          </a:p>
        </p:txBody>
      </p:sp>
      <p:pic>
        <p:nvPicPr>
          <p:cNvPr id="5" name="Picture 4">
            <a:extLst>
              <a:ext uri="{FF2B5EF4-FFF2-40B4-BE49-F238E27FC236}">
                <a16:creationId xmlns:a16="http://schemas.microsoft.com/office/drawing/2014/main" id="{9B25AE57-3536-0774-B091-8D3D4477E903}"/>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11388337" y="265707"/>
            <a:ext cx="531777" cy="857250"/>
          </a:xfrm>
          <a:prstGeom prst="rect">
            <a:avLst/>
          </a:prstGeom>
        </p:spPr>
      </p:pic>
      <p:sp>
        <p:nvSpPr>
          <p:cNvPr id="11" name="Text Placeholder 7">
            <a:extLst>
              <a:ext uri="{FF2B5EF4-FFF2-40B4-BE49-F238E27FC236}">
                <a16:creationId xmlns:a16="http://schemas.microsoft.com/office/drawing/2014/main" id="{D973FBFD-ED14-D2E1-E8FF-5754201353FB}"/>
              </a:ext>
            </a:extLst>
          </p:cNvPr>
          <p:cNvSpPr>
            <a:spLocks noGrp="1"/>
          </p:cNvSpPr>
          <p:nvPr>
            <p:ph type="body" sz="quarter" idx="25" hasCustomPrompt="1"/>
          </p:nvPr>
        </p:nvSpPr>
        <p:spPr>
          <a:xfrm>
            <a:off x="407369" y="3059084"/>
            <a:ext cx="1801420" cy="2960716"/>
          </a:xfrm>
        </p:spPr>
        <p:txBody>
          <a:bodyPr/>
          <a:lstStyle>
            <a:lvl1pPr marL="0" indent="0" algn="ctr">
              <a:buNone/>
              <a:defRPr sz="1600" b="0" i="0">
                <a:solidFill>
                  <a:schemeClr val="tx1"/>
                </a:solidFill>
                <a:latin typeface="Aptos" panose="020B0004020202020204" pitchFamily="34" charset="0"/>
              </a:defRPr>
            </a:lvl1pPr>
            <a:lvl2pPr marL="457063" indent="0">
              <a:buNone/>
              <a:defRPr/>
            </a:lvl2pPr>
            <a:lvl3pPr marL="914126" indent="0">
              <a:buNone/>
              <a:defRPr/>
            </a:lvl3pPr>
            <a:lvl4pPr marL="1371189" indent="0">
              <a:buNone/>
              <a:defRPr/>
            </a:lvl4pPr>
            <a:lvl5pPr marL="1828252" indent="0">
              <a:buNone/>
              <a:defRPr/>
            </a:lvl5pPr>
          </a:lstStyle>
          <a:p>
            <a:pPr lvl="0"/>
            <a:r>
              <a:rPr lang="en-US"/>
              <a:t>Body copy</a:t>
            </a:r>
          </a:p>
        </p:txBody>
      </p:sp>
      <p:sp>
        <p:nvSpPr>
          <p:cNvPr id="12" name="Text Placeholder 4">
            <a:extLst>
              <a:ext uri="{FF2B5EF4-FFF2-40B4-BE49-F238E27FC236}">
                <a16:creationId xmlns:a16="http://schemas.microsoft.com/office/drawing/2014/main" id="{F75BC1CF-41FA-8A08-DA09-E3AE7DDA812C}"/>
              </a:ext>
            </a:extLst>
          </p:cNvPr>
          <p:cNvSpPr>
            <a:spLocks noGrp="1"/>
          </p:cNvSpPr>
          <p:nvPr>
            <p:ph type="body" sz="quarter" idx="37" hasCustomPrompt="1"/>
          </p:nvPr>
        </p:nvSpPr>
        <p:spPr>
          <a:xfrm>
            <a:off x="281250" y="1925400"/>
            <a:ext cx="2050584" cy="825132"/>
          </a:xfrm>
          <a:custGeom>
            <a:avLst/>
            <a:gdLst>
              <a:gd name="connsiteX0" fmla="*/ 0 w 2504203"/>
              <a:gd name="connsiteY0" fmla="*/ 0 h 1392720"/>
              <a:gd name="connsiteX1" fmla="*/ 1807843 w 2504203"/>
              <a:gd name="connsiteY1" fmla="*/ 0 h 1392720"/>
              <a:gd name="connsiteX2" fmla="*/ 2504203 w 2504203"/>
              <a:gd name="connsiteY2" fmla="*/ 696360 h 1392720"/>
              <a:gd name="connsiteX3" fmla="*/ 1807843 w 2504203"/>
              <a:gd name="connsiteY3" fmla="*/ 1392720 h 1392720"/>
              <a:gd name="connsiteX4" fmla="*/ 0 w 2504203"/>
              <a:gd name="connsiteY4" fmla="*/ 1392720 h 1392720"/>
              <a:gd name="connsiteX5" fmla="*/ 696360 w 2504203"/>
              <a:gd name="connsiteY5" fmla="*/ 696360 h 1392720"/>
              <a:gd name="connsiteX6" fmla="*/ 0 w 2504203"/>
              <a:gd name="connsiteY6" fmla="*/ 0 h 1392720"/>
              <a:gd name="connsiteX0" fmla="*/ 0 w 2504203"/>
              <a:gd name="connsiteY0" fmla="*/ 0 h 1392720"/>
              <a:gd name="connsiteX1" fmla="*/ 1807843 w 2504203"/>
              <a:gd name="connsiteY1" fmla="*/ 0 h 1392720"/>
              <a:gd name="connsiteX2" fmla="*/ 2504203 w 2504203"/>
              <a:gd name="connsiteY2" fmla="*/ 696360 h 1392720"/>
              <a:gd name="connsiteX3" fmla="*/ 1807843 w 2504203"/>
              <a:gd name="connsiteY3" fmla="*/ 1392720 h 1392720"/>
              <a:gd name="connsiteX4" fmla="*/ 0 w 2504203"/>
              <a:gd name="connsiteY4" fmla="*/ 1392720 h 1392720"/>
              <a:gd name="connsiteX5" fmla="*/ 279671 w 2504203"/>
              <a:gd name="connsiteY5" fmla="*/ 707935 h 1392720"/>
              <a:gd name="connsiteX6" fmla="*/ 0 w 2504203"/>
              <a:gd name="connsiteY6" fmla="*/ 0 h 1392720"/>
              <a:gd name="connsiteX0" fmla="*/ 0 w 2203261"/>
              <a:gd name="connsiteY0" fmla="*/ 0 h 1392720"/>
              <a:gd name="connsiteX1" fmla="*/ 1807843 w 2203261"/>
              <a:gd name="connsiteY1" fmla="*/ 0 h 1392720"/>
              <a:gd name="connsiteX2" fmla="*/ 2203261 w 2203261"/>
              <a:gd name="connsiteY2" fmla="*/ 707935 h 1392720"/>
              <a:gd name="connsiteX3" fmla="*/ 1807843 w 2203261"/>
              <a:gd name="connsiteY3" fmla="*/ 1392720 h 1392720"/>
              <a:gd name="connsiteX4" fmla="*/ 0 w 2203261"/>
              <a:gd name="connsiteY4" fmla="*/ 1392720 h 1392720"/>
              <a:gd name="connsiteX5" fmla="*/ 279671 w 2203261"/>
              <a:gd name="connsiteY5" fmla="*/ 707935 h 1392720"/>
              <a:gd name="connsiteX6" fmla="*/ 0 w 2203261"/>
              <a:gd name="connsiteY6" fmla="*/ 0 h 1392720"/>
              <a:gd name="connsiteX0" fmla="*/ 0 w 2102002"/>
              <a:gd name="connsiteY0" fmla="*/ 0 h 1392720"/>
              <a:gd name="connsiteX1" fmla="*/ 1807843 w 2102002"/>
              <a:gd name="connsiteY1" fmla="*/ 0 h 1392720"/>
              <a:gd name="connsiteX2" fmla="*/ 2102002 w 2102002"/>
              <a:gd name="connsiteY2" fmla="*/ 719509 h 1392720"/>
              <a:gd name="connsiteX3" fmla="*/ 1807843 w 2102002"/>
              <a:gd name="connsiteY3" fmla="*/ 1392720 h 1392720"/>
              <a:gd name="connsiteX4" fmla="*/ 0 w 2102002"/>
              <a:gd name="connsiteY4" fmla="*/ 1392720 h 1392720"/>
              <a:gd name="connsiteX5" fmla="*/ 279671 w 2102002"/>
              <a:gd name="connsiteY5" fmla="*/ 707935 h 1392720"/>
              <a:gd name="connsiteX6" fmla="*/ 0 w 2102002"/>
              <a:gd name="connsiteY6" fmla="*/ 0 h 13927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02002" h="1392720">
                <a:moveTo>
                  <a:pt x="0" y="0"/>
                </a:moveTo>
                <a:lnTo>
                  <a:pt x="1807843" y="0"/>
                </a:lnTo>
                <a:lnTo>
                  <a:pt x="2102002" y="719509"/>
                </a:lnTo>
                <a:lnTo>
                  <a:pt x="1807843" y="1392720"/>
                </a:lnTo>
                <a:lnTo>
                  <a:pt x="0" y="1392720"/>
                </a:lnTo>
                <a:lnTo>
                  <a:pt x="279671" y="707935"/>
                </a:lnTo>
                <a:lnTo>
                  <a:pt x="0" y="0"/>
                </a:lnTo>
                <a:close/>
              </a:path>
            </a:pathLst>
          </a:custGeom>
          <a:solidFill>
            <a:schemeClr val="accent2"/>
          </a:solidFill>
        </p:spPr>
        <p:txBody>
          <a:bodyPr anchor="ctr"/>
          <a:lstStyle>
            <a:lvl1pPr marL="0" indent="0" algn="ctr" defTabSz="457200" rtl="0" eaLnBrk="1" latinLnBrk="0" hangingPunct="1">
              <a:lnSpc>
                <a:spcPct val="90000"/>
              </a:lnSpc>
              <a:spcBef>
                <a:spcPts val="300"/>
              </a:spcBef>
              <a:spcAft>
                <a:spcPts val="300"/>
              </a:spcAft>
              <a:buNone/>
              <a:defRPr lang="en-US" sz="1600" b="1" i="0" kern="1200" cap="all" spc="150" baseline="0" dirty="0">
                <a:solidFill>
                  <a:schemeClr val="bg1"/>
                </a:solidFill>
                <a:latin typeface="Aptos ExtraBold" panose="020B0004020202020204" pitchFamily="34" charset="0"/>
                <a:ea typeface="Aptos ExtraBold" panose="020B0004020202020204" pitchFamily="34" charset="0"/>
                <a:cs typeface="Aptos ExtraBold" panose="020B0004020202020204" pitchFamily="34" charset="0"/>
              </a:defRPr>
            </a:lvl1pPr>
            <a:lvl2pPr marL="457063" indent="0">
              <a:buNone/>
              <a:defRPr/>
            </a:lvl2pPr>
            <a:lvl3pPr marL="914126" indent="0">
              <a:buNone/>
              <a:defRPr/>
            </a:lvl3pPr>
            <a:lvl4pPr marL="1371189" indent="0">
              <a:buNone/>
              <a:defRPr/>
            </a:lvl4pPr>
            <a:lvl5pPr marL="1828252" indent="0">
              <a:buNone/>
              <a:defRPr/>
            </a:lvl5pPr>
          </a:lstStyle>
          <a:p>
            <a:pPr lvl="0"/>
            <a:r>
              <a:rPr lang="en-US"/>
              <a:t>Subhead</a:t>
            </a:r>
          </a:p>
        </p:txBody>
      </p:sp>
      <p:sp>
        <p:nvSpPr>
          <p:cNvPr id="13" name="Text Placeholder 4">
            <a:extLst>
              <a:ext uri="{FF2B5EF4-FFF2-40B4-BE49-F238E27FC236}">
                <a16:creationId xmlns:a16="http://schemas.microsoft.com/office/drawing/2014/main" id="{D7D83EAE-C4CB-B046-6C14-CBCD219B6210}"/>
              </a:ext>
            </a:extLst>
          </p:cNvPr>
          <p:cNvSpPr>
            <a:spLocks noGrp="1"/>
          </p:cNvSpPr>
          <p:nvPr>
            <p:ph type="body" sz="quarter" idx="38" hasCustomPrompt="1"/>
          </p:nvPr>
        </p:nvSpPr>
        <p:spPr>
          <a:xfrm>
            <a:off x="2180861" y="1925400"/>
            <a:ext cx="2050584" cy="825132"/>
          </a:xfrm>
          <a:custGeom>
            <a:avLst/>
            <a:gdLst>
              <a:gd name="connsiteX0" fmla="*/ 0 w 2504203"/>
              <a:gd name="connsiteY0" fmla="*/ 0 h 1392720"/>
              <a:gd name="connsiteX1" fmla="*/ 1807843 w 2504203"/>
              <a:gd name="connsiteY1" fmla="*/ 0 h 1392720"/>
              <a:gd name="connsiteX2" fmla="*/ 2504203 w 2504203"/>
              <a:gd name="connsiteY2" fmla="*/ 696360 h 1392720"/>
              <a:gd name="connsiteX3" fmla="*/ 1807843 w 2504203"/>
              <a:gd name="connsiteY3" fmla="*/ 1392720 h 1392720"/>
              <a:gd name="connsiteX4" fmla="*/ 0 w 2504203"/>
              <a:gd name="connsiteY4" fmla="*/ 1392720 h 1392720"/>
              <a:gd name="connsiteX5" fmla="*/ 696360 w 2504203"/>
              <a:gd name="connsiteY5" fmla="*/ 696360 h 1392720"/>
              <a:gd name="connsiteX6" fmla="*/ 0 w 2504203"/>
              <a:gd name="connsiteY6" fmla="*/ 0 h 1392720"/>
              <a:gd name="connsiteX0" fmla="*/ 0 w 2504203"/>
              <a:gd name="connsiteY0" fmla="*/ 0 h 1392720"/>
              <a:gd name="connsiteX1" fmla="*/ 1807843 w 2504203"/>
              <a:gd name="connsiteY1" fmla="*/ 0 h 1392720"/>
              <a:gd name="connsiteX2" fmla="*/ 2504203 w 2504203"/>
              <a:gd name="connsiteY2" fmla="*/ 696360 h 1392720"/>
              <a:gd name="connsiteX3" fmla="*/ 1807843 w 2504203"/>
              <a:gd name="connsiteY3" fmla="*/ 1392720 h 1392720"/>
              <a:gd name="connsiteX4" fmla="*/ 0 w 2504203"/>
              <a:gd name="connsiteY4" fmla="*/ 1392720 h 1392720"/>
              <a:gd name="connsiteX5" fmla="*/ 279671 w 2504203"/>
              <a:gd name="connsiteY5" fmla="*/ 707935 h 1392720"/>
              <a:gd name="connsiteX6" fmla="*/ 0 w 2504203"/>
              <a:gd name="connsiteY6" fmla="*/ 0 h 1392720"/>
              <a:gd name="connsiteX0" fmla="*/ 0 w 2203261"/>
              <a:gd name="connsiteY0" fmla="*/ 0 h 1392720"/>
              <a:gd name="connsiteX1" fmla="*/ 1807843 w 2203261"/>
              <a:gd name="connsiteY1" fmla="*/ 0 h 1392720"/>
              <a:gd name="connsiteX2" fmla="*/ 2203261 w 2203261"/>
              <a:gd name="connsiteY2" fmla="*/ 707935 h 1392720"/>
              <a:gd name="connsiteX3" fmla="*/ 1807843 w 2203261"/>
              <a:gd name="connsiteY3" fmla="*/ 1392720 h 1392720"/>
              <a:gd name="connsiteX4" fmla="*/ 0 w 2203261"/>
              <a:gd name="connsiteY4" fmla="*/ 1392720 h 1392720"/>
              <a:gd name="connsiteX5" fmla="*/ 279671 w 2203261"/>
              <a:gd name="connsiteY5" fmla="*/ 707935 h 1392720"/>
              <a:gd name="connsiteX6" fmla="*/ 0 w 2203261"/>
              <a:gd name="connsiteY6" fmla="*/ 0 h 1392720"/>
              <a:gd name="connsiteX0" fmla="*/ 0 w 2102002"/>
              <a:gd name="connsiteY0" fmla="*/ 0 h 1392720"/>
              <a:gd name="connsiteX1" fmla="*/ 1807843 w 2102002"/>
              <a:gd name="connsiteY1" fmla="*/ 0 h 1392720"/>
              <a:gd name="connsiteX2" fmla="*/ 2102002 w 2102002"/>
              <a:gd name="connsiteY2" fmla="*/ 719509 h 1392720"/>
              <a:gd name="connsiteX3" fmla="*/ 1807843 w 2102002"/>
              <a:gd name="connsiteY3" fmla="*/ 1392720 h 1392720"/>
              <a:gd name="connsiteX4" fmla="*/ 0 w 2102002"/>
              <a:gd name="connsiteY4" fmla="*/ 1392720 h 1392720"/>
              <a:gd name="connsiteX5" fmla="*/ 279671 w 2102002"/>
              <a:gd name="connsiteY5" fmla="*/ 707935 h 1392720"/>
              <a:gd name="connsiteX6" fmla="*/ 0 w 2102002"/>
              <a:gd name="connsiteY6" fmla="*/ 0 h 13927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02002" h="1392720">
                <a:moveTo>
                  <a:pt x="0" y="0"/>
                </a:moveTo>
                <a:lnTo>
                  <a:pt x="1807843" y="0"/>
                </a:lnTo>
                <a:lnTo>
                  <a:pt x="2102002" y="719509"/>
                </a:lnTo>
                <a:lnTo>
                  <a:pt x="1807843" y="1392720"/>
                </a:lnTo>
                <a:lnTo>
                  <a:pt x="0" y="1392720"/>
                </a:lnTo>
                <a:lnTo>
                  <a:pt x="279671" y="707935"/>
                </a:lnTo>
                <a:lnTo>
                  <a:pt x="0" y="0"/>
                </a:lnTo>
                <a:close/>
              </a:path>
            </a:pathLst>
          </a:custGeom>
          <a:solidFill>
            <a:schemeClr val="accent4"/>
          </a:solidFill>
        </p:spPr>
        <p:txBody>
          <a:bodyPr anchor="ctr"/>
          <a:lstStyle>
            <a:lvl1pPr marL="0" indent="0" algn="ctr" defTabSz="457200" rtl="0" eaLnBrk="1" latinLnBrk="0" hangingPunct="1">
              <a:lnSpc>
                <a:spcPct val="90000"/>
              </a:lnSpc>
              <a:spcBef>
                <a:spcPts val="300"/>
              </a:spcBef>
              <a:spcAft>
                <a:spcPts val="300"/>
              </a:spcAft>
              <a:buNone/>
              <a:defRPr lang="en-US" sz="1600" b="1" i="0" kern="1200" cap="all" spc="150" baseline="0" dirty="0">
                <a:solidFill>
                  <a:schemeClr val="bg1"/>
                </a:solidFill>
                <a:latin typeface="Aptos ExtraBold" panose="020B0004020202020204" pitchFamily="34" charset="0"/>
                <a:ea typeface="Aptos ExtraBold" panose="020B0004020202020204" pitchFamily="34" charset="0"/>
                <a:cs typeface="Aptos ExtraBold" panose="020B0004020202020204" pitchFamily="34" charset="0"/>
              </a:defRPr>
            </a:lvl1pPr>
            <a:lvl2pPr marL="457063" indent="0">
              <a:buNone/>
              <a:defRPr/>
            </a:lvl2pPr>
            <a:lvl3pPr marL="914126" indent="0">
              <a:buNone/>
              <a:defRPr/>
            </a:lvl3pPr>
            <a:lvl4pPr marL="1371189" indent="0">
              <a:buNone/>
              <a:defRPr/>
            </a:lvl4pPr>
            <a:lvl5pPr marL="1828252" indent="0">
              <a:buNone/>
              <a:defRPr/>
            </a:lvl5pPr>
          </a:lstStyle>
          <a:p>
            <a:pPr lvl="0"/>
            <a:r>
              <a:rPr lang="en-US"/>
              <a:t>Subhead</a:t>
            </a:r>
          </a:p>
        </p:txBody>
      </p:sp>
      <p:sp>
        <p:nvSpPr>
          <p:cNvPr id="14" name="Text Placeholder 4">
            <a:extLst>
              <a:ext uri="{FF2B5EF4-FFF2-40B4-BE49-F238E27FC236}">
                <a16:creationId xmlns:a16="http://schemas.microsoft.com/office/drawing/2014/main" id="{503390CA-BBDC-6AF2-290C-55AB7EEFFE60}"/>
              </a:ext>
            </a:extLst>
          </p:cNvPr>
          <p:cNvSpPr>
            <a:spLocks noGrp="1"/>
          </p:cNvSpPr>
          <p:nvPr>
            <p:ph type="body" sz="quarter" idx="39" hasCustomPrompt="1"/>
          </p:nvPr>
        </p:nvSpPr>
        <p:spPr>
          <a:xfrm>
            <a:off x="4080472" y="1925400"/>
            <a:ext cx="2050584" cy="825132"/>
          </a:xfrm>
          <a:custGeom>
            <a:avLst/>
            <a:gdLst>
              <a:gd name="connsiteX0" fmla="*/ 0 w 2504203"/>
              <a:gd name="connsiteY0" fmla="*/ 0 h 1392720"/>
              <a:gd name="connsiteX1" fmla="*/ 1807843 w 2504203"/>
              <a:gd name="connsiteY1" fmla="*/ 0 h 1392720"/>
              <a:gd name="connsiteX2" fmla="*/ 2504203 w 2504203"/>
              <a:gd name="connsiteY2" fmla="*/ 696360 h 1392720"/>
              <a:gd name="connsiteX3" fmla="*/ 1807843 w 2504203"/>
              <a:gd name="connsiteY3" fmla="*/ 1392720 h 1392720"/>
              <a:gd name="connsiteX4" fmla="*/ 0 w 2504203"/>
              <a:gd name="connsiteY4" fmla="*/ 1392720 h 1392720"/>
              <a:gd name="connsiteX5" fmla="*/ 696360 w 2504203"/>
              <a:gd name="connsiteY5" fmla="*/ 696360 h 1392720"/>
              <a:gd name="connsiteX6" fmla="*/ 0 w 2504203"/>
              <a:gd name="connsiteY6" fmla="*/ 0 h 1392720"/>
              <a:gd name="connsiteX0" fmla="*/ 0 w 2504203"/>
              <a:gd name="connsiteY0" fmla="*/ 0 h 1392720"/>
              <a:gd name="connsiteX1" fmla="*/ 1807843 w 2504203"/>
              <a:gd name="connsiteY1" fmla="*/ 0 h 1392720"/>
              <a:gd name="connsiteX2" fmla="*/ 2504203 w 2504203"/>
              <a:gd name="connsiteY2" fmla="*/ 696360 h 1392720"/>
              <a:gd name="connsiteX3" fmla="*/ 1807843 w 2504203"/>
              <a:gd name="connsiteY3" fmla="*/ 1392720 h 1392720"/>
              <a:gd name="connsiteX4" fmla="*/ 0 w 2504203"/>
              <a:gd name="connsiteY4" fmla="*/ 1392720 h 1392720"/>
              <a:gd name="connsiteX5" fmla="*/ 279671 w 2504203"/>
              <a:gd name="connsiteY5" fmla="*/ 707935 h 1392720"/>
              <a:gd name="connsiteX6" fmla="*/ 0 w 2504203"/>
              <a:gd name="connsiteY6" fmla="*/ 0 h 1392720"/>
              <a:gd name="connsiteX0" fmla="*/ 0 w 2203261"/>
              <a:gd name="connsiteY0" fmla="*/ 0 h 1392720"/>
              <a:gd name="connsiteX1" fmla="*/ 1807843 w 2203261"/>
              <a:gd name="connsiteY1" fmla="*/ 0 h 1392720"/>
              <a:gd name="connsiteX2" fmla="*/ 2203261 w 2203261"/>
              <a:gd name="connsiteY2" fmla="*/ 707935 h 1392720"/>
              <a:gd name="connsiteX3" fmla="*/ 1807843 w 2203261"/>
              <a:gd name="connsiteY3" fmla="*/ 1392720 h 1392720"/>
              <a:gd name="connsiteX4" fmla="*/ 0 w 2203261"/>
              <a:gd name="connsiteY4" fmla="*/ 1392720 h 1392720"/>
              <a:gd name="connsiteX5" fmla="*/ 279671 w 2203261"/>
              <a:gd name="connsiteY5" fmla="*/ 707935 h 1392720"/>
              <a:gd name="connsiteX6" fmla="*/ 0 w 2203261"/>
              <a:gd name="connsiteY6" fmla="*/ 0 h 1392720"/>
              <a:gd name="connsiteX0" fmla="*/ 0 w 2102002"/>
              <a:gd name="connsiteY0" fmla="*/ 0 h 1392720"/>
              <a:gd name="connsiteX1" fmla="*/ 1807843 w 2102002"/>
              <a:gd name="connsiteY1" fmla="*/ 0 h 1392720"/>
              <a:gd name="connsiteX2" fmla="*/ 2102002 w 2102002"/>
              <a:gd name="connsiteY2" fmla="*/ 719509 h 1392720"/>
              <a:gd name="connsiteX3" fmla="*/ 1807843 w 2102002"/>
              <a:gd name="connsiteY3" fmla="*/ 1392720 h 1392720"/>
              <a:gd name="connsiteX4" fmla="*/ 0 w 2102002"/>
              <a:gd name="connsiteY4" fmla="*/ 1392720 h 1392720"/>
              <a:gd name="connsiteX5" fmla="*/ 279671 w 2102002"/>
              <a:gd name="connsiteY5" fmla="*/ 707935 h 1392720"/>
              <a:gd name="connsiteX6" fmla="*/ 0 w 2102002"/>
              <a:gd name="connsiteY6" fmla="*/ 0 h 13927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02002" h="1392720">
                <a:moveTo>
                  <a:pt x="0" y="0"/>
                </a:moveTo>
                <a:lnTo>
                  <a:pt x="1807843" y="0"/>
                </a:lnTo>
                <a:lnTo>
                  <a:pt x="2102002" y="719509"/>
                </a:lnTo>
                <a:lnTo>
                  <a:pt x="1807843" y="1392720"/>
                </a:lnTo>
                <a:lnTo>
                  <a:pt x="0" y="1392720"/>
                </a:lnTo>
                <a:lnTo>
                  <a:pt x="279671" y="707935"/>
                </a:lnTo>
                <a:lnTo>
                  <a:pt x="0" y="0"/>
                </a:lnTo>
                <a:close/>
              </a:path>
            </a:pathLst>
          </a:custGeom>
          <a:solidFill>
            <a:schemeClr val="accent1"/>
          </a:solidFill>
        </p:spPr>
        <p:txBody>
          <a:bodyPr anchor="ctr"/>
          <a:lstStyle>
            <a:lvl1pPr marL="0" indent="0" algn="ctr" defTabSz="457200" rtl="0" eaLnBrk="1" latinLnBrk="0" hangingPunct="1">
              <a:lnSpc>
                <a:spcPct val="90000"/>
              </a:lnSpc>
              <a:spcBef>
                <a:spcPts val="300"/>
              </a:spcBef>
              <a:spcAft>
                <a:spcPts val="300"/>
              </a:spcAft>
              <a:buNone/>
              <a:defRPr lang="en-US" sz="1600" b="1" i="0" kern="1200" cap="all" spc="150" baseline="0" dirty="0">
                <a:solidFill>
                  <a:schemeClr val="bg1"/>
                </a:solidFill>
                <a:latin typeface="Aptos ExtraBold" panose="020B0004020202020204" pitchFamily="34" charset="0"/>
                <a:ea typeface="Aptos ExtraBold" panose="020B0004020202020204" pitchFamily="34" charset="0"/>
                <a:cs typeface="Aptos ExtraBold" panose="020B0004020202020204" pitchFamily="34" charset="0"/>
              </a:defRPr>
            </a:lvl1pPr>
            <a:lvl2pPr marL="457063" indent="0">
              <a:buNone/>
              <a:defRPr/>
            </a:lvl2pPr>
            <a:lvl3pPr marL="914126" indent="0">
              <a:buNone/>
              <a:defRPr/>
            </a:lvl3pPr>
            <a:lvl4pPr marL="1371189" indent="0">
              <a:buNone/>
              <a:defRPr/>
            </a:lvl4pPr>
            <a:lvl5pPr marL="1828252" indent="0">
              <a:buNone/>
              <a:defRPr/>
            </a:lvl5pPr>
          </a:lstStyle>
          <a:p>
            <a:pPr lvl="0"/>
            <a:r>
              <a:rPr lang="en-US"/>
              <a:t>Subhead</a:t>
            </a:r>
          </a:p>
        </p:txBody>
      </p:sp>
      <p:sp>
        <p:nvSpPr>
          <p:cNvPr id="15" name="Text Placeholder 4">
            <a:extLst>
              <a:ext uri="{FF2B5EF4-FFF2-40B4-BE49-F238E27FC236}">
                <a16:creationId xmlns:a16="http://schemas.microsoft.com/office/drawing/2014/main" id="{080E8FE1-BBC7-0473-9E4E-429E75628D38}"/>
              </a:ext>
            </a:extLst>
          </p:cNvPr>
          <p:cNvSpPr>
            <a:spLocks noGrp="1"/>
          </p:cNvSpPr>
          <p:nvPr>
            <p:ph type="body" sz="quarter" idx="40" hasCustomPrompt="1"/>
          </p:nvPr>
        </p:nvSpPr>
        <p:spPr>
          <a:xfrm>
            <a:off x="5980083" y="1925400"/>
            <a:ext cx="2050584" cy="825132"/>
          </a:xfrm>
          <a:custGeom>
            <a:avLst/>
            <a:gdLst>
              <a:gd name="connsiteX0" fmla="*/ 0 w 2504203"/>
              <a:gd name="connsiteY0" fmla="*/ 0 h 1392720"/>
              <a:gd name="connsiteX1" fmla="*/ 1807843 w 2504203"/>
              <a:gd name="connsiteY1" fmla="*/ 0 h 1392720"/>
              <a:gd name="connsiteX2" fmla="*/ 2504203 w 2504203"/>
              <a:gd name="connsiteY2" fmla="*/ 696360 h 1392720"/>
              <a:gd name="connsiteX3" fmla="*/ 1807843 w 2504203"/>
              <a:gd name="connsiteY3" fmla="*/ 1392720 h 1392720"/>
              <a:gd name="connsiteX4" fmla="*/ 0 w 2504203"/>
              <a:gd name="connsiteY4" fmla="*/ 1392720 h 1392720"/>
              <a:gd name="connsiteX5" fmla="*/ 696360 w 2504203"/>
              <a:gd name="connsiteY5" fmla="*/ 696360 h 1392720"/>
              <a:gd name="connsiteX6" fmla="*/ 0 w 2504203"/>
              <a:gd name="connsiteY6" fmla="*/ 0 h 1392720"/>
              <a:gd name="connsiteX0" fmla="*/ 0 w 2504203"/>
              <a:gd name="connsiteY0" fmla="*/ 0 h 1392720"/>
              <a:gd name="connsiteX1" fmla="*/ 1807843 w 2504203"/>
              <a:gd name="connsiteY1" fmla="*/ 0 h 1392720"/>
              <a:gd name="connsiteX2" fmla="*/ 2504203 w 2504203"/>
              <a:gd name="connsiteY2" fmla="*/ 696360 h 1392720"/>
              <a:gd name="connsiteX3" fmla="*/ 1807843 w 2504203"/>
              <a:gd name="connsiteY3" fmla="*/ 1392720 h 1392720"/>
              <a:gd name="connsiteX4" fmla="*/ 0 w 2504203"/>
              <a:gd name="connsiteY4" fmla="*/ 1392720 h 1392720"/>
              <a:gd name="connsiteX5" fmla="*/ 279671 w 2504203"/>
              <a:gd name="connsiteY5" fmla="*/ 707935 h 1392720"/>
              <a:gd name="connsiteX6" fmla="*/ 0 w 2504203"/>
              <a:gd name="connsiteY6" fmla="*/ 0 h 1392720"/>
              <a:gd name="connsiteX0" fmla="*/ 0 w 2203261"/>
              <a:gd name="connsiteY0" fmla="*/ 0 h 1392720"/>
              <a:gd name="connsiteX1" fmla="*/ 1807843 w 2203261"/>
              <a:gd name="connsiteY1" fmla="*/ 0 h 1392720"/>
              <a:gd name="connsiteX2" fmla="*/ 2203261 w 2203261"/>
              <a:gd name="connsiteY2" fmla="*/ 707935 h 1392720"/>
              <a:gd name="connsiteX3" fmla="*/ 1807843 w 2203261"/>
              <a:gd name="connsiteY3" fmla="*/ 1392720 h 1392720"/>
              <a:gd name="connsiteX4" fmla="*/ 0 w 2203261"/>
              <a:gd name="connsiteY4" fmla="*/ 1392720 h 1392720"/>
              <a:gd name="connsiteX5" fmla="*/ 279671 w 2203261"/>
              <a:gd name="connsiteY5" fmla="*/ 707935 h 1392720"/>
              <a:gd name="connsiteX6" fmla="*/ 0 w 2203261"/>
              <a:gd name="connsiteY6" fmla="*/ 0 h 1392720"/>
              <a:gd name="connsiteX0" fmla="*/ 0 w 2102002"/>
              <a:gd name="connsiteY0" fmla="*/ 0 h 1392720"/>
              <a:gd name="connsiteX1" fmla="*/ 1807843 w 2102002"/>
              <a:gd name="connsiteY1" fmla="*/ 0 h 1392720"/>
              <a:gd name="connsiteX2" fmla="*/ 2102002 w 2102002"/>
              <a:gd name="connsiteY2" fmla="*/ 719509 h 1392720"/>
              <a:gd name="connsiteX3" fmla="*/ 1807843 w 2102002"/>
              <a:gd name="connsiteY3" fmla="*/ 1392720 h 1392720"/>
              <a:gd name="connsiteX4" fmla="*/ 0 w 2102002"/>
              <a:gd name="connsiteY4" fmla="*/ 1392720 h 1392720"/>
              <a:gd name="connsiteX5" fmla="*/ 279671 w 2102002"/>
              <a:gd name="connsiteY5" fmla="*/ 707935 h 1392720"/>
              <a:gd name="connsiteX6" fmla="*/ 0 w 2102002"/>
              <a:gd name="connsiteY6" fmla="*/ 0 h 13927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02002" h="1392720">
                <a:moveTo>
                  <a:pt x="0" y="0"/>
                </a:moveTo>
                <a:lnTo>
                  <a:pt x="1807843" y="0"/>
                </a:lnTo>
                <a:lnTo>
                  <a:pt x="2102002" y="719509"/>
                </a:lnTo>
                <a:lnTo>
                  <a:pt x="1807843" y="1392720"/>
                </a:lnTo>
                <a:lnTo>
                  <a:pt x="0" y="1392720"/>
                </a:lnTo>
                <a:lnTo>
                  <a:pt x="279671" y="707935"/>
                </a:lnTo>
                <a:lnTo>
                  <a:pt x="0" y="0"/>
                </a:lnTo>
                <a:close/>
              </a:path>
            </a:pathLst>
          </a:custGeom>
          <a:solidFill>
            <a:schemeClr val="accent3"/>
          </a:solidFill>
        </p:spPr>
        <p:txBody>
          <a:bodyPr anchor="ctr"/>
          <a:lstStyle>
            <a:lvl1pPr marL="0" indent="0" algn="ctr" defTabSz="457200" rtl="0" eaLnBrk="1" latinLnBrk="0" hangingPunct="1">
              <a:lnSpc>
                <a:spcPct val="90000"/>
              </a:lnSpc>
              <a:spcBef>
                <a:spcPts val="300"/>
              </a:spcBef>
              <a:spcAft>
                <a:spcPts val="300"/>
              </a:spcAft>
              <a:buNone/>
              <a:defRPr lang="en-US" sz="1600" b="1" i="0" kern="1200" cap="all" spc="150" baseline="0" dirty="0">
                <a:solidFill>
                  <a:schemeClr val="bg1"/>
                </a:solidFill>
                <a:latin typeface="Aptos ExtraBold" panose="020B0004020202020204" pitchFamily="34" charset="0"/>
                <a:ea typeface="Aptos ExtraBold" panose="020B0004020202020204" pitchFamily="34" charset="0"/>
                <a:cs typeface="Aptos ExtraBold" panose="020B0004020202020204" pitchFamily="34" charset="0"/>
              </a:defRPr>
            </a:lvl1pPr>
            <a:lvl2pPr marL="457063" indent="0">
              <a:buNone/>
              <a:defRPr/>
            </a:lvl2pPr>
            <a:lvl3pPr marL="914126" indent="0">
              <a:buNone/>
              <a:defRPr/>
            </a:lvl3pPr>
            <a:lvl4pPr marL="1371189" indent="0">
              <a:buNone/>
              <a:defRPr/>
            </a:lvl4pPr>
            <a:lvl5pPr marL="1828252" indent="0">
              <a:buNone/>
              <a:defRPr/>
            </a:lvl5pPr>
          </a:lstStyle>
          <a:p>
            <a:pPr lvl="0"/>
            <a:r>
              <a:rPr lang="en-US"/>
              <a:t>Subhead</a:t>
            </a:r>
          </a:p>
        </p:txBody>
      </p:sp>
      <p:sp>
        <p:nvSpPr>
          <p:cNvPr id="16" name="Text Placeholder 4">
            <a:extLst>
              <a:ext uri="{FF2B5EF4-FFF2-40B4-BE49-F238E27FC236}">
                <a16:creationId xmlns:a16="http://schemas.microsoft.com/office/drawing/2014/main" id="{0265D74F-4591-262D-03CE-9BF037B762B4}"/>
              </a:ext>
            </a:extLst>
          </p:cNvPr>
          <p:cNvSpPr>
            <a:spLocks noGrp="1"/>
          </p:cNvSpPr>
          <p:nvPr>
            <p:ph type="body" sz="quarter" idx="41" hasCustomPrompt="1"/>
          </p:nvPr>
        </p:nvSpPr>
        <p:spPr>
          <a:xfrm>
            <a:off x="7879694" y="1925400"/>
            <a:ext cx="2050584" cy="825132"/>
          </a:xfrm>
          <a:custGeom>
            <a:avLst/>
            <a:gdLst>
              <a:gd name="connsiteX0" fmla="*/ 0 w 2504203"/>
              <a:gd name="connsiteY0" fmla="*/ 0 h 1392720"/>
              <a:gd name="connsiteX1" fmla="*/ 1807843 w 2504203"/>
              <a:gd name="connsiteY1" fmla="*/ 0 h 1392720"/>
              <a:gd name="connsiteX2" fmla="*/ 2504203 w 2504203"/>
              <a:gd name="connsiteY2" fmla="*/ 696360 h 1392720"/>
              <a:gd name="connsiteX3" fmla="*/ 1807843 w 2504203"/>
              <a:gd name="connsiteY3" fmla="*/ 1392720 h 1392720"/>
              <a:gd name="connsiteX4" fmla="*/ 0 w 2504203"/>
              <a:gd name="connsiteY4" fmla="*/ 1392720 h 1392720"/>
              <a:gd name="connsiteX5" fmla="*/ 696360 w 2504203"/>
              <a:gd name="connsiteY5" fmla="*/ 696360 h 1392720"/>
              <a:gd name="connsiteX6" fmla="*/ 0 w 2504203"/>
              <a:gd name="connsiteY6" fmla="*/ 0 h 1392720"/>
              <a:gd name="connsiteX0" fmla="*/ 0 w 2504203"/>
              <a:gd name="connsiteY0" fmla="*/ 0 h 1392720"/>
              <a:gd name="connsiteX1" fmla="*/ 1807843 w 2504203"/>
              <a:gd name="connsiteY1" fmla="*/ 0 h 1392720"/>
              <a:gd name="connsiteX2" fmla="*/ 2504203 w 2504203"/>
              <a:gd name="connsiteY2" fmla="*/ 696360 h 1392720"/>
              <a:gd name="connsiteX3" fmla="*/ 1807843 w 2504203"/>
              <a:gd name="connsiteY3" fmla="*/ 1392720 h 1392720"/>
              <a:gd name="connsiteX4" fmla="*/ 0 w 2504203"/>
              <a:gd name="connsiteY4" fmla="*/ 1392720 h 1392720"/>
              <a:gd name="connsiteX5" fmla="*/ 279671 w 2504203"/>
              <a:gd name="connsiteY5" fmla="*/ 707935 h 1392720"/>
              <a:gd name="connsiteX6" fmla="*/ 0 w 2504203"/>
              <a:gd name="connsiteY6" fmla="*/ 0 h 1392720"/>
              <a:gd name="connsiteX0" fmla="*/ 0 w 2203261"/>
              <a:gd name="connsiteY0" fmla="*/ 0 h 1392720"/>
              <a:gd name="connsiteX1" fmla="*/ 1807843 w 2203261"/>
              <a:gd name="connsiteY1" fmla="*/ 0 h 1392720"/>
              <a:gd name="connsiteX2" fmla="*/ 2203261 w 2203261"/>
              <a:gd name="connsiteY2" fmla="*/ 707935 h 1392720"/>
              <a:gd name="connsiteX3" fmla="*/ 1807843 w 2203261"/>
              <a:gd name="connsiteY3" fmla="*/ 1392720 h 1392720"/>
              <a:gd name="connsiteX4" fmla="*/ 0 w 2203261"/>
              <a:gd name="connsiteY4" fmla="*/ 1392720 h 1392720"/>
              <a:gd name="connsiteX5" fmla="*/ 279671 w 2203261"/>
              <a:gd name="connsiteY5" fmla="*/ 707935 h 1392720"/>
              <a:gd name="connsiteX6" fmla="*/ 0 w 2203261"/>
              <a:gd name="connsiteY6" fmla="*/ 0 h 1392720"/>
              <a:gd name="connsiteX0" fmla="*/ 0 w 2102002"/>
              <a:gd name="connsiteY0" fmla="*/ 0 h 1392720"/>
              <a:gd name="connsiteX1" fmla="*/ 1807843 w 2102002"/>
              <a:gd name="connsiteY1" fmla="*/ 0 h 1392720"/>
              <a:gd name="connsiteX2" fmla="*/ 2102002 w 2102002"/>
              <a:gd name="connsiteY2" fmla="*/ 719509 h 1392720"/>
              <a:gd name="connsiteX3" fmla="*/ 1807843 w 2102002"/>
              <a:gd name="connsiteY3" fmla="*/ 1392720 h 1392720"/>
              <a:gd name="connsiteX4" fmla="*/ 0 w 2102002"/>
              <a:gd name="connsiteY4" fmla="*/ 1392720 h 1392720"/>
              <a:gd name="connsiteX5" fmla="*/ 279671 w 2102002"/>
              <a:gd name="connsiteY5" fmla="*/ 707935 h 1392720"/>
              <a:gd name="connsiteX6" fmla="*/ 0 w 2102002"/>
              <a:gd name="connsiteY6" fmla="*/ 0 h 13927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02002" h="1392720">
                <a:moveTo>
                  <a:pt x="0" y="0"/>
                </a:moveTo>
                <a:lnTo>
                  <a:pt x="1807843" y="0"/>
                </a:lnTo>
                <a:lnTo>
                  <a:pt x="2102002" y="719509"/>
                </a:lnTo>
                <a:lnTo>
                  <a:pt x="1807843" y="1392720"/>
                </a:lnTo>
                <a:lnTo>
                  <a:pt x="0" y="1392720"/>
                </a:lnTo>
                <a:lnTo>
                  <a:pt x="279671" y="707935"/>
                </a:lnTo>
                <a:lnTo>
                  <a:pt x="0" y="0"/>
                </a:lnTo>
                <a:close/>
              </a:path>
            </a:pathLst>
          </a:custGeom>
          <a:solidFill>
            <a:schemeClr val="accent5"/>
          </a:solidFill>
        </p:spPr>
        <p:txBody>
          <a:bodyPr anchor="ctr"/>
          <a:lstStyle>
            <a:lvl1pPr marL="0" indent="0" algn="ctr" defTabSz="457200" rtl="0" eaLnBrk="1" latinLnBrk="0" hangingPunct="1">
              <a:lnSpc>
                <a:spcPct val="90000"/>
              </a:lnSpc>
              <a:spcBef>
                <a:spcPts val="300"/>
              </a:spcBef>
              <a:spcAft>
                <a:spcPts val="300"/>
              </a:spcAft>
              <a:buNone/>
              <a:defRPr lang="en-US" sz="1600" b="1" i="0" kern="1200" cap="all" spc="150" baseline="0" dirty="0">
                <a:solidFill>
                  <a:schemeClr val="accent1"/>
                </a:solidFill>
                <a:latin typeface="Aptos ExtraBold" panose="020B0004020202020204" pitchFamily="34" charset="0"/>
                <a:ea typeface="Aptos ExtraBold" panose="020B0004020202020204" pitchFamily="34" charset="0"/>
                <a:cs typeface="Aptos ExtraBold" panose="020B0004020202020204" pitchFamily="34" charset="0"/>
              </a:defRPr>
            </a:lvl1pPr>
            <a:lvl2pPr marL="457063" indent="0">
              <a:buNone/>
              <a:defRPr/>
            </a:lvl2pPr>
            <a:lvl3pPr marL="914126" indent="0">
              <a:buNone/>
              <a:defRPr/>
            </a:lvl3pPr>
            <a:lvl4pPr marL="1371189" indent="0">
              <a:buNone/>
              <a:defRPr/>
            </a:lvl4pPr>
            <a:lvl5pPr marL="1828252" indent="0">
              <a:buNone/>
              <a:defRPr/>
            </a:lvl5pPr>
          </a:lstStyle>
          <a:p>
            <a:pPr lvl="0"/>
            <a:r>
              <a:rPr lang="en-US"/>
              <a:t>Subhead</a:t>
            </a:r>
          </a:p>
        </p:txBody>
      </p:sp>
      <p:sp>
        <p:nvSpPr>
          <p:cNvPr id="17" name="Text Placeholder 4">
            <a:extLst>
              <a:ext uri="{FF2B5EF4-FFF2-40B4-BE49-F238E27FC236}">
                <a16:creationId xmlns:a16="http://schemas.microsoft.com/office/drawing/2014/main" id="{F4B105D7-CE0D-78F3-AA42-370057FC32A5}"/>
              </a:ext>
            </a:extLst>
          </p:cNvPr>
          <p:cNvSpPr>
            <a:spLocks noGrp="1"/>
          </p:cNvSpPr>
          <p:nvPr>
            <p:ph type="body" sz="quarter" idx="46" hasCustomPrompt="1"/>
          </p:nvPr>
        </p:nvSpPr>
        <p:spPr>
          <a:xfrm>
            <a:off x="9779304" y="1925400"/>
            <a:ext cx="2050584" cy="825132"/>
          </a:xfrm>
          <a:custGeom>
            <a:avLst/>
            <a:gdLst>
              <a:gd name="connsiteX0" fmla="*/ 0 w 2504203"/>
              <a:gd name="connsiteY0" fmla="*/ 0 h 1392720"/>
              <a:gd name="connsiteX1" fmla="*/ 1807843 w 2504203"/>
              <a:gd name="connsiteY1" fmla="*/ 0 h 1392720"/>
              <a:gd name="connsiteX2" fmla="*/ 2504203 w 2504203"/>
              <a:gd name="connsiteY2" fmla="*/ 696360 h 1392720"/>
              <a:gd name="connsiteX3" fmla="*/ 1807843 w 2504203"/>
              <a:gd name="connsiteY3" fmla="*/ 1392720 h 1392720"/>
              <a:gd name="connsiteX4" fmla="*/ 0 w 2504203"/>
              <a:gd name="connsiteY4" fmla="*/ 1392720 h 1392720"/>
              <a:gd name="connsiteX5" fmla="*/ 696360 w 2504203"/>
              <a:gd name="connsiteY5" fmla="*/ 696360 h 1392720"/>
              <a:gd name="connsiteX6" fmla="*/ 0 w 2504203"/>
              <a:gd name="connsiteY6" fmla="*/ 0 h 1392720"/>
              <a:gd name="connsiteX0" fmla="*/ 0 w 2504203"/>
              <a:gd name="connsiteY0" fmla="*/ 0 h 1392720"/>
              <a:gd name="connsiteX1" fmla="*/ 1807843 w 2504203"/>
              <a:gd name="connsiteY1" fmla="*/ 0 h 1392720"/>
              <a:gd name="connsiteX2" fmla="*/ 2504203 w 2504203"/>
              <a:gd name="connsiteY2" fmla="*/ 696360 h 1392720"/>
              <a:gd name="connsiteX3" fmla="*/ 1807843 w 2504203"/>
              <a:gd name="connsiteY3" fmla="*/ 1392720 h 1392720"/>
              <a:gd name="connsiteX4" fmla="*/ 0 w 2504203"/>
              <a:gd name="connsiteY4" fmla="*/ 1392720 h 1392720"/>
              <a:gd name="connsiteX5" fmla="*/ 279671 w 2504203"/>
              <a:gd name="connsiteY5" fmla="*/ 707935 h 1392720"/>
              <a:gd name="connsiteX6" fmla="*/ 0 w 2504203"/>
              <a:gd name="connsiteY6" fmla="*/ 0 h 1392720"/>
              <a:gd name="connsiteX0" fmla="*/ 0 w 2203261"/>
              <a:gd name="connsiteY0" fmla="*/ 0 h 1392720"/>
              <a:gd name="connsiteX1" fmla="*/ 1807843 w 2203261"/>
              <a:gd name="connsiteY1" fmla="*/ 0 h 1392720"/>
              <a:gd name="connsiteX2" fmla="*/ 2203261 w 2203261"/>
              <a:gd name="connsiteY2" fmla="*/ 707935 h 1392720"/>
              <a:gd name="connsiteX3" fmla="*/ 1807843 w 2203261"/>
              <a:gd name="connsiteY3" fmla="*/ 1392720 h 1392720"/>
              <a:gd name="connsiteX4" fmla="*/ 0 w 2203261"/>
              <a:gd name="connsiteY4" fmla="*/ 1392720 h 1392720"/>
              <a:gd name="connsiteX5" fmla="*/ 279671 w 2203261"/>
              <a:gd name="connsiteY5" fmla="*/ 707935 h 1392720"/>
              <a:gd name="connsiteX6" fmla="*/ 0 w 2203261"/>
              <a:gd name="connsiteY6" fmla="*/ 0 h 1392720"/>
              <a:gd name="connsiteX0" fmla="*/ 0 w 2102002"/>
              <a:gd name="connsiteY0" fmla="*/ 0 h 1392720"/>
              <a:gd name="connsiteX1" fmla="*/ 1807843 w 2102002"/>
              <a:gd name="connsiteY1" fmla="*/ 0 h 1392720"/>
              <a:gd name="connsiteX2" fmla="*/ 2102002 w 2102002"/>
              <a:gd name="connsiteY2" fmla="*/ 719509 h 1392720"/>
              <a:gd name="connsiteX3" fmla="*/ 1807843 w 2102002"/>
              <a:gd name="connsiteY3" fmla="*/ 1392720 h 1392720"/>
              <a:gd name="connsiteX4" fmla="*/ 0 w 2102002"/>
              <a:gd name="connsiteY4" fmla="*/ 1392720 h 1392720"/>
              <a:gd name="connsiteX5" fmla="*/ 279671 w 2102002"/>
              <a:gd name="connsiteY5" fmla="*/ 707935 h 1392720"/>
              <a:gd name="connsiteX6" fmla="*/ 0 w 2102002"/>
              <a:gd name="connsiteY6" fmla="*/ 0 h 13927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02002" h="1392720">
                <a:moveTo>
                  <a:pt x="0" y="0"/>
                </a:moveTo>
                <a:lnTo>
                  <a:pt x="1807843" y="0"/>
                </a:lnTo>
                <a:lnTo>
                  <a:pt x="2102002" y="719509"/>
                </a:lnTo>
                <a:lnTo>
                  <a:pt x="1807843" y="1392720"/>
                </a:lnTo>
                <a:lnTo>
                  <a:pt x="0" y="1392720"/>
                </a:lnTo>
                <a:lnTo>
                  <a:pt x="279671" y="707935"/>
                </a:lnTo>
                <a:lnTo>
                  <a:pt x="0" y="0"/>
                </a:lnTo>
                <a:close/>
              </a:path>
            </a:pathLst>
          </a:custGeom>
          <a:solidFill>
            <a:schemeClr val="accent6"/>
          </a:solidFill>
        </p:spPr>
        <p:txBody>
          <a:bodyPr anchor="ctr"/>
          <a:lstStyle>
            <a:lvl1pPr marL="0" indent="0" algn="ctr" defTabSz="457200" rtl="0" eaLnBrk="1" latinLnBrk="0" hangingPunct="1">
              <a:lnSpc>
                <a:spcPct val="90000"/>
              </a:lnSpc>
              <a:spcBef>
                <a:spcPts val="300"/>
              </a:spcBef>
              <a:spcAft>
                <a:spcPts val="300"/>
              </a:spcAft>
              <a:buNone/>
              <a:defRPr lang="en-US" sz="1600" b="1" i="0" kern="1200" cap="all" spc="150" baseline="0" dirty="0">
                <a:solidFill>
                  <a:schemeClr val="accent1"/>
                </a:solidFill>
                <a:latin typeface="Aptos ExtraBold" panose="020B0004020202020204" pitchFamily="34" charset="0"/>
                <a:ea typeface="Aptos ExtraBold" panose="020B0004020202020204" pitchFamily="34" charset="0"/>
                <a:cs typeface="Aptos ExtraBold" panose="020B0004020202020204" pitchFamily="34" charset="0"/>
              </a:defRPr>
            </a:lvl1pPr>
            <a:lvl2pPr marL="457063" indent="0">
              <a:buNone/>
              <a:defRPr/>
            </a:lvl2pPr>
            <a:lvl3pPr marL="914126" indent="0">
              <a:buNone/>
              <a:defRPr/>
            </a:lvl3pPr>
            <a:lvl4pPr marL="1371189" indent="0">
              <a:buNone/>
              <a:defRPr/>
            </a:lvl4pPr>
            <a:lvl5pPr marL="1828252" indent="0">
              <a:buNone/>
              <a:defRPr/>
            </a:lvl5pPr>
          </a:lstStyle>
          <a:p>
            <a:pPr lvl="0"/>
            <a:r>
              <a:rPr lang="en-US"/>
              <a:t>Subhead</a:t>
            </a:r>
          </a:p>
        </p:txBody>
      </p:sp>
      <p:sp>
        <p:nvSpPr>
          <p:cNvPr id="18" name="Text Placeholder 7">
            <a:extLst>
              <a:ext uri="{FF2B5EF4-FFF2-40B4-BE49-F238E27FC236}">
                <a16:creationId xmlns:a16="http://schemas.microsoft.com/office/drawing/2014/main" id="{1337C6FC-EC9F-A47B-D24E-0D31AFEDC6CF}"/>
              </a:ext>
            </a:extLst>
          </p:cNvPr>
          <p:cNvSpPr>
            <a:spLocks noGrp="1"/>
          </p:cNvSpPr>
          <p:nvPr>
            <p:ph type="body" sz="quarter" idx="47" hasCustomPrompt="1"/>
          </p:nvPr>
        </p:nvSpPr>
        <p:spPr>
          <a:xfrm>
            <a:off x="2362200" y="3059084"/>
            <a:ext cx="1746221" cy="2960716"/>
          </a:xfrm>
        </p:spPr>
        <p:txBody>
          <a:bodyPr/>
          <a:lstStyle>
            <a:lvl1pPr marL="0" indent="0" algn="ctr">
              <a:buNone/>
              <a:defRPr sz="1600" b="0" i="0">
                <a:solidFill>
                  <a:schemeClr val="tx1"/>
                </a:solidFill>
                <a:latin typeface="Aptos" panose="020B0004020202020204" pitchFamily="34" charset="0"/>
              </a:defRPr>
            </a:lvl1pPr>
            <a:lvl2pPr marL="457063" indent="0">
              <a:buNone/>
              <a:defRPr/>
            </a:lvl2pPr>
            <a:lvl3pPr marL="914126" indent="0">
              <a:buNone/>
              <a:defRPr/>
            </a:lvl3pPr>
            <a:lvl4pPr marL="1371189" indent="0">
              <a:buNone/>
              <a:defRPr/>
            </a:lvl4pPr>
            <a:lvl5pPr marL="1828252" indent="0">
              <a:buNone/>
              <a:defRPr/>
            </a:lvl5pPr>
          </a:lstStyle>
          <a:p>
            <a:pPr lvl="0"/>
            <a:r>
              <a:rPr lang="en-US"/>
              <a:t>Body copy</a:t>
            </a:r>
          </a:p>
        </p:txBody>
      </p:sp>
      <p:sp>
        <p:nvSpPr>
          <p:cNvPr id="19" name="Text Placeholder 7">
            <a:extLst>
              <a:ext uri="{FF2B5EF4-FFF2-40B4-BE49-F238E27FC236}">
                <a16:creationId xmlns:a16="http://schemas.microsoft.com/office/drawing/2014/main" id="{2FC0C206-0149-5E98-3F07-3AC9DF4DEB09}"/>
              </a:ext>
            </a:extLst>
          </p:cNvPr>
          <p:cNvSpPr>
            <a:spLocks noGrp="1"/>
          </p:cNvSpPr>
          <p:nvPr>
            <p:ph type="body" sz="quarter" idx="48" hasCustomPrompt="1"/>
          </p:nvPr>
        </p:nvSpPr>
        <p:spPr>
          <a:xfrm>
            <a:off x="4303074" y="3059084"/>
            <a:ext cx="1676837" cy="2960716"/>
          </a:xfrm>
        </p:spPr>
        <p:txBody>
          <a:bodyPr/>
          <a:lstStyle>
            <a:lvl1pPr marL="0" indent="0" algn="ctr">
              <a:buNone/>
              <a:defRPr sz="1600" b="0" i="0">
                <a:solidFill>
                  <a:schemeClr val="tx1"/>
                </a:solidFill>
                <a:latin typeface="Aptos" panose="020B0004020202020204" pitchFamily="34" charset="0"/>
              </a:defRPr>
            </a:lvl1pPr>
            <a:lvl2pPr marL="457063" indent="0">
              <a:buNone/>
              <a:defRPr/>
            </a:lvl2pPr>
            <a:lvl3pPr marL="914126" indent="0">
              <a:buNone/>
              <a:defRPr/>
            </a:lvl3pPr>
            <a:lvl4pPr marL="1371189" indent="0">
              <a:buNone/>
              <a:defRPr/>
            </a:lvl4pPr>
            <a:lvl5pPr marL="1828252" indent="0">
              <a:buNone/>
              <a:defRPr/>
            </a:lvl5pPr>
          </a:lstStyle>
          <a:p>
            <a:pPr lvl="0"/>
            <a:r>
              <a:rPr lang="en-US"/>
              <a:t>Body copy</a:t>
            </a:r>
          </a:p>
        </p:txBody>
      </p:sp>
      <p:sp>
        <p:nvSpPr>
          <p:cNvPr id="20" name="Text Placeholder 7">
            <a:extLst>
              <a:ext uri="{FF2B5EF4-FFF2-40B4-BE49-F238E27FC236}">
                <a16:creationId xmlns:a16="http://schemas.microsoft.com/office/drawing/2014/main" id="{C88F7854-20A8-6DE6-81D5-416DB1E65E04}"/>
              </a:ext>
            </a:extLst>
          </p:cNvPr>
          <p:cNvSpPr>
            <a:spLocks noGrp="1"/>
          </p:cNvSpPr>
          <p:nvPr>
            <p:ph type="body" sz="quarter" idx="49" hasCustomPrompt="1"/>
          </p:nvPr>
        </p:nvSpPr>
        <p:spPr>
          <a:xfrm>
            <a:off x="6202707" y="3059084"/>
            <a:ext cx="1676837" cy="2960716"/>
          </a:xfrm>
        </p:spPr>
        <p:txBody>
          <a:bodyPr/>
          <a:lstStyle>
            <a:lvl1pPr marL="0" indent="0" algn="ctr">
              <a:buNone/>
              <a:defRPr sz="1600" b="0" i="0">
                <a:solidFill>
                  <a:schemeClr val="tx1"/>
                </a:solidFill>
                <a:latin typeface="Aptos" panose="020B0004020202020204" pitchFamily="34" charset="0"/>
              </a:defRPr>
            </a:lvl1pPr>
            <a:lvl2pPr marL="457063" indent="0">
              <a:buNone/>
              <a:defRPr/>
            </a:lvl2pPr>
            <a:lvl3pPr marL="914126" indent="0">
              <a:buNone/>
              <a:defRPr/>
            </a:lvl3pPr>
            <a:lvl4pPr marL="1371189" indent="0">
              <a:buNone/>
              <a:defRPr/>
            </a:lvl4pPr>
            <a:lvl5pPr marL="1828252" indent="0">
              <a:buNone/>
              <a:defRPr/>
            </a:lvl5pPr>
          </a:lstStyle>
          <a:p>
            <a:pPr lvl="0"/>
            <a:r>
              <a:rPr lang="en-US"/>
              <a:t>Body copy</a:t>
            </a:r>
          </a:p>
        </p:txBody>
      </p:sp>
      <p:sp>
        <p:nvSpPr>
          <p:cNvPr id="21" name="Text Placeholder 7">
            <a:extLst>
              <a:ext uri="{FF2B5EF4-FFF2-40B4-BE49-F238E27FC236}">
                <a16:creationId xmlns:a16="http://schemas.microsoft.com/office/drawing/2014/main" id="{0B0ADCA8-4CDA-C46A-2BD6-5DA1F95DDCC2}"/>
              </a:ext>
            </a:extLst>
          </p:cNvPr>
          <p:cNvSpPr>
            <a:spLocks noGrp="1"/>
          </p:cNvSpPr>
          <p:nvPr>
            <p:ph type="body" sz="quarter" idx="50" hasCustomPrompt="1"/>
          </p:nvPr>
        </p:nvSpPr>
        <p:spPr>
          <a:xfrm>
            <a:off x="8088270" y="3059084"/>
            <a:ext cx="1676837" cy="2960716"/>
          </a:xfrm>
        </p:spPr>
        <p:txBody>
          <a:bodyPr/>
          <a:lstStyle>
            <a:lvl1pPr marL="0" indent="0" algn="ctr">
              <a:buNone/>
              <a:defRPr sz="1600" b="0" i="0">
                <a:solidFill>
                  <a:schemeClr val="tx1"/>
                </a:solidFill>
                <a:latin typeface="Aptos" panose="020B0004020202020204" pitchFamily="34" charset="0"/>
              </a:defRPr>
            </a:lvl1pPr>
            <a:lvl2pPr marL="457063" indent="0">
              <a:buNone/>
              <a:defRPr/>
            </a:lvl2pPr>
            <a:lvl3pPr marL="914126" indent="0">
              <a:buNone/>
              <a:defRPr/>
            </a:lvl3pPr>
            <a:lvl4pPr marL="1371189" indent="0">
              <a:buNone/>
              <a:defRPr/>
            </a:lvl4pPr>
            <a:lvl5pPr marL="1828252" indent="0">
              <a:buNone/>
              <a:defRPr/>
            </a:lvl5pPr>
          </a:lstStyle>
          <a:p>
            <a:pPr lvl="0"/>
            <a:r>
              <a:rPr lang="en-US"/>
              <a:t>Body copy</a:t>
            </a:r>
          </a:p>
        </p:txBody>
      </p:sp>
      <p:sp>
        <p:nvSpPr>
          <p:cNvPr id="22" name="Text Placeholder 7">
            <a:extLst>
              <a:ext uri="{FF2B5EF4-FFF2-40B4-BE49-F238E27FC236}">
                <a16:creationId xmlns:a16="http://schemas.microsoft.com/office/drawing/2014/main" id="{811C83AC-5A20-B3EA-B74E-B8F00C66C37A}"/>
              </a:ext>
            </a:extLst>
          </p:cNvPr>
          <p:cNvSpPr>
            <a:spLocks noGrp="1"/>
          </p:cNvSpPr>
          <p:nvPr>
            <p:ph type="body" sz="quarter" idx="51" hasCustomPrompt="1"/>
          </p:nvPr>
        </p:nvSpPr>
        <p:spPr>
          <a:xfrm>
            <a:off x="9987903" y="3059084"/>
            <a:ext cx="1796728" cy="2960716"/>
          </a:xfrm>
        </p:spPr>
        <p:txBody>
          <a:bodyPr/>
          <a:lstStyle>
            <a:lvl1pPr marL="0" indent="0" algn="ctr">
              <a:buNone/>
              <a:defRPr sz="1600" b="0" i="0">
                <a:solidFill>
                  <a:schemeClr val="tx1"/>
                </a:solidFill>
                <a:latin typeface="Aptos" panose="020B0004020202020204" pitchFamily="34" charset="0"/>
              </a:defRPr>
            </a:lvl1pPr>
            <a:lvl2pPr marL="457063" indent="0">
              <a:buNone/>
              <a:defRPr/>
            </a:lvl2pPr>
            <a:lvl3pPr marL="914126" indent="0">
              <a:buNone/>
              <a:defRPr/>
            </a:lvl3pPr>
            <a:lvl4pPr marL="1371189" indent="0">
              <a:buNone/>
              <a:defRPr/>
            </a:lvl4pPr>
            <a:lvl5pPr marL="1828252" indent="0">
              <a:buNone/>
              <a:defRPr/>
            </a:lvl5pPr>
          </a:lstStyle>
          <a:p>
            <a:pPr lvl="0"/>
            <a:r>
              <a:rPr lang="en-US"/>
              <a:t>Body copy</a:t>
            </a:r>
          </a:p>
        </p:txBody>
      </p:sp>
    </p:spTree>
    <p:extLst>
      <p:ext uri="{BB962C8B-B14F-4D97-AF65-F5344CB8AC3E}">
        <p14:creationId xmlns:p14="http://schemas.microsoft.com/office/powerpoint/2010/main" val="909740639"/>
      </p:ext>
    </p:extLst>
  </p:cSld>
  <p:clrMapOvr>
    <a:masterClrMapping/>
  </p:clrMapOvr>
</p:sldLayout>
</file>

<file path=ppt/slideLayouts/slideLayout175.xml><?xml version="1.0" encoding="utf-8"?>
<p:sldLayout xmlns:a="http://schemas.openxmlformats.org/drawingml/2006/main" xmlns:r="http://schemas.openxmlformats.org/officeDocument/2006/relationships" xmlns:p="http://schemas.openxmlformats.org/presentationml/2006/main" type="obj">
  <p:cSld name="Title Only">
    <p:spTree>
      <p:nvGrpSpPr>
        <p:cNvPr id="1" name=""/>
        <p:cNvGrpSpPr/>
        <p:nvPr/>
      </p:nvGrpSpPr>
      <p:grpSpPr>
        <a:xfrm>
          <a:off x="0" y="0"/>
          <a:ext cx="0" cy="0"/>
          <a:chOff x="0" y="0"/>
          <a:chExt cx="0" cy="0"/>
        </a:xfrm>
      </p:grpSpPr>
      <p:sp>
        <p:nvSpPr>
          <p:cNvPr id="2" name="Holder 2"/>
          <p:cNvSpPr>
            <a:spLocks noGrp="1"/>
          </p:cNvSpPr>
          <p:nvPr>
            <p:ph type="title"/>
          </p:nvPr>
        </p:nvSpPr>
        <p:spPr>
          <a:xfrm>
            <a:off x="4397259" y="685583"/>
            <a:ext cx="7636366" cy="737253"/>
          </a:xfrm>
        </p:spPr>
        <p:txBody>
          <a:bodyPr lIns="0" tIns="0" rIns="0" bIns="0"/>
          <a:lstStyle>
            <a:lvl1pPr>
              <a:defRPr sz="4791" b="0" i="0">
                <a:solidFill>
                  <a:schemeClr val="bg1"/>
                </a:solidFill>
                <a:latin typeface="Arial"/>
                <a:cs typeface="Arial"/>
              </a:defRPr>
            </a:lvl1pPr>
          </a:lstStyle>
          <a:p>
            <a:endParaRPr/>
          </a:p>
        </p:txBody>
      </p:sp>
      <p:sp>
        <p:nvSpPr>
          <p:cNvPr id="3" name="Holder 3"/>
          <p:cNvSpPr>
            <a:spLocks noGrp="1"/>
          </p:cNvSpPr>
          <p:nvPr>
            <p:ph type="ftr" sz="quarter" idx="5"/>
          </p:nvPr>
        </p:nvSpPr>
        <p:spPr/>
        <p:txBody>
          <a:bodyPr lIns="0" tIns="0" rIns="0" bIns="0"/>
          <a:lstStyle>
            <a:lvl1pPr>
              <a:defRPr sz="606" b="0" i="0">
                <a:solidFill>
                  <a:schemeClr val="bg1"/>
                </a:solidFill>
                <a:latin typeface="Arial"/>
                <a:cs typeface="Arial"/>
              </a:defRPr>
            </a:lvl1pPr>
          </a:lstStyle>
          <a:p>
            <a:pPr marL="7701">
              <a:lnSpc>
                <a:spcPts val="670"/>
              </a:lnSpc>
            </a:pPr>
            <a:r>
              <a:rPr lang="en-US" spc="-21">
                <a:solidFill>
                  <a:srgbClr val="000000"/>
                </a:solidFill>
              </a:rPr>
              <a:t>KC</a:t>
            </a:r>
            <a:r>
              <a:rPr lang="en-US" spc="-15">
                <a:solidFill>
                  <a:srgbClr val="000000"/>
                </a:solidFill>
              </a:rPr>
              <a:t> </a:t>
            </a:r>
            <a:r>
              <a:rPr lang="en-US" spc="42">
                <a:solidFill>
                  <a:srgbClr val="000000"/>
                </a:solidFill>
              </a:rPr>
              <a:t>2026</a:t>
            </a:r>
            <a:r>
              <a:rPr lang="en-US" spc="-15">
                <a:solidFill>
                  <a:srgbClr val="000000"/>
                </a:solidFill>
              </a:rPr>
              <a:t> </a:t>
            </a:r>
            <a:r>
              <a:rPr lang="en-US" spc="-39">
                <a:solidFill>
                  <a:srgbClr val="000000"/>
                </a:solidFill>
              </a:rPr>
              <a:t>FIFA</a:t>
            </a:r>
            <a:r>
              <a:rPr lang="en-US" spc="-12">
                <a:solidFill>
                  <a:srgbClr val="000000"/>
                </a:solidFill>
              </a:rPr>
              <a:t> </a:t>
            </a:r>
            <a:r>
              <a:rPr lang="en-US" spc="-24">
                <a:solidFill>
                  <a:srgbClr val="000000"/>
                </a:solidFill>
              </a:rPr>
              <a:t>FAN</a:t>
            </a:r>
            <a:r>
              <a:rPr lang="en-US" spc="-15">
                <a:solidFill>
                  <a:srgbClr val="000000"/>
                </a:solidFill>
              </a:rPr>
              <a:t> </a:t>
            </a:r>
            <a:r>
              <a:rPr lang="en-US" spc="-18">
                <a:solidFill>
                  <a:srgbClr val="000000"/>
                </a:solidFill>
              </a:rPr>
              <a:t>FESTIVAL</a:t>
            </a:r>
          </a:p>
        </p:txBody>
      </p:sp>
      <p:sp>
        <p:nvSpPr>
          <p:cNvPr id="4" name="Holder 4"/>
          <p:cNvSpPr>
            <a:spLocks noGrp="1"/>
          </p:cNvSpPr>
          <p:nvPr>
            <p:ph type="dt" sz="half" idx="6"/>
          </p:nvPr>
        </p:nvSpPr>
        <p:spPr/>
        <p:txBody>
          <a:bodyPr lIns="0" tIns="0" rIns="0" bIns="0"/>
          <a:lstStyle>
            <a:lvl1pPr>
              <a:defRPr sz="606" b="0" i="0">
                <a:solidFill>
                  <a:schemeClr val="bg1"/>
                </a:solidFill>
                <a:latin typeface="Arial"/>
                <a:cs typeface="Arial"/>
              </a:defRPr>
            </a:lvl1pPr>
          </a:lstStyle>
          <a:p>
            <a:pPr marL="7701">
              <a:lnSpc>
                <a:spcPts val="679"/>
              </a:lnSpc>
            </a:pPr>
            <a:r>
              <a:rPr lang="en-US" spc="-6">
                <a:solidFill>
                  <a:srgbClr val="000000"/>
                </a:solidFill>
              </a:rPr>
              <a:t>FESTIVAL</a:t>
            </a:r>
            <a:r>
              <a:rPr lang="en-US" spc="-27">
                <a:solidFill>
                  <a:srgbClr val="000000"/>
                </a:solidFill>
              </a:rPr>
              <a:t> </a:t>
            </a:r>
            <a:r>
              <a:rPr lang="en-US" spc="-6">
                <a:solidFill>
                  <a:srgbClr val="000000"/>
                </a:solidFill>
              </a:rPr>
              <a:t>STRATEGIC</a:t>
            </a:r>
            <a:r>
              <a:rPr lang="en-US" spc="-27">
                <a:solidFill>
                  <a:srgbClr val="000000"/>
                </a:solidFill>
              </a:rPr>
              <a:t> </a:t>
            </a:r>
            <a:r>
              <a:rPr lang="en-US" spc="-6">
                <a:solidFill>
                  <a:srgbClr val="000000"/>
                </a:solidFill>
              </a:rPr>
              <a:t>FRAMEWORK</a:t>
            </a:r>
          </a:p>
        </p:txBody>
      </p:sp>
      <p:sp>
        <p:nvSpPr>
          <p:cNvPr id="5" name="Holder 5"/>
          <p:cNvSpPr>
            <a:spLocks noGrp="1"/>
          </p:cNvSpPr>
          <p:nvPr>
            <p:ph type="sldNum" sz="quarter" idx="7"/>
          </p:nvPr>
        </p:nvSpPr>
        <p:spPr/>
        <p:txBody>
          <a:bodyPr lIns="0" tIns="0" rIns="0" bIns="0"/>
          <a:lstStyle>
            <a:lvl1pPr>
              <a:defRPr sz="606" b="0" i="0">
                <a:solidFill>
                  <a:schemeClr val="bg1"/>
                </a:solidFill>
                <a:latin typeface="Arial"/>
                <a:cs typeface="Arial"/>
              </a:defRPr>
            </a:lvl1pPr>
          </a:lstStyle>
          <a:p>
            <a:pPr marL="21564">
              <a:lnSpc>
                <a:spcPts val="670"/>
              </a:lnSpc>
            </a:pPr>
            <a:fld id="{81D60167-4931-47E6-BA6A-407CBD079E47}" type="slidenum">
              <a:rPr lang="en-US" spc="36" smtClean="0">
                <a:solidFill>
                  <a:srgbClr val="000000"/>
                </a:solidFill>
              </a:rPr>
              <a:pPr marL="21564">
                <a:lnSpc>
                  <a:spcPts val="670"/>
                </a:lnSpc>
              </a:pPr>
              <a:t>‹#›</a:t>
            </a:fld>
            <a:endParaRPr lang="en-US" spc="36">
              <a:solidFill>
                <a:srgbClr val="000000"/>
              </a:solidFill>
            </a:endParaRPr>
          </a:p>
        </p:txBody>
      </p:sp>
    </p:spTree>
    <p:extLst>
      <p:ext uri="{BB962C8B-B14F-4D97-AF65-F5344CB8AC3E}">
        <p14:creationId xmlns:p14="http://schemas.microsoft.com/office/powerpoint/2010/main" val="1126369989"/>
      </p:ext>
    </p:extLst>
  </p:cSld>
  <p:clrMapOvr>
    <a:masterClrMapping/>
  </p:clrMapOvr>
</p:sldLayout>
</file>

<file path=ppt/slideLayouts/slideLayout176.xml><?xml version="1.0" encoding="utf-8"?>
<p:sldLayout xmlns:a="http://schemas.openxmlformats.org/drawingml/2006/main" xmlns:r="http://schemas.openxmlformats.org/officeDocument/2006/relationships" xmlns:p="http://schemas.openxmlformats.org/presentationml/2006/main" showMasterSp="0" type="obj">
  <p:cSld name="Title and Content">
    <p:bg>
      <p:bgPr>
        <a:solidFill>
          <a:schemeClr val="bg1"/>
        </a:solidFill>
        <a:effectLst/>
      </p:bgPr>
    </p:bg>
    <p:spTree>
      <p:nvGrpSpPr>
        <p:cNvPr id="1" name=""/>
        <p:cNvGrpSpPr/>
        <p:nvPr/>
      </p:nvGrpSpPr>
      <p:grpSpPr>
        <a:xfrm>
          <a:off x="0" y="0"/>
          <a:ext cx="0" cy="0"/>
          <a:chOff x="0" y="0"/>
          <a:chExt cx="0" cy="0"/>
        </a:xfrm>
      </p:grpSpPr>
      <p:sp>
        <p:nvSpPr>
          <p:cNvPr id="2" name="Holder 2"/>
          <p:cNvSpPr>
            <a:spLocks noGrp="1"/>
          </p:cNvSpPr>
          <p:nvPr>
            <p:ph type="title"/>
          </p:nvPr>
        </p:nvSpPr>
        <p:spPr>
          <a:xfrm>
            <a:off x="4397259" y="685583"/>
            <a:ext cx="7636366" cy="737253"/>
          </a:xfrm>
        </p:spPr>
        <p:txBody>
          <a:bodyPr lIns="0" tIns="0" rIns="0" bIns="0"/>
          <a:lstStyle>
            <a:lvl1pPr>
              <a:defRPr sz="4791" b="0" i="0">
                <a:solidFill>
                  <a:schemeClr val="bg1"/>
                </a:solidFill>
                <a:latin typeface="Arial"/>
                <a:cs typeface="Arial"/>
              </a:defRPr>
            </a:lvl1pPr>
          </a:lstStyle>
          <a:p>
            <a:endParaRPr/>
          </a:p>
        </p:txBody>
      </p:sp>
      <p:sp>
        <p:nvSpPr>
          <p:cNvPr id="3" name="Holder 3"/>
          <p:cNvSpPr>
            <a:spLocks noGrp="1"/>
          </p:cNvSpPr>
          <p:nvPr>
            <p:ph type="body" idx="1"/>
          </p:nvPr>
        </p:nvSpPr>
        <p:spPr/>
        <p:txBody>
          <a:bodyPr lIns="0" tIns="0" rIns="0" bIns="0"/>
          <a:lstStyle>
            <a:lvl1pPr>
              <a:defRPr b="0" i="0">
                <a:solidFill>
                  <a:schemeClr val="tx1"/>
                </a:solidFill>
              </a:defRPr>
            </a:lvl1pPr>
          </a:lstStyle>
          <a:p>
            <a:endParaRPr/>
          </a:p>
        </p:txBody>
      </p:sp>
      <p:sp>
        <p:nvSpPr>
          <p:cNvPr id="4" name="Holder 4"/>
          <p:cNvSpPr>
            <a:spLocks noGrp="1"/>
          </p:cNvSpPr>
          <p:nvPr>
            <p:ph type="ftr" sz="quarter" idx="5"/>
          </p:nvPr>
        </p:nvSpPr>
        <p:spPr/>
        <p:txBody>
          <a:bodyPr lIns="0" tIns="0" rIns="0" bIns="0"/>
          <a:lstStyle>
            <a:lvl1pPr>
              <a:defRPr sz="606" b="0" i="0">
                <a:solidFill>
                  <a:schemeClr val="bg1"/>
                </a:solidFill>
                <a:latin typeface="Arial"/>
                <a:cs typeface="Arial"/>
              </a:defRPr>
            </a:lvl1pPr>
          </a:lstStyle>
          <a:p>
            <a:pPr marL="7701">
              <a:lnSpc>
                <a:spcPts val="670"/>
              </a:lnSpc>
            </a:pPr>
            <a:r>
              <a:rPr lang="en-US" spc="-21">
                <a:solidFill>
                  <a:srgbClr val="000000"/>
                </a:solidFill>
              </a:rPr>
              <a:t>KC</a:t>
            </a:r>
            <a:r>
              <a:rPr lang="en-US" spc="-15">
                <a:solidFill>
                  <a:srgbClr val="000000"/>
                </a:solidFill>
              </a:rPr>
              <a:t> </a:t>
            </a:r>
            <a:r>
              <a:rPr lang="en-US" spc="42">
                <a:solidFill>
                  <a:srgbClr val="000000"/>
                </a:solidFill>
              </a:rPr>
              <a:t>2026</a:t>
            </a:r>
            <a:r>
              <a:rPr lang="en-US" spc="-15">
                <a:solidFill>
                  <a:srgbClr val="000000"/>
                </a:solidFill>
              </a:rPr>
              <a:t> </a:t>
            </a:r>
            <a:r>
              <a:rPr lang="en-US" spc="-39">
                <a:solidFill>
                  <a:srgbClr val="000000"/>
                </a:solidFill>
              </a:rPr>
              <a:t>FIFA</a:t>
            </a:r>
            <a:r>
              <a:rPr lang="en-US" spc="-12">
                <a:solidFill>
                  <a:srgbClr val="000000"/>
                </a:solidFill>
              </a:rPr>
              <a:t> </a:t>
            </a:r>
            <a:r>
              <a:rPr lang="en-US" spc="-24">
                <a:solidFill>
                  <a:srgbClr val="000000"/>
                </a:solidFill>
              </a:rPr>
              <a:t>FAN</a:t>
            </a:r>
            <a:r>
              <a:rPr lang="en-US" spc="-15">
                <a:solidFill>
                  <a:srgbClr val="000000"/>
                </a:solidFill>
              </a:rPr>
              <a:t> </a:t>
            </a:r>
            <a:r>
              <a:rPr lang="en-US" spc="-18">
                <a:solidFill>
                  <a:srgbClr val="000000"/>
                </a:solidFill>
              </a:rPr>
              <a:t>FESTIVAL</a:t>
            </a:r>
          </a:p>
        </p:txBody>
      </p:sp>
      <p:sp>
        <p:nvSpPr>
          <p:cNvPr id="5" name="Holder 5"/>
          <p:cNvSpPr>
            <a:spLocks noGrp="1"/>
          </p:cNvSpPr>
          <p:nvPr>
            <p:ph type="dt" sz="half" idx="6"/>
          </p:nvPr>
        </p:nvSpPr>
        <p:spPr/>
        <p:txBody>
          <a:bodyPr lIns="0" tIns="0" rIns="0" bIns="0"/>
          <a:lstStyle>
            <a:lvl1pPr>
              <a:defRPr sz="606" b="0" i="0">
                <a:solidFill>
                  <a:schemeClr val="bg1"/>
                </a:solidFill>
                <a:latin typeface="Arial"/>
                <a:cs typeface="Arial"/>
              </a:defRPr>
            </a:lvl1pPr>
          </a:lstStyle>
          <a:p>
            <a:pPr marL="7701">
              <a:lnSpc>
                <a:spcPts val="679"/>
              </a:lnSpc>
            </a:pPr>
            <a:r>
              <a:rPr lang="en-US" spc="-6">
                <a:solidFill>
                  <a:srgbClr val="000000"/>
                </a:solidFill>
              </a:rPr>
              <a:t>FESTIVAL</a:t>
            </a:r>
            <a:r>
              <a:rPr lang="en-US" spc="-27">
                <a:solidFill>
                  <a:srgbClr val="000000"/>
                </a:solidFill>
              </a:rPr>
              <a:t> </a:t>
            </a:r>
            <a:r>
              <a:rPr lang="en-US" spc="-6">
                <a:solidFill>
                  <a:srgbClr val="000000"/>
                </a:solidFill>
              </a:rPr>
              <a:t>STRATEGIC</a:t>
            </a:r>
            <a:r>
              <a:rPr lang="en-US" spc="-27">
                <a:solidFill>
                  <a:srgbClr val="000000"/>
                </a:solidFill>
              </a:rPr>
              <a:t> </a:t>
            </a:r>
            <a:r>
              <a:rPr lang="en-US" spc="-6">
                <a:solidFill>
                  <a:srgbClr val="000000"/>
                </a:solidFill>
              </a:rPr>
              <a:t>FRAMEWORK</a:t>
            </a:r>
          </a:p>
        </p:txBody>
      </p:sp>
      <p:sp>
        <p:nvSpPr>
          <p:cNvPr id="6" name="Holder 6"/>
          <p:cNvSpPr>
            <a:spLocks noGrp="1"/>
          </p:cNvSpPr>
          <p:nvPr>
            <p:ph type="sldNum" sz="quarter" idx="7"/>
          </p:nvPr>
        </p:nvSpPr>
        <p:spPr/>
        <p:txBody>
          <a:bodyPr lIns="0" tIns="0" rIns="0" bIns="0"/>
          <a:lstStyle>
            <a:lvl1pPr>
              <a:defRPr sz="606" b="0" i="0">
                <a:solidFill>
                  <a:schemeClr val="bg1"/>
                </a:solidFill>
                <a:latin typeface="Arial"/>
                <a:cs typeface="Arial"/>
              </a:defRPr>
            </a:lvl1pPr>
          </a:lstStyle>
          <a:p>
            <a:pPr marL="21564">
              <a:lnSpc>
                <a:spcPts val="670"/>
              </a:lnSpc>
            </a:pPr>
            <a:fld id="{81D60167-4931-47E6-BA6A-407CBD079E47}" type="slidenum">
              <a:rPr lang="en-US" spc="36" smtClean="0">
                <a:solidFill>
                  <a:srgbClr val="000000"/>
                </a:solidFill>
              </a:rPr>
              <a:pPr marL="21564">
                <a:lnSpc>
                  <a:spcPts val="670"/>
                </a:lnSpc>
              </a:pPr>
              <a:t>‹#›</a:t>
            </a:fld>
            <a:endParaRPr lang="en-US" spc="36">
              <a:solidFill>
                <a:srgbClr val="000000"/>
              </a:solidFill>
            </a:endParaRPr>
          </a:p>
        </p:txBody>
      </p:sp>
    </p:spTree>
    <p:extLst>
      <p:ext uri="{BB962C8B-B14F-4D97-AF65-F5344CB8AC3E}">
        <p14:creationId xmlns:p14="http://schemas.microsoft.com/office/powerpoint/2010/main" val="2988965204"/>
      </p:ext>
    </p:extLst>
  </p:cSld>
  <p:clrMapOvr>
    <a:masterClrMapping/>
  </p:clrMapOvr>
</p:sldLayout>
</file>

<file path=ppt/slideLayouts/slideLayout177.xml><?xml version="1.0" encoding="utf-8"?>
<p:sldLayout xmlns:a="http://schemas.openxmlformats.org/drawingml/2006/main" xmlns:r="http://schemas.openxmlformats.org/officeDocument/2006/relationships" xmlns:p="http://schemas.openxmlformats.org/presentationml/2006/main" preserve="1" userDrawn="1">
  <p:cSld name="Title Slide">
    <p:bg>
      <p:bgPr>
        <a:solidFill>
          <a:schemeClr val="accent1"/>
        </a:solidFill>
        <a:effectLst/>
      </p:bgPr>
    </p:bg>
    <p:spTree>
      <p:nvGrpSpPr>
        <p:cNvPr id="1" name=""/>
        <p:cNvGrpSpPr/>
        <p:nvPr/>
      </p:nvGrpSpPr>
      <p:grpSpPr>
        <a:xfrm>
          <a:off x="0" y="0"/>
          <a:ext cx="0" cy="0"/>
          <a:chOff x="0" y="0"/>
          <a:chExt cx="0" cy="0"/>
        </a:xfrm>
      </p:grpSpPr>
      <p:pic>
        <p:nvPicPr>
          <p:cNvPr id="7" name="Graphic 6">
            <a:extLst>
              <a:ext uri="{FF2B5EF4-FFF2-40B4-BE49-F238E27FC236}">
                <a16:creationId xmlns:a16="http://schemas.microsoft.com/office/drawing/2014/main" id="{6554937F-DEAE-F273-7133-193BEEFC9DAF}"/>
              </a:ext>
            </a:extLst>
          </p:cNvPr>
          <p:cNvPicPr>
            <a:picLocks noChangeAspect="1"/>
          </p:cNvPicPr>
          <p:nvPr userDrawn="1"/>
        </p:nvPicPr>
        <p:blipFill>
          <a:blip>
            <a:extLst>
              <a:ext uri="{96DAC541-7B7A-43D3-8B79-37D633B846F1}">
                <asvg:svgBlip xmlns:asvg="http://schemas.microsoft.com/office/drawing/2016/SVG/main" r:embed="rId2"/>
              </a:ext>
            </a:extLst>
          </a:blip>
          <a:srcRect l="43386" b="41844"/>
          <a:stretch/>
        </p:blipFill>
        <p:spPr>
          <a:xfrm>
            <a:off x="0" y="2947800"/>
            <a:ext cx="8915400" cy="3927673"/>
          </a:xfrm>
          <a:prstGeom prst="rect">
            <a:avLst/>
          </a:prstGeom>
        </p:spPr>
      </p:pic>
      <p:sp>
        <p:nvSpPr>
          <p:cNvPr id="8" name="Subtitle 2">
            <a:extLst>
              <a:ext uri="{FF2B5EF4-FFF2-40B4-BE49-F238E27FC236}">
                <a16:creationId xmlns:a16="http://schemas.microsoft.com/office/drawing/2014/main" id="{9324C1D3-8AB4-AAB5-7B7F-87203FD6E6B0}"/>
              </a:ext>
            </a:extLst>
          </p:cNvPr>
          <p:cNvSpPr>
            <a:spLocks noGrp="1"/>
          </p:cNvSpPr>
          <p:nvPr>
            <p:ph type="subTitle" idx="1" hasCustomPrompt="1"/>
          </p:nvPr>
        </p:nvSpPr>
        <p:spPr>
          <a:xfrm>
            <a:off x="381000" y="2055337"/>
            <a:ext cx="7517432" cy="385531"/>
          </a:xfrm>
        </p:spPr>
        <p:txBody>
          <a:bodyPr anchor="t" anchorCtr="0">
            <a:noAutofit/>
          </a:bodyPr>
          <a:lstStyle>
            <a:lvl1pPr marL="0" indent="0" algn="l">
              <a:buNone/>
              <a:defRPr sz="2400">
                <a:solidFill>
                  <a:schemeClr val="bg1"/>
                </a:solidFill>
              </a:defRPr>
            </a:lvl1pPr>
            <a:lvl2pPr marL="0" indent="0" algn="l">
              <a:buNone/>
              <a:defRPr i="1">
                <a:solidFill>
                  <a:schemeClr val="bg1"/>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pPr lvl="0"/>
            <a:r>
              <a:rPr lang="en-US"/>
              <a:t>Click to edit Subtitle</a:t>
            </a:r>
          </a:p>
        </p:txBody>
      </p:sp>
      <p:sp>
        <p:nvSpPr>
          <p:cNvPr id="9" name="Text Placeholder 10">
            <a:extLst>
              <a:ext uri="{FF2B5EF4-FFF2-40B4-BE49-F238E27FC236}">
                <a16:creationId xmlns:a16="http://schemas.microsoft.com/office/drawing/2014/main" id="{15D9225D-4117-7A9B-A2A9-FADC283FC86E}"/>
              </a:ext>
            </a:extLst>
          </p:cNvPr>
          <p:cNvSpPr>
            <a:spLocks noGrp="1"/>
          </p:cNvSpPr>
          <p:nvPr>
            <p:ph type="body" sz="quarter" idx="14" hasCustomPrompt="1"/>
          </p:nvPr>
        </p:nvSpPr>
        <p:spPr>
          <a:xfrm>
            <a:off x="381000" y="2507962"/>
            <a:ext cx="7517432" cy="466305"/>
          </a:xfrm>
        </p:spPr>
        <p:txBody>
          <a:bodyPr/>
          <a:lstStyle>
            <a:lvl1pPr marL="0" indent="0">
              <a:buNone/>
              <a:defRPr b="0" i="0">
                <a:solidFill>
                  <a:schemeClr val="bg1"/>
                </a:solidFill>
                <a:latin typeface="Aptos" panose="020B0004020202020204" pitchFamily="34" charset="0"/>
              </a:defRPr>
            </a:lvl1pPr>
            <a:lvl2pPr marL="228600" indent="0">
              <a:buNone/>
              <a:defRPr>
                <a:solidFill>
                  <a:schemeClr val="bg1"/>
                </a:solidFill>
              </a:defRPr>
            </a:lvl2pPr>
            <a:lvl3pPr marL="457200" indent="0">
              <a:buNone/>
              <a:defRPr>
                <a:solidFill>
                  <a:schemeClr val="bg1"/>
                </a:solidFill>
              </a:defRPr>
            </a:lvl3pPr>
            <a:lvl4pPr marL="685800" indent="0">
              <a:buNone/>
              <a:defRPr>
                <a:solidFill>
                  <a:schemeClr val="bg1"/>
                </a:solidFill>
              </a:defRPr>
            </a:lvl4pPr>
            <a:lvl5pPr marL="914400" indent="0">
              <a:buNone/>
              <a:defRPr>
                <a:solidFill>
                  <a:schemeClr val="bg1"/>
                </a:solidFill>
              </a:defRPr>
            </a:lvl5pPr>
          </a:lstStyle>
          <a:p>
            <a:pPr lvl="0"/>
            <a:r>
              <a:rPr lang="en-US"/>
              <a:t>Date  |  Presenter</a:t>
            </a:r>
          </a:p>
        </p:txBody>
      </p:sp>
      <p:sp>
        <p:nvSpPr>
          <p:cNvPr id="10" name="Text Placeholder 20">
            <a:extLst>
              <a:ext uri="{FF2B5EF4-FFF2-40B4-BE49-F238E27FC236}">
                <a16:creationId xmlns:a16="http://schemas.microsoft.com/office/drawing/2014/main" id="{B6BC814F-ECD2-0E8E-D191-FA9B349D98C4}"/>
              </a:ext>
            </a:extLst>
          </p:cNvPr>
          <p:cNvSpPr>
            <a:spLocks noGrp="1"/>
          </p:cNvSpPr>
          <p:nvPr>
            <p:ph type="body" sz="quarter" idx="15" hasCustomPrompt="1"/>
          </p:nvPr>
        </p:nvSpPr>
        <p:spPr>
          <a:xfrm>
            <a:off x="381000" y="398362"/>
            <a:ext cx="8534400" cy="1656975"/>
          </a:xfrm>
        </p:spPr>
        <p:txBody>
          <a:bodyPr anchor="b"/>
          <a:lstStyle>
            <a:lvl1pPr marL="0" indent="0">
              <a:lnSpc>
                <a:spcPct val="80000"/>
              </a:lnSpc>
              <a:buNone/>
              <a:defRPr lang="en-US" sz="5400" b="1" i="0" kern="1200" cap="all" baseline="0" dirty="0" smtClean="0">
                <a:solidFill>
                  <a:schemeClr val="accent6"/>
                </a:solidFill>
                <a:latin typeface="Aptos Black" panose="020B0004020202020204" pitchFamily="34" charset="0"/>
                <a:ea typeface="+mj-ea"/>
                <a:cs typeface="+mj-cs"/>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External Title Slide</a:t>
            </a:r>
          </a:p>
        </p:txBody>
      </p:sp>
      <p:sp>
        <p:nvSpPr>
          <p:cNvPr id="14" name="Rectangle 13">
            <a:extLst>
              <a:ext uri="{FF2B5EF4-FFF2-40B4-BE49-F238E27FC236}">
                <a16:creationId xmlns:a16="http://schemas.microsoft.com/office/drawing/2014/main" id="{BA90ACFF-F660-729E-0C68-CF1D9C9A0D37}"/>
              </a:ext>
            </a:extLst>
          </p:cNvPr>
          <p:cNvSpPr>
            <a:spLocks noGrp="1" noRot="1" noMove="1" noResize="1" noEditPoints="1" noAdjustHandles="1" noChangeArrowheads="1" noChangeShapeType="1"/>
          </p:cNvSpPr>
          <p:nvPr userDrawn="1"/>
        </p:nvSpPr>
        <p:spPr>
          <a:xfrm>
            <a:off x="11266098" y="76199"/>
            <a:ext cx="724619" cy="1143001"/>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C30CD467-2673-5592-44FF-E4631E107BE1}"/>
              </a:ext>
            </a:extLst>
          </p:cNvPr>
          <p:cNvPicPr>
            <a:picLocks noChangeAspect="1"/>
          </p:cNvPicPr>
          <p:nvPr userDrawn="1"/>
        </p:nvPicPr>
        <p:blipFill>
          <a:blip r:embed="rId3"/>
          <a:srcRect l="37799" t="36701" r="39392" b="36485"/>
          <a:stretch>
            <a:fillRect/>
          </a:stretch>
        </p:blipFill>
        <p:spPr>
          <a:xfrm>
            <a:off x="9620292" y="76199"/>
            <a:ext cx="2370425" cy="3715408"/>
          </a:xfrm>
          <a:prstGeom prst="rect">
            <a:avLst/>
          </a:prstGeom>
        </p:spPr>
      </p:pic>
      <p:sp>
        <p:nvSpPr>
          <p:cNvPr id="2" name="Footer Placeholder 3">
            <a:extLst>
              <a:ext uri="{FF2B5EF4-FFF2-40B4-BE49-F238E27FC236}">
                <a16:creationId xmlns:a16="http://schemas.microsoft.com/office/drawing/2014/main" id="{73C68769-2726-4CEB-D072-45E316426979}"/>
              </a:ext>
            </a:extLst>
          </p:cNvPr>
          <p:cNvSpPr>
            <a:spLocks noGrp="1"/>
          </p:cNvSpPr>
          <p:nvPr>
            <p:ph type="ftr" sz="quarter" idx="10"/>
          </p:nvPr>
        </p:nvSpPr>
        <p:spPr>
          <a:xfrm>
            <a:off x="407367" y="6573599"/>
            <a:ext cx="11968105" cy="208201"/>
          </a:xfrm>
          <a:prstGeom prst="rect">
            <a:avLst/>
          </a:prstGeom>
        </p:spPr>
        <p:txBody>
          <a:bodyPr/>
          <a:lstStyle>
            <a:lvl1pPr>
              <a:defRPr sz="800">
                <a:solidFill>
                  <a:schemeClr val="bg1"/>
                </a:solidFill>
              </a:defRPr>
            </a:lvl1pPr>
          </a:lstStyle>
          <a:p>
            <a:r>
              <a:rPr lang="en-US" i="1"/>
              <a:t>Proprietary and Confidential. © 2026 KC2026. All Rights Reserved. FIFA World Cup 26™, FIFA World Cup™, World Cup™ and associated trademarks and logos are the property of FIFA.</a:t>
            </a:r>
            <a:endParaRPr lang="en-GB"/>
          </a:p>
        </p:txBody>
      </p:sp>
    </p:spTree>
    <p:extLst>
      <p:ext uri="{BB962C8B-B14F-4D97-AF65-F5344CB8AC3E}">
        <p14:creationId xmlns:p14="http://schemas.microsoft.com/office/powerpoint/2010/main" val="2606965841"/>
      </p:ext>
    </p:extLst>
  </p:cSld>
  <p:clrMapOvr>
    <a:masterClrMapping/>
  </p:clrMapOvr>
</p:sldLayout>
</file>

<file path=ppt/slideLayouts/slideLayout178.xml><?xml version="1.0" encoding="utf-8"?>
<p:sldLayout xmlns:a="http://schemas.openxmlformats.org/drawingml/2006/main" xmlns:r="http://schemas.openxmlformats.org/officeDocument/2006/relationships" xmlns:p="http://schemas.openxmlformats.org/presentationml/2006/main" preserve="1" userDrawn="1">
  <p:cSld name="Divider slide">
    <p:bg>
      <p:bgPr>
        <a:solidFill>
          <a:schemeClr val="accent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BA90ACFF-F660-729E-0C68-CF1D9C9A0D37}"/>
              </a:ext>
            </a:extLst>
          </p:cNvPr>
          <p:cNvSpPr>
            <a:spLocks noGrp="1" noRot="1" noMove="1" noResize="1" noEditPoints="1" noAdjustHandles="1" noChangeArrowheads="1" noChangeShapeType="1"/>
          </p:cNvSpPr>
          <p:nvPr userDrawn="1"/>
        </p:nvSpPr>
        <p:spPr>
          <a:xfrm>
            <a:off x="11266098" y="76199"/>
            <a:ext cx="724619" cy="1143001"/>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lide Number Placeholder 3">
            <a:extLst>
              <a:ext uri="{FF2B5EF4-FFF2-40B4-BE49-F238E27FC236}">
                <a16:creationId xmlns:a16="http://schemas.microsoft.com/office/drawing/2014/main" id="{1D406E88-78F3-DCE5-B8A2-678ECCEEA32C}"/>
              </a:ext>
            </a:extLst>
          </p:cNvPr>
          <p:cNvSpPr>
            <a:spLocks noGrp="1"/>
          </p:cNvSpPr>
          <p:nvPr>
            <p:ph type="sldNum" sz="quarter" idx="11"/>
          </p:nvPr>
        </p:nvSpPr>
        <p:spPr>
          <a:xfrm>
            <a:off x="11424000" y="6573600"/>
            <a:ext cx="384000" cy="180000"/>
          </a:xfrm>
        </p:spPr>
        <p:txBody>
          <a:bodyPr/>
          <a:lstStyle>
            <a:lvl1pPr>
              <a:defRPr>
                <a:solidFill>
                  <a:schemeClr val="bg1"/>
                </a:solidFill>
              </a:defRPr>
            </a:lvl1pPr>
          </a:lstStyle>
          <a:p>
            <a:fld id="{BCC574E5-598D-4C19-A93D-1F2ADF65AC13}" type="slidenum">
              <a:rPr lang="en-GB" smtClean="0"/>
              <a:pPr/>
              <a:t>‹#›</a:t>
            </a:fld>
            <a:endParaRPr lang="en-GB"/>
          </a:p>
        </p:txBody>
      </p:sp>
      <p:pic>
        <p:nvPicPr>
          <p:cNvPr id="4" name="Graphic 3">
            <a:extLst>
              <a:ext uri="{FF2B5EF4-FFF2-40B4-BE49-F238E27FC236}">
                <a16:creationId xmlns:a16="http://schemas.microsoft.com/office/drawing/2014/main" id="{C3662675-FE4A-CD02-7E38-A18BD44B5949}"/>
              </a:ext>
            </a:extLst>
          </p:cNvPr>
          <p:cNvPicPr>
            <a:picLocks noChangeAspect="1"/>
          </p:cNvPicPr>
          <p:nvPr userDrawn="1"/>
        </p:nvPicPr>
        <p:blipFill>
          <a:blip>
            <a:extLst>
              <a:ext uri="{96DAC541-7B7A-43D3-8B79-37D633B846F1}">
                <asvg:svgBlip xmlns:asvg="http://schemas.microsoft.com/office/drawing/2016/SVG/main" r:embed="rId2"/>
              </a:ext>
            </a:extLst>
          </a:blip>
          <a:srcRect r="42536" b="41964"/>
          <a:stretch/>
        </p:blipFill>
        <p:spPr>
          <a:xfrm>
            <a:off x="3142785" y="2938507"/>
            <a:ext cx="9049215" cy="3919493"/>
          </a:xfrm>
          <a:prstGeom prst="rect">
            <a:avLst/>
          </a:prstGeom>
        </p:spPr>
      </p:pic>
      <p:sp>
        <p:nvSpPr>
          <p:cNvPr id="5" name="Text Placeholder 20">
            <a:extLst>
              <a:ext uri="{FF2B5EF4-FFF2-40B4-BE49-F238E27FC236}">
                <a16:creationId xmlns:a16="http://schemas.microsoft.com/office/drawing/2014/main" id="{BEA1A9C8-D74C-A928-2BB6-8B0D88F30370}"/>
              </a:ext>
            </a:extLst>
          </p:cNvPr>
          <p:cNvSpPr>
            <a:spLocks noGrp="1"/>
          </p:cNvSpPr>
          <p:nvPr>
            <p:ph type="body" sz="quarter" idx="15" hasCustomPrompt="1"/>
          </p:nvPr>
        </p:nvSpPr>
        <p:spPr>
          <a:xfrm>
            <a:off x="381000" y="835024"/>
            <a:ext cx="11427000" cy="2994026"/>
          </a:xfrm>
        </p:spPr>
        <p:txBody>
          <a:bodyPr anchor="ctr"/>
          <a:lstStyle>
            <a:lvl1pPr marL="0" indent="0" algn="l">
              <a:lnSpc>
                <a:spcPct val="80000"/>
              </a:lnSpc>
              <a:buNone/>
              <a:defRPr lang="en-US" sz="5400" b="1" i="0" kern="1200" cap="all" baseline="0" dirty="0" smtClean="0">
                <a:solidFill>
                  <a:schemeClr val="bg1"/>
                </a:solidFill>
                <a:latin typeface="Aptos Black" panose="020B0004020202020204" pitchFamily="34" charset="0"/>
                <a:ea typeface="+mj-ea"/>
                <a:cs typeface="+mj-cs"/>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Divider Slide</a:t>
            </a:r>
          </a:p>
        </p:txBody>
      </p:sp>
      <p:pic>
        <p:nvPicPr>
          <p:cNvPr id="2" name="Picture 1">
            <a:extLst>
              <a:ext uri="{FF2B5EF4-FFF2-40B4-BE49-F238E27FC236}">
                <a16:creationId xmlns:a16="http://schemas.microsoft.com/office/drawing/2014/main" id="{1D19EBEF-B9FB-32E9-0BCC-8D411BF879EA}"/>
              </a:ext>
            </a:extLst>
          </p:cNvPr>
          <p:cNvPicPr>
            <a:picLocks noChangeAspect="1"/>
          </p:cNvPicPr>
          <p:nvPr userDrawn="1"/>
        </p:nvPicPr>
        <p:blipFill>
          <a:blip r:embed="rId3"/>
          <a:stretch>
            <a:fillRect/>
          </a:stretch>
        </p:blipFill>
        <p:spPr>
          <a:xfrm>
            <a:off x="10870330" y="-304800"/>
            <a:ext cx="1491339" cy="1988452"/>
          </a:xfrm>
          <a:prstGeom prst="rect">
            <a:avLst/>
          </a:prstGeom>
        </p:spPr>
      </p:pic>
      <p:sp>
        <p:nvSpPr>
          <p:cNvPr id="6" name="Footer Placeholder 3">
            <a:extLst>
              <a:ext uri="{FF2B5EF4-FFF2-40B4-BE49-F238E27FC236}">
                <a16:creationId xmlns:a16="http://schemas.microsoft.com/office/drawing/2014/main" id="{26AEA207-B31A-BB6A-7C9D-CE33A50B0089}"/>
              </a:ext>
            </a:extLst>
          </p:cNvPr>
          <p:cNvSpPr>
            <a:spLocks noGrp="1"/>
          </p:cNvSpPr>
          <p:nvPr>
            <p:ph type="ftr" sz="quarter" idx="10"/>
          </p:nvPr>
        </p:nvSpPr>
        <p:spPr>
          <a:xfrm>
            <a:off x="407367" y="6573599"/>
            <a:ext cx="11968105" cy="208201"/>
          </a:xfrm>
          <a:prstGeom prst="rect">
            <a:avLst/>
          </a:prstGeom>
        </p:spPr>
        <p:txBody>
          <a:bodyPr/>
          <a:lstStyle>
            <a:lvl1pPr>
              <a:defRPr sz="800">
                <a:solidFill>
                  <a:schemeClr val="bg1"/>
                </a:solidFill>
              </a:defRPr>
            </a:lvl1pPr>
          </a:lstStyle>
          <a:p>
            <a:r>
              <a:rPr lang="en-US" i="1"/>
              <a:t>Proprietary and Confidential. © 2026 KC2026. All Rights Reserved. FIFA World Cup 26™, FIFA World Cup™, World Cup™ and associated trademarks and logos are the property of FIFA.</a:t>
            </a:r>
            <a:endParaRPr lang="en-GB"/>
          </a:p>
        </p:txBody>
      </p:sp>
    </p:spTree>
    <p:extLst>
      <p:ext uri="{BB962C8B-B14F-4D97-AF65-F5344CB8AC3E}">
        <p14:creationId xmlns:p14="http://schemas.microsoft.com/office/powerpoint/2010/main" val="2006401847"/>
      </p:ext>
    </p:extLst>
  </p:cSld>
  <p:clrMapOvr>
    <a:masterClrMapping/>
  </p:clrMapOvr>
</p:sldLayout>
</file>

<file path=ppt/slideLayouts/slideLayout179.xml><?xml version="1.0" encoding="utf-8"?>
<p:sldLayout xmlns:a="http://schemas.openxmlformats.org/drawingml/2006/main" xmlns:r="http://schemas.openxmlformats.org/officeDocument/2006/relationships" xmlns:p="http://schemas.openxmlformats.org/presentationml/2006/main" preserve="1" userDrawn="1">
  <p:cSld name="1_Divider slide">
    <p:bg>
      <p:bgPr>
        <a:solidFill>
          <a:schemeClr val="accent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BA90ACFF-F660-729E-0C68-CF1D9C9A0D37}"/>
              </a:ext>
            </a:extLst>
          </p:cNvPr>
          <p:cNvSpPr>
            <a:spLocks noGrp="1" noRot="1" noMove="1" noResize="1" noEditPoints="1" noAdjustHandles="1" noChangeArrowheads="1" noChangeShapeType="1"/>
          </p:cNvSpPr>
          <p:nvPr userDrawn="1"/>
        </p:nvSpPr>
        <p:spPr>
          <a:xfrm>
            <a:off x="11266098" y="76199"/>
            <a:ext cx="724619" cy="1143001"/>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lide Number Placeholder 3">
            <a:extLst>
              <a:ext uri="{FF2B5EF4-FFF2-40B4-BE49-F238E27FC236}">
                <a16:creationId xmlns:a16="http://schemas.microsoft.com/office/drawing/2014/main" id="{1D406E88-78F3-DCE5-B8A2-678ECCEEA32C}"/>
              </a:ext>
            </a:extLst>
          </p:cNvPr>
          <p:cNvSpPr>
            <a:spLocks noGrp="1"/>
          </p:cNvSpPr>
          <p:nvPr>
            <p:ph type="sldNum" sz="quarter" idx="11"/>
          </p:nvPr>
        </p:nvSpPr>
        <p:spPr>
          <a:xfrm>
            <a:off x="11424000" y="6573600"/>
            <a:ext cx="384000" cy="180000"/>
          </a:xfrm>
        </p:spPr>
        <p:txBody>
          <a:bodyPr/>
          <a:lstStyle>
            <a:lvl1pPr>
              <a:defRPr>
                <a:solidFill>
                  <a:schemeClr val="bg1"/>
                </a:solidFill>
              </a:defRPr>
            </a:lvl1pPr>
          </a:lstStyle>
          <a:p>
            <a:fld id="{BCC574E5-598D-4C19-A93D-1F2ADF65AC13}" type="slidenum">
              <a:rPr lang="en-GB" smtClean="0"/>
              <a:pPr/>
              <a:t>‹#›</a:t>
            </a:fld>
            <a:endParaRPr lang="en-GB"/>
          </a:p>
        </p:txBody>
      </p:sp>
      <p:pic>
        <p:nvPicPr>
          <p:cNvPr id="9" name="Picture 8">
            <a:extLst>
              <a:ext uri="{FF2B5EF4-FFF2-40B4-BE49-F238E27FC236}">
                <a16:creationId xmlns:a16="http://schemas.microsoft.com/office/drawing/2014/main" id="{EA0C8F6C-B8CA-171A-E1E0-6512A0B8C330}"/>
              </a:ext>
            </a:extLst>
          </p:cNvPr>
          <p:cNvPicPr>
            <a:picLocks noChangeAspect="1"/>
          </p:cNvPicPr>
          <p:nvPr userDrawn="1"/>
        </p:nvPicPr>
        <p:blipFill>
          <a:blip r:embed="rId2"/>
          <a:stretch>
            <a:fillRect/>
          </a:stretch>
        </p:blipFill>
        <p:spPr>
          <a:xfrm>
            <a:off x="10870330" y="-304800"/>
            <a:ext cx="1491339" cy="1988452"/>
          </a:xfrm>
          <a:prstGeom prst="rect">
            <a:avLst/>
          </a:prstGeom>
        </p:spPr>
      </p:pic>
      <p:sp>
        <p:nvSpPr>
          <p:cNvPr id="4" name="Footer Placeholder 3">
            <a:extLst>
              <a:ext uri="{FF2B5EF4-FFF2-40B4-BE49-F238E27FC236}">
                <a16:creationId xmlns:a16="http://schemas.microsoft.com/office/drawing/2014/main" id="{1387F7D7-7AD5-51D5-A7C3-A35EC10E8125}"/>
              </a:ext>
            </a:extLst>
          </p:cNvPr>
          <p:cNvSpPr>
            <a:spLocks noGrp="1"/>
          </p:cNvSpPr>
          <p:nvPr>
            <p:ph type="ftr" sz="quarter" idx="10"/>
          </p:nvPr>
        </p:nvSpPr>
        <p:spPr>
          <a:xfrm>
            <a:off x="407367" y="6573599"/>
            <a:ext cx="11968105" cy="208201"/>
          </a:xfrm>
          <a:prstGeom prst="rect">
            <a:avLst/>
          </a:prstGeom>
        </p:spPr>
        <p:txBody>
          <a:bodyPr/>
          <a:lstStyle>
            <a:lvl1pPr>
              <a:defRPr sz="800">
                <a:solidFill>
                  <a:schemeClr val="bg1"/>
                </a:solidFill>
              </a:defRPr>
            </a:lvl1pPr>
          </a:lstStyle>
          <a:p>
            <a:r>
              <a:rPr lang="en-US" i="1"/>
              <a:t>Proprietary and Confidential. © 2026 KC2026. All Rights Reserved. FIFA World Cup 26™, FIFA World Cup™, World Cup™ and associated trademarks and logos are the property of FIFA.</a:t>
            </a:r>
            <a:endParaRPr lang="en-GB"/>
          </a:p>
        </p:txBody>
      </p:sp>
    </p:spTree>
    <p:extLst>
      <p:ext uri="{BB962C8B-B14F-4D97-AF65-F5344CB8AC3E}">
        <p14:creationId xmlns:p14="http://schemas.microsoft.com/office/powerpoint/2010/main" val="2062319785"/>
      </p:ext>
    </p:extLst>
  </p:cSld>
  <p:clrMapOvr>
    <a:masterClrMapping/>
  </p:clrMapOvr>
</p:sldLayout>
</file>

<file path=ppt/slideLayouts/slideLayout180.xml><?xml version="1.0" encoding="utf-8"?>
<p:sldLayout xmlns:a="http://schemas.openxmlformats.org/drawingml/2006/main" xmlns:r="http://schemas.openxmlformats.org/officeDocument/2006/relationships" xmlns:p="http://schemas.openxmlformats.org/presentationml/2006/main" preserve="1" userDrawn="1">
  <p:cSld name="Countdown">
    <p:bg>
      <p:bgPr>
        <a:solidFill>
          <a:schemeClr val="accent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BA90ACFF-F660-729E-0C68-CF1D9C9A0D37}"/>
              </a:ext>
            </a:extLst>
          </p:cNvPr>
          <p:cNvSpPr>
            <a:spLocks noGrp="1" noRot="1" noMove="1" noResize="1" noEditPoints="1" noAdjustHandles="1" noChangeArrowheads="1" noChangeShapeType="1"/>
          </p:cNvSpPr>
          <p:nvPr userDrawn="1"/>
        </p:nvSpPr>
        <p:spPr>
          <a:xfrm>
            <a:off x="11266098" y="76199"/>
            <a:ext cx="724619" cy="1143001"/>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Slide Number Placeholder 3">
            <a:extLst>
              <a:ext uri="{FF2B5EF4-FFF2-40B4-BE49-F238E27FC236}">
                <a16:creationId xmlns:a16="http://schemas.microsoft.com/office/drawing/2014/main" id="{FEF4C72A-68CD-811A-8B1D-86A7C65FD247}"/>
              </a:ext>
            </a:extLst>
          </p:cNvPr>
          <p:cNvSpPr>
            <a:spLocks noGrp="1"/>
          </p:cNvSpPr>
          <p:nvPr>
            <p:ph type="sldNum" sz="quarter" idx="11"/>
          </p:nvPr>
        </p:nvSpPr>
        <p:spPr>
          <a:xfrm>
            <a:off x="11424000" y="6573600"/>
            <a:ext cx="384000" cy="180000"/>
          </a:xfrm>
        </p:spPr>
        <p:txBody>
          <a:bodyPr/>
          <a:lstStyle>
            <a:lvl1pPr>
              <a:defRPr>
                <a:solidFill>
                  <a:schemeClr val="bg1"/>
                </a:solidFill>
              </a:defRPr>
            </a:lvl1pPr>
          </a:lstStyle>
          <a:p>
            <a:fld id="{BCC574E5-598D-4C19-A93D-1F2ADF65AC13}" type="slidenum">
              <a:rPr lang="en-GB" smtClean="0"/>
              <a:pPr/>
              <a:t>‹#›</a:t>
            </a:fld>
            <a:endParaRPr lang="en-GB"/>
          </a:p>
        </p:txBody>
      </p:sp>
      <p:pic>
        <p:nvPicPr>
          <p:cNvPr id="7" name="Graphic 6">
            <a:extLst>
              <a:ext uri="{FF2B5EF4-FFF2-40B4-BE49-F238E27FC236}">
                <a16:creationId xmlns:a16="http://schemas.microsoft.com/office/drawing/2014/main" id="{E9A2CCB8-86A7-F9E3-BE2A-FF2ADA94B05F}"/>
              </a:ext>
            </a:extLst>
          </p:cNvPr>
          <p:cNvPicPr>
            <a:picLocks noChangeAspect="1"/>
          </p:cNvPicPr>
          <p:nvPr userDrawn="1"/>
        </p:nvPicPr>
        <p:blipFill>
          <a:blip>
            <a:extLst>
              <a:ext uri="{96DAC541-7B7A-43D3-8B79-37D633B846F1}">
                <asvg:svgBlip xmlns:asvg="http://schemas.microsoft.com/office/drawing/2016/SVG/main" r:embed="rId2"/>
              </a:ext>
            </a:extLst>
          </a:blip>
          <a:srcRect r="42536" b="41964"/>
          <a:stretch/>
        </p:blipFill>
        <p:spPr>
          <a:xfrm>
            <a:off x="3142785" y="2938507"/>
            <a:ext cx="9049215" cy="3919493"/>
          </a:xfrm>
          <a:prstGeom prst="rect">
            <a:avLst/>
          </a:prstGeom>
        </p:spPr>
      </p:pic>
      <p:sp>
        <p:nvSpPr>
          <p:cNvPr id="8" name="TextBox 7">
            <a:extLst>
              <a:ext uri="{FF2B5EF4-FFF2-40B4-BE49-F238E27FC236}">
                <a16:creationId xmlns:a16="http://schemas.microsoft.com/office/drawing/2014/main" id="{CD2D9D91-EA97-DAB5-1721-4857210531CD}"/>
              </a:ext>
            </a:extLst>
          </p:cNvPr>
          <p:cNvSpPr txBox="1"/>
          <p:nvPr userDrawn="1"/>
        </p:nvSpPr>
        <p:spPr>
          <a:xfrm>
            <a:off x="2362200" y="4045403"/>
            <a:ext cx="7467600" cy="1446550"/>
          </a:xfrm>
          <a:prstGeom prst="rect">
            <a:avLst/>
          </a:prstGeom>
          <a:noFill/>
        </p:spPr>
        <p:txBody>
          <a:bodyPr wrap="square" rtlCol="0">
            <a:spAutoFit/>
          </a:bodyPr>
          <a:lstStyle/>
          <a:p>
            <a:pPr algn="ctr"/>
            <a:r>
              <a:rPr lang="en-US" sz="8800" b="1">
                <a:solidFill>
                  <a:schemeClr val="bg1"/>
                </a:solidFill>
                <a:latin typeface="Aptos Black" panose="020B0004020202020204" pitchFamily="34" charset="0"/>
              </a:rPr>
              <a:t>DAYS TO GO</a:t>
            </a:r>
          </a:p>
        </p:txBody>
      </p:sp>
      <p:sp>
        <p:nvSpPr>
          <p:cNvPr id="10" name="Text Placeholder 7">
            <a:extLst>
              <a:ext uri="{FF2B5EF4-FFF2-40B4-BE49-F238E27FC236}">
                <a16:creationId xmlns:a16="http://schemas.microsoft.com/office/drawing/2014/main" id="{E3B930A7-7500-6EEA-7B7C-9A21ECE67C68}"/>
              </a:ext>
            </a:extLst>
          </p:cNvPr>
          <p:cNvSpPr>
            <a:spLocks noGrp="1"/>
          </p:cNvSpPr>
          <p:nvPr>
            <p:ph type="body" sz="quarter" idx="12" hasCustomPrompt="1"/>
          </p:nvPr>
        </p:nvSpPr>
        <p:spPr>
          <a:xfrm>
            <a:off x="2357051" y="384089"/>
            <a:ext cx="7467600" cy="4000500"/>
          </a:xfrm>
        </p:spPr>
        <p:txBody>
          <a:bodyPr/>
          <a:lstStyle>
            <a:lvl1pPr marL="0" indent="0" algn="ctr">
              <a:buNone/>
              <a:defRPr sz="30000" b="1" i="0">
                <a:solidFill>
                  <a:schemeClr val="accent6"/>
                </a:solidFill>
                <a:latin typeface="Aptos Black" panose="020B0004020202020204" pitchFamily="34" charset="0"/>
              </a:defRPr>
            </a:lvl1pPr>
          </a:lstStyle>
          <a:p>
            <a:pPr lvl="0"/>
            <a:r>
              <a:rPr lang="en-US"/>
              <a:t>000</a:t>
            </a:r>
          </a:p>
        </p:txBody>
      </p:sp>
      <p:pic>
        <p:nvPicPr>
          <p:cNvPr id="3" name="Picture 2">
            <a:extLst>
              <a:ext uri="{FF2B5EF4-FFF2-40B4-BE49-F238E27FC236}">
                <a16:creationId xmlns:a16="http://schemas.microsoft.com/office/drawing/2014/main" id="{513ACF39-88C1-6339-BBAE-66DF5B2F2400}"/>
              </a:ext>
            </a:extLst>
          </p:cNvPr>
          <p:cNvPicPr>
            <a:picLocks noChangeAspect="1"/>
          </p:cNvPicPr>
          <p:nvPr userDrawn="1"/>
        </p:nvPicPr>
        <p:blipFill>
          <a:blip r:embed="rId3"/>
          <a:stretch>
            <a:fillRect/>
          </a:stretch>
        </p:blipFill>
        <p:spPr>
          <a:xfrm>
            <a:off x="10870330" y="-304800"/>
            <a:ext cx="1491339" cy="1988452"/>
          </a:xfrm>
          <a:prstGeom prst="rect">
            <a:avLst/>
          </a:prstGeom>
        </p:spPr>
      </p:pic>
      <p:sp>
        <p:nvSpPr>
          <p:cNvPr id="4" name="Footer Placeholder 3">
            <a:extLst>
              <a:ext uri="{FF2B5EF4-FFF2-40B4-BE49-F238E27FC236}">
                <a16:creationId xmlns:a16="http://schemas.microsoft.com/office/drawing/2014/main" id="{EA90E077-389E-A659-402A-F30A4290EC22}"/>
              </a:ext>
            </a:extLst>
          </p:cNvPr>
          <p:cNvSpPr>
            <a:spLocks noGrp="1"/>
          </p:cNvSpPr>
          <p:nvPr>
            <p:ph type="ftr" sz="quarter" idx="10"/>
          </p:nvPr>
        </p:nvSpPr>
        <p:spPr>
          <a:xfrm>
            <a:off x="407367" y="6573599"/>
            <a:ext cx="11968105" cy="208201"/>
          </a:xfrm>
          <a:prstGeom prst="rect">
            <a:avLst/>
          </a:prstGeom>
        </p:spPr>
        <p:txBody>
          <a:bodyPr/>
          <a:lstStyle>
            <a:lvl1pPr>
              <a:defRPr sz="800">
                <a:solidFill>
                  <a:schemeClr val="bg1"/>
                </a:solidFill>
              </a:defRPr>
            </a:lvl1pPr>
          </a:lstStyle>
          <a:p>
            <a:r>
              <a:rPr lang="en-US" i="1"/>
              <a:t>Proprietary and Confidential. © 2026 KC2026. All Rights Reserved. FIFA World Cup 26™, FIFA World Cup™, World Cup™ and associated trademarks and logos are the property of FIFA.</a:t>
            </a:r>
            <a:endParaRPr lang="en-GB"/>
          </a:p>
        </p:txBody>
      </p:sp>
    </p:spTree>
    <p:extLst>
      <p:ext uri="{BB962C8B-B14F-4D97-AF65-F5344CB8AC3E}">
        <p14:creationId xmlns:p14="http://schemas.microsoft.com/office/powerpoint/2010/main" val="3012441919"/>
      </p:ext>
    </p:extLst>
  </p:cSld>
  <p:clrMapOvr>
    <a:masterClrMapping/>
  </p:clrMapOvr>
</p:sldLayout>
</file>

<file path=ppt/slideLayouts/slideLayout181.xml><?xml version="1.0" encoding="utf-8"?>
<p:sldLayout xmlns:a="http://schemas.openxmlformats.org/drawingml/2006/main" xmlns:r="http://schemas.openxmlformats.org/officeDocument/2006/relationships" xmlns:p="http://schemas.openxmlformats.org/presentationml/2006/main" preserve="1" userDrawn="1">
  <p:cSld name="Closing Slide">
    <p:bg>
      <p:bgPr>
        <a:solidFill>
          <a:schemeClr val="accent1"/>
        </a:solidFill>
        <a:effectLst/>
      </p:bgPr>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413A1B7B-7E6F-EEAB-CA07-C0E883DC4B3F}"/>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2" name="Footer Placeholder 3">
            <a:extLst>
              <a:ext uri="{FF2B5EF4-FFF2-40B4-BE49-F238E27FC236}">
                <a16:creationId xmlns:a16="http://schemas.microsoft.com/office/drawing/2014/main" id="{094D6AC4-0315-1246-18A3-6CFCE30E945C}"/>
              </a:ext>
            </a:extLst>
          </p:cNvPr>
          <p:cNvSpPr>
            <a:spLocks noGrp="1"/>
          </p:cNvSpPr>
          <p:nvPr>
            <p:ph type="ftr" sz="quarter" idx="10"/>
          </p:nvPr>
        </p:nvSpPr>
        <p:spPr>
          <a:xfrm>
            <a:off x="407367" y="6573599"/>
            <a:ext cx="11968105" cy="208201"/>
          </a:xfrm>
          <a:prstGeom prst="rect">
            <a:avLst/>
          </a:prstGeom>
        </p:spPr>
        <p:txBody>
          <a:bodyPr/>
          <a:lstStyle>
            <a:lvl1pPr>
              <a:defRPr sz="800">
                <a:solidFill>
                  <a:schemeClr val="bg1"/>
                </a:solidFill>
              </a:defRPr>
            </a:lvl1pPr>
          </a:lstStyle>
          <a:p>
            <a:r>
              <a:rPr lang="en-US" i="1"/>
              <a:t>Proprietary and Confidential. © 2026 KC2026. All Rights Reserved. FIFA World Cup 26™, FIFA World Cup™, World Cup™ and associated trademarks and logos are the property of FIFA.</a:t>
            </a:r>
            <a:endParaRPr lang="en-GB"/>
          </a:p>
        </p:txBody>
      </p:sp>
    </p:spTree>
    <p:extLst>
      <p:ext uri="{BB962C8B-B14F-4D97-AF65-F5344CB8AC3E}">
        <p14:creationId xmlns:p14="http://schemas.microsoft.com/office/powerpoint/2010/main" val="3657974503"/>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182.xml><?xml version="1.0" encoding="utf-8"?>
<p:sldLayout xmlns:a="http://schemas.openxmlformats.org/drawingml/2006/main" xmlns:r="http://schemas.openxmlformats.org/officeDocument/2006/relationships" xmlns:p="http://schemas.openxmlformats.org/presentationml/2006/main" preserve="1" userDrawn="1">
  <p:cSld name="Just headlin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9E9F6A-B42D-FA76-29A9-3E768C230779}"/>
              </a:ext>
            </a:extLst>
          </p:cNvPr>
          <p:cNvSpPr>
            <a:spLocks noGrp="1"/>
          </p:cNvSpPr>
          <p:nvPr>
            <p:ph type="title"/>
          </p:nvPr>
        </p:nvSpPr>
        <p:spPr/>
        <p:txBody>
          <a:bodyPr/>
          <a:lstStyle/>
          <a:p>
            <a:r>
              <a:rPr lang="en-US"/>
              <a:t>Click to edit Master title style</a:t>
            </a:r>
          </a:p>
        </p:txBody>
      </p:sp>
      <p:sp>
        <p:nvSpPr>
          <p:cNvPr id="4" name="Slide Number Placeholder 3">
            <a:extLst>
              <a:ext uri="{FF2B5EF4-FFF2-40B4-BE49-F238E27FC236}">
                <a16:creationId xmlns:a16="http://schemas.microsoft.com/office/drawing/2014/main" id="{A7469A4B-0B1C-3B20-DDC9-6D9A696CF2F9}"/>
              </a:ext>
            </a:extLst>
          </p:cNvPr>
          <p:cNvSpPr>
            <a:spLocks noGrp="1"/>
          </p:cNvSpPr>
          <p:nvPr>
            <p:ph type="sldNum" sz="quarter" idx="11"/>
          </p:nvPr>
        </p:nvSpPr>
        <p:spPr/>
        <p:txBody>
          <a:bodyPr/>
          <a:lstStyle/>
          <a:p>
            <a:fld id="{BCC574E5-598D-4C19-A93D-1F2ADF65AC13}" type="slidenum">
              <a:rPr lang="en-GB" smtClean="0"/>
              <a:pPr/>
              <a:t>‹#›</a:t>
            </a:fld>
            <a:endParaRPr lang="en-GB"/>
          </a:p>
        </p:txBody>
      </p:sp>
      <p:pic>
        <p:nvPicPr>
          <p:cNvPr id="5" name="Picture 4">
            <a:extLst>
              <a:ext uri="{FF2B5EF4-FFF2-40B4-BE49-F238E27FC236}">
                <a16:creationId xmlns:a16="http://schemas.microsoft.com/office/drawing/2014/main" id="{9B25AE57-3536-0774-B091-8D3D4477E903}"/>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11388337" y="265707"/>
            <a:ext cx="531777" cy="857250"/>
          </a:xfrm>
          <a:prstGeom prst="rect">
            <a:avLst/>
          </a:prstGeom>
        </p:spPr>
      </p:pic>
      <p:sp>
        <p:nvSpPr>
          <p:cNvPr id="3" name="Footer Placeholder 3">
            <a:extLst>
              <a:ext uri="{FF2B5EF4-FFF2-40B4-BE49-F238E27FC236}">
                <a16:creationId xmlns:a16="http://schemas.microsoft.com/office/drawing/2014/main" id="{F3752DC3-9D7D-AC93-9154-4DD845B7051A}"/>
              </a:ext>
            </a:extLst>
          </p:cNvPr>
          <p:cNvSpPr>
            <a:spLocks noGrp="1"/>
          </p:cNvSpPr>
          <p:nvPr>
            <p:ph type="ftr" sz="quarter" idx="10"/>
          </p:nvPr>
        </p:nvSpPr>
        <p:spPr>
          <a:xfrm>
            <a:off x="407367" y="6573599"/>
            <a:ext cx="11968105" cy="208201"/>
          </a:xfrm>
          <a:prstGeom prst="rect">
            <a:avLst/>
          </a:prstGeom>
        </p:spPr>
        <p:txBody>
          <a:bodyPr/>
          <a:lstStyle>
            <a:lvl1pPr>
              <a:defRPr sz="800">
                <a:solidFill>
                  <a:schemeClr val="bg1"/>
                </a:solidFill>
              </a:defRPr>
            </a:lvl1pPr>
          </a:lstStyle>
          <a:p>
            <a:r>
              <a:rPr lang="en-US" i="1">
                <a:solidFill>
                  <a:schemeClr val="tx1"/>
                </a:solidFill>
              </a:rPr>
              <a:t>Proprietary and Confidential. © 2026 KC2026. All Rights Reserved. FIFA World Cup 26™, FIFA World Cup™, World Cup™ and associated trademarks and logos are the property of FIFA.</a:t>
            </a:r>
            <a:endParaRPr lang="en-GB">
              <a:solidFill>
                <a:schemeClr val="tx1"/>
              </a:solidFill>
            </a:endParaRPr>
          </a:p>
        </p:txBody>
      </p:sp>
    </p:spTree>
    <p:extLst>
      <p:ext uri="{BB962C8B-B14F-4D97-AF65-F5344CB8AC3E}">
        <p14:creationId xmlns:p14="http://schemas.microsoft.com/office/powerpoint/2010/main" val="2231384249"/>
      </p:ext>
    </p:extLst>
  </p:cSld>
  <p:clrMapOvr>
    <a:masterClrMapping/>
  </p:clrMapOvr>
</p:sldLayout>
</file>

<file path=ppt/slideLayouts/slideLayout183.xml><?xml version="1.0" encoding="utf-8"?>
<p:sldLayout xmlns:a="http://schemas.openxmlformats.org/drawingml/2006/main" xmlns:r="http://schemas.openxmlformats.org/officeDocument/2006/relationships" xmlns:p="http://schemas.openxmlformats.org/presentationml/2006/main" preserve="1" userDrawn="1">
  <p:cSld name="1_Just headlin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9E9F6A-B42D-FA76-29A9-3E768C230779}"/>
              </a:ext>
            </a:extLst>
          </p:cNvPr>
          <p:cNvSpPr>
            <a:spLocks noGrp="1"/>
          </p:cNvSpPr>
          <p:nvPr>
            <p:ph type="title"/>
          </p:nvPr>
        </p:nvSpPr>
        <p:spPr>
          <a:xfrm>
            <a:off x="1390650" y="351432"/>
            <a:ext cx="9410700" cy="685800"/>
          </a:xfrm>
        </p:spPr>
        <p:txBody>
          <a:bodyPr/>
          <a:lstStyle>
            <a:lvl1pPr algn="ctr">
              <a:defRPr/>
            </a:lvl1pPr>
          </a:lstStyle>
          <a:p>
            <a:r>
              <a:rPr lang="en-US"/>
              <a:t>Click to edit Master title style</a:t>
            </a:r>
          </a:p>
        </p:txBody>
      </p:sp>
      <p:sp>
        <p:nvSpPr>
          <p:cNvPr id="4" name="Slide Number Placeholder 3">
            <a:extLst>
              <a:ext uri="{FF2B5EF4-FFF2-40B4-BE49-F238E27FC236}">
                <a16:creationId xmlns:a16="http://schemas.microsoft.com/office/drawing/2014/main" id="{A7469A4B-0B1C-3B20-DDC9-6D9A696CF2F9}"/>
              </a:ext>
            </a:extLst>
          </p:cNvPr>
          <p:cNvSpPr>
            <a:spLocks noGrp="1"/>
          </p:cNvSpPr>
          <p:nvPr>
            <p:ph type="sldNum" sz="quarter" idx="11"/>
          </p:nvPr>
        </p:nvSpPr>
        <p:spPr/>
        <p:txBody>
          <a:bodyPr/>
          <a:lstStyle/>
          <a:p>
            <a:fld id="{BCC574E5-598D-4C19-A93D-1F2ADF65AC13}" type="slidenum">
              <a:rPr lang="en-GB" smtClean="0"/>
              <a:pPr/>
              <a:t>‹#›</a:t>
            </a:fld>
            <a:endParaRPr lang="en-GB"/>
          </a:p>
        </p:txBody>
      </p:sp>
      <p:pic>
        <p:nvPicPr>
          <p:cNvPr id="5" name="Picture 4">
            <a:extLst>
              <a:ext uri="{FF2B5EF4-FFF2-40B4-BE49-F238E27FC236}">
                <a16:creationId xmlns:a16="http://schemas.microsoft.com/office/drawing/2014/main" id="{9B25AE57-3536-0774-B091-8D3D4477E903}"/>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11388337" y="265707"/>
            <a:ext cx="531777" cy="857250"/>
          </a:xfrm>
          <a:prstGeom prst="rect">
            <a:avLst/>
          </a:prstGeom>
        </p:spPr>
      </p:pic>
      <p:sp>
        <p:nvSpPr>
          <p:cNvPr id="3" name="Footer Placeholder 3">
            <a:extLst>
              <a:ext uri="{FF2B5EF4-FFF2-40B4-BE49-F238E27FC236}">
                <a16:creationId xmlns:a16="http://schemas.microsoft.com/office/drawing/2014/main" id="{8D181DDC-5E45-F889-6CC7-6D4A03AB00F8}"/>
              </a:ext>
            </a:extLst>
          </p:cNvPr>
          <p:cNvSpPr>
            <a:spLocks noGrp="1"/>
          </p:cNvSpPr>
          <p:nvPr>
            <p:ph type="ftr" sz="quarter" idx="10"/>
          </p:nvPr>
        </p:nvSpPr>
        <p:spPr>
          <a:xfrm>
            <a:off x="407367" y="6573599"/>
            <a:ext cx="11968105" cy="208201"/>
          </a:xfrm>
          <a:prstGeom prst="rect">
            <a:avLst/>
          </a:prstGeom>
        </p:spPr>
        <p:txBody>
          <a:bodyPr/>
          <a:lstStyle>
            <a:lvl1pPr>
              <a:defRPr sz="800">
                <a:solidFill>
                  <a:schemeClr val="bg1"/>
                </a:solidFill>
              </a:defRPr>
            </a:lvl1pPr>
          </a:lstStyle>
          <a:p>
            <a:r>
              <a:rPr lang="en-US" i="1">
                <a:solidFill>
                  <a:schemeClr val="tx1"/>
                </a:solidFill>
              </a:rPr>
              <a:t>Proprietary and Confidential. © 2026 KC2026. All Rights Reserved. FIFA World Cup 26™, FIFA World Cup™, World Cup™ and associated trademarks and logos are the property of FIFA.</a:t>
            </a:r>
            <a:endParaRPr lang="en-GB">
              <a:solidFill>
                <a:schemeClr val="tx1"/>
              </a:solidFill>
            </a:endParaRPr>
          </a:p>
        </p:txBody>
      </p:sp>
    </p:spTree>
    <p:extLst>
      <p:ext uri="{BB962C8B-B14F-4D97-AF65-F5344CB8AC3E}">
        <p14:creationId xmlns:p14="http://schemas.microsoft.com/office/powerpoint/2010/main" val="2658531627"/>
      </p:ext>
    </p:extLst>
  </p:cSld>
  <p:clrMapOvr>
    <a:masterClrMapping/>
  </p:clrMapOvr>
</p:sldLayout>
</file>

<file path=ppt/slideLayouts/slideLayout184.xml><?xml version="1.0" encoding="utf-8"?>
<p:sldLayout xmlns:a="http://schemas.openxmlformats.org/drawingml/2006/main" xmlns:r="http://schemas.openxmlformats.org/officeDocument/2006/relationships" xmlns:p="http://schemas.openxmlformats.org/presentationml/2006/main" preserve="1" userDrawn="1">
  <p:cSld name="Sidebar - Just headline">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8761EC03-82EE-08AA-3E90-1D3DB3B8A557}"/>
              </a:ext>
            </a:extLst>
          </p:cNvPr>
          <p:cNvSpPr/>
          <p:nvPr userDrawn="1"/>
        </p:nvSpPr>
        <p:spPr>
          <a:xfrm>
            <a:off x="10972800" y="0"/>
            <a:ext cx="1219200" cy="6858000"/>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Graphic 6">
            <a:extLst>
              <a:ext uri="{FF2B5EF4-FFF2-40B4-BE49-F238E27FC236}">
                <a16:creationId xmlns:a16="http://schemas.microsoft.com/office/drawing/2014/main" id="{AA3D1769-007A-0908-9AAC-ADB93BAD32BF}"/>
              </a:ext>
            </a:extLst>
          </p:cNvPr>
          <p:cNvPicPr>
            <a:picLocks noChangeAspect="1"/>
          </p:cNvPicPr>
          <p:nvPr userDrawn="1"/>
        </p:nvPicPr>
        <p:blipFill>
          <a:blip>
            <a:extLst>
              <a:ext uri="{96DAC541-7B7A-43D3-8B79-37D633B846F1}">
                <asvg:svgBlip xmlns:asvg="http://schemas.microsoft.com/office/drawing/2016/SVG/main" r:embed="rId2"/>
              </a:ext>
            </a:extLst>
          </a:blip>
          <a:srcRect l="34319" t="34216" r="-3401" b="51747"/>
          <a:stretch/>
        </p:blipFill>
        <p:spPr>
          <a:xfrm rot="16200000">
            <a:off x="8625089" y="3291089"/>
            <a:ext cx="5914622" cy="1219200"/>
          </a:xfrm>
          <a:prstGeom prst="rect">
            <a:avLst/>
          </a:prstGeom>
        </p:spPr>
      </p:pic>
      <p:sp>
        <p:nvSpPr>
          <p:cNvPr id="2" name="Title 1">
            <a:extLst>
              <a:ext uri="{FF2B5EF4-FFF2-40B4-BE49-F238E27FC236}">
                <a16:creationId xmlns:a16="http://schemas.microsoft.com/office/drawing/2014/main" id="{3E9E9F6A-B42D-FA76-29A9-3E768C230779}"/>
              </a:ext>
            </a:extLst>
          </p:cNvPr>
          <p:cNvSpPr>
            <a:spLocks noGrp="1"/>
          </p:cNvSpPr>
          <p:nvPr>
            <p:ph type="title"/>
          </p:nvPr>
        </p:nvSpPr>
        <p:spPr/>
        <p:txBody>
          <a:bodyPr/>
          <a:lstStyle/>
          <a:p>
            <a:r>
              <a:rPr lang="en-US"/>
              <a:t>Click to edit Master title style</a:t>
            </a:r>
          </a:p>
        </p:txBody>
      </p:sp>
      <p:sp>
        <p:nvSpPr>
          <p:cNvPr id="4" name="Slide Number Placeholder 3">
            <a:extLst>
              <a:ext uri="{FF2B5EF4-FFF2-40B4-BE49-F238E27FC236}">
                <a16:creationId xmlns:a16="http://schemas.microsoft.com/office/drawing/2014/main" id="{A7469A4B-0B1C-3B20-DDC9-6D9A696CF2F9}"/>
              </a:ext>
            </a:extLst>
          </p:cNvPr>
          <p:cNvSpPr>
            <a:spLocks noGrp="1"/>
          </p:cNvSpPr>
          <p:nvPr>
            <p:ph type="sldNum" sz="quarter" idx="11"/>
          </p:nvPr>
        </p:nvSpPr>
        <p:spPr/>
        <p:txBody>
          <a:bodyPr/>
          <a:lstStyle>
            <a:lvl1pPr>
              <a:defRPr>
                <a:solidFill>
                  <a:schemeClr val="bg1"/>
                </a:solidFill>
              </a:defRPr>
            </a:lvl1pPr>
          </a:lstStyle>
          <a:p>
            <a:fld id="{BCC574E5-598D-4C19-A93D-1F2ADF65AC13}" type="slidenum">
              <a:rPr lang="en-GB" smtClean="0"/>
              <a:pPr/>
              <a:t>‹#›</a:t>
            </a:fld>
            <a:endParaRPr lang="en-GB"/>
          </a:p>
        </p:txBody>
      </p:sp>
      <p:pic>
        <p:nvPicPr>
          <p:cNvPr id="5" name="Picture 4">
            <a:extLst>
              <a:ext uri="{FF2B5EF4-FFF2-40B4-BE49-F238E27FC236}">
                <a16:creationId xmlns:a16="http://schemas.microsoft.com/office/drawing/2014/main" id="{9B25AE57-3536-0774-B091-8D3D4477E903}"/>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11388337" y="265707"/>
            <a:ext cx="531777" cy="857250"/>
          </a:xfrm>
          <a:prstGeom prst="rect">
            <a:avLst/>
          </a:prstGeom>
        </p:spPr>
      </p:pic>
      <p:sp>
        <p:nvSpPr>
          <p:cNvPr id="3" name="Footer Placeholder 3">
            <a:extLst>
              <a:ext uri="{FF2B5EF4-FFF2-40B4-BE49-F238E27FC236}">
                <a16:creationId xmlns:a16="http://schemas.microsoft.com/office/drawing/2014/main" id="{F4D8F6EF-5BD3-9D39-6508-D5E7CB1E604C}"/>
              </a:ext>
            </a:extLst>
          </p:cNvPr>
          <p:cNvSpPr>
            <a:spLocks noGrp="1"/>
          </p:cNvSpPr>
          <p:nvPr>
            <p:ph type="ftr" sz="quarter" idx="10"/>
          </p:nvPr>
        </p:nvSpPr>
        <p:spPr>
          <a:xfrm>
            <a:off x="407367" y="6573599"/>
            <a:ext cx="11968105" cy="208201"/>
          </a:xfrm>
          <a:prstGeom prst="rect">
            <a:avLst/>
          </a:prstGeom>
        </p:spPr>
        <p:txBody>
          <a:bodyPr/>
          <a:lstStyle>
            <a:lvl1pPr>
              <a:defRPr sz="800">
                <a:solidFill>
                  <a:schemeClr val="bg1"/>
                </a:solidFill>
              </a:defRPr>
            </a:lvl1pPr>
          </a:lstStyle>
          <a:p>
            <a:r>
              <a:rPr lang="en-US" i="1">
                <a:solidFill>
                  <a:schemeClr val="tx1"/>
                </a:solidFill>
              </a:rPr>
              <a:t>Proprietary and Confidential. © 2026 KC2026. All Rights Reserved. FIFA World Cup 26™, FIFA World Cup™, World Cup™ and associated trademarks and logos are the property of FIFA.</a:t>
            </a:r>
            <a:endParaRPr lang="en-GB">
              <a:solidFill>
                <a:schemeClr val="tx1"/>
              </a:solidFill>
            </a:endParaRPr>
          </a:p>
        </p:txBody>
      </p:sp>
    </p:spTree>
    <p:extLst>
      <p:ext uri="{BB962C8B-B14F-4D97-AF65-F5344CB8AC3E}">
        <p14:creationId xmlns:p14="http://schemas.microsoft.com/office/powerpoint/2010/main" val="3327375143"/>
      </p:ext>
    </p:extLst>
  </p:cSld>
  <p:clrMapOvr>
    <a:masterClrMapping/>
  </p:clrMapOvr>
</p:sldLayout>
</file>

<file path=ppt/slideLayouts/slideLayout185.xml><?xml version="1.0" encoding="utf-8"?>
<p:sldLayout xmlns:a="http://schemas.openxmlformats.org/drawingml/2006/main" xmlns:r="http://schemas.openxmlformats.org/officeDocument/2006/relationships" xmlns:p="http://schemas.openxmlformats.org/presentationml/2006/main" preserve="1" userDrawn="1">
  <p:cSld name="Sidebar - Text - Side Sub">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8761EC03-82EE-08AA-3E90-1D3DB3B8A557}"/>
              </a:ext>
            </a:extLst>
          </p:cNvPr>
          <p:cNvSpPr/>
          <p:nvPr userDrawn="1"/>
        </p:nvSpPr>
        <p:spPr>
          <a:xfrm>
            <a:off x="10972800" y="0"/>
            <a:ext cx="1219200" cy="6858000"/>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Graphic 6">
            <a:extLst>
              <a:ext uri="{FF2B5EF4-FFF2-40B4-BE49-F238E27FC236}">
                <a16:creationId xmlns:a16="http://schemas.microsoft.com/office/drawing/2014/main" id="{AA3D1769-007A-0908-9AAC-ADB93BAD32BF}"/>
              </a:ext>
            </a:extLst>
          </p:cNvPr>
          <p:cNvPicPr>
            <a:picLocks noChangeAspect="1"/>
          </p:cNvPicPr>
          <p:nvPr userDrawn="1"/>
        </p:nvPicPr>
        <p:blipFill>
          <a:blip>
            <a:extLst>
              <a:ext uri="{96DAC541-7B7A-43D3-8B79-37D633B846F1}">
                <asvg:svgBlip xmlns:asvg="http://schemas.microsoft.com/office/drawing/2016/SVG/main" r:embed="rId2"/>
              </a:ext>
            </a:extLst>
          </a:blip>
          <a:srcRect l="34319" t="34216" r="-3401" b="51747"/>
          <a:stretch/>
        </p:blipFill>
        <p:spPr>
          <a:xfrm rot="16200000">
            <a:off x="8625089" y="3291089"/>
            <a:ext cx="5914622" cy="1219200"/>
          </a:xfrm>
          <a:prstGeom prst="rect">
            <a:avLst/>
          </a:prstGeom>
        </p:spPr>
      </p:pic>
      <p:sp>
        <p:nvSpPr>
          <p:cNvPr id="4" name="Slide Number Placeholder 3">
            <a:extLst>
              <a:ext uri="{FF2B5EF4-FFF2-40B4-BE49-F238E27FC236}">
                <a16:creationId xmlns:a16="http://schemas.microsoft.com/office/drawing/2014/main" id="{A7469A4B-0B1C-3B20-DDC9-6D9A696CF2F9}"/>
              </a:ext>
            </a:extLst>
          </p:cNvPr>
          <p:cNvSpPr>
            <a:spLocks noGrp="1"/>
          </p:cNvSpPr>
          <p:nvPr>
            <p:ph type="sldNum" sz="quarter" idx="11"/>
          </p:nvPr>
        </p:nvSpPr>
        <p:spPr/>
        <p:txBody>
          <a:bodyPr/>
          <a:lstStyle>
            <a:lvl1pPr>
              <a:defRPr>
                <a:solidFill>
                  <a:schemeClr val="bg1"/>
                </a:solidFill>
              </a:defRPr>
            </a:lvl1pPr>
          </a:lstStyle>
          <a:p>
            <a:fld id="{BCC574E5-598D-4C19-A93D-1F2ADF65AC13}" type="slidenum">
              <a:rPr lang="en-GB" smtClean="0"/>
              <a:pPr/>
              <a:t>‹#›</a:t>
            </a:fld>
            <a:endParaRPr lang="en-GB"/>
          </a:p>
        </p:txBody>
      </p:sp>
      <p:pic>
        <p:nvPicPr>
          <p:cNvPr id="5" name="Picture 4">
            <a:extLst>
              <a:ext uri="{FF2B5EF4-FFF2-40B4-BE49-F238E27FC236}">
                <a16:creationId xmlns:a16="http://schemas.microsoft.com/office/drawing/2014/main" id="{9B25AE57-3536-0774-B091-8D3D4477E903}"/>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11388337" y="265707"/>
            <a:ext cx="531777" cy="857250"/>
          </a:xfrm>
          <a:prstGeom prst="rect">
            <a:avLst/>
          </a:prstGeom>
        </p:spPr>
      </p:pic>
      <p:sp>
        <p:nvSpPr>
          <p:cNvPr id="8" name="Text Placeholder 9">
            <a:extLst>
              <a:ext uri="{FF2B5EF4-FFF2-40B4-BE49-F238E27FC236}">
                <a16:creationId xmlns:a16="http://schemas.microsoft.com/office/drawing/2014/main" id="{FE315D93-26D7-81B3-1401-2EEC5F8BD1FA}"/>
              </a:ext>
            </a:extLst>
          </p:cNvPr>
          <p:cNvSpPr>
            <a:spLocks noGrp="1"/>
          </p:cNvSpPr>
          <p:nvPr>
            <p:ph type="body" sz="quarter" idx="18" hasCustomPrompt="1"/>
          </p:nvPr>
        </p:nvSpPr>
        <p:spPr>
          <a:xfrm>
            <a:off x="381000" y="368121"/>
            <a:ext cx="2743200" cy="5943600"/>
          </a:xfrm>
        </p:spPr>
        <p:txBody>
          <a:bodyPr anchor="ctr"/>
          <a:lstStyle>
            <a:lvl1pPr marL="0" indent="0" algn="r">
              <a:lnSpc>
                <a:spcPct val="80000"/>
              </a:lnSpc>
              <a:spcBef>
                <a:spcPts val="400"/>
              </a:spcBef>
              <a:buNone/>
              <a:defRPr sz="2800" b="1" i="0" cap="all" spc="0" baseline="0">
                <a:solidFill>
                  <a:schemeClr val="accent1"/>
                </a:solidFill>
                <a:latin typeface="Aptos Black" panose="020B0004020202020204" pitchFamily="34" charset="0"/>
              </a:defRPr>
            </a:lvl1pPr>
            <a:lvl2pPr marL="274183" indent="0">
              <a:buNone/>
              <a:defRPr/>
            </a:lvl2pPr>
            <a:lvl3pPr marL="548366" indent="0">
              <a:buNone/>
              <a:defRPr/>
            </a:lvl3pPr>
            <a:lvl4pPr marL="822549" indent="0">
              <a:buNone/>
              <a:defRPr/>
            </a:lvl4pPr>
            <a:lvl5pPr marL="1096732" indent="0">
              <a:buNone/>
              <a:defRPr/>
            </a:lvl5pPr>
          </a:lstStyle>
          <a:p>
            <a:pPr lvl="0"/>
            <a:r>
              <a:rPr lang="en-US"/>
              <a:t>Subhead</a:t>
            </a:r>
          </a:p>
        </p:txBody>
      </p:sp>
      <p:sp>
        <p:nvSpPr>
          <p:cNvPr id="9" name="Text Placeholder 4">
            <a:extLst>
              <a:ext uri="{FF2B5EF4-FFF2-40B4-BE49-F238E27FC236}">
                <a16:creationId xmlns:a16="http://schemas.microsoft.com/office/drawing/2014/main" id="{ADC1275C-FF0A-CF8A-C33F-237B326C5D2D}"/>
              </a:ext>
            </a:extLst>
          </p:cNvPr>
          <p:cNvSpPr>
            <a:spLocks noGrp="1"/>
          </p:cNvSpPr>
          <p:nvPr>
            <p:ph type="body" sz="quarter" idx="41"/>
          </p:nvPr>
        </p:nvSpPr>
        <p:spPr>
          <a:xfrm>
            <a:off x="3290268" y="381000"/>
            <a:ext cx="7479332" cy="5943600"/>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Footer Placeholder 3">
            <a:extLst>
              <a:ext uri="{FF2B5EF4-FFF2-40B4-BE49-F238E27FC236}">
                <a16:creationId xmlns:a16="http://schemas.microsoft.com/office/drawing/2014/main" id="{82DAEF05-B9A3-3B55-7D22-FA6896679CB4}"/>
              </a:ext>
            </a:extLst>
          </p:cNvPr>
          <p:cNvSpPr>
            <a:spLocks noGrp="1"/>
          </p:cNvSpPr>
          <p:nvPr>
            <p:ph type="ftr" sz="quarter" idx="10"/>
          </p:nvPr>
        </p:nvSpPr>
        <p:spPr>
          <a:xfrm>
            <a:off x="407367" y="6573599"/>
            <a:ext cx="11968105" cy="208201"/>
          </a:xfrm>
          <a:prstGeom prst="rect">
            <a:avLst/>
          </a:prstGeom>
        </p:spPr>
        <p:txBody>
          <a:bodyPr/>
          <a:lstStyle>
            <a:lvl1pPr>
              <a:defRPr sz="800">
                <a:solidFill>
                  <a:schemeClr val="bg1"/>
                </a:solidFill>
              </a:defRPr>
            </a:lvl1pPr>
          </a:lstStyle>
          <a:p>
            <a:r>
              <a:rPr lang="en-US" i="1">
                <a:solidFill>
                  <a:schemeClr val="tx1"/>
                </a:solidFill>
              </a:rPr>
              <a:t>Proprietary and Confidential. © 2026 KC2026. All Rights Reserved. FIFA World Cup 26™, FIFA World Cup™, World Cup™ and associated trademarks and logos are the property of FIFA.</a:t>
            </a:r>
            <a:endParaRPr lang="en-GB">
              <a:solidFill>
                <a:schemeClr val="tx1"/>
              </a:solidFill>
            </a:endParaRPr>
          </a:p>
        </p:txBody>
      </p:sp>
    </p:spTree>
    <p:extLst>
      <p:ext uri="{BB962C8B-B14F-4D97-AF65-F5344CB8AC3E}">
        <p14:creationId xmlns:p14="http://schemas.microsoft.com/office/powerpoint/2010/main" val="1134920287"/>
      </p:ext>
    </p:extLst>
  </p:cSld>
  <p:clrMapOvr>
    <a:masterClrMapping/>
  </p:clrMapOvr>
</p:sldLayout>
</file>

<file path=ppt/slideLayouts/slideLayout186.xml><?xml version="1.0" encoding="utf-8"?>
<p:sldLayout xmlns:a="http://schemas.openxmlformats.org/drawingml/2006/main" xmlns:r="http://schemas.openxmlformats.org/officeDocument/2006/relationships" xmlns:p="http://schemas.openxmlformats.org/presentationml/2006/main" preserve="1" userDrawn="1">
  <p:cSld name="Sidebar - text - top hea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8761EC03-82EE-08AA-3E90-1D3DB3B8A557}"/>
              </a:ext>
            </a:extLst>
          </p:cNvPr>
          <p:cNvSpPr/>
          <p:nvPr userDrawn="1"/>
        </p:nvSpPr>
        <p:spPr>
          <a:xfrm>
            <a:off x="10972800" y="0"/>
            <a:ext cx="1219200" cy="6858000"/>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Graphic 6">
            <a:extLst>
              <a:ext uri="{FF2B5EF4-FFF2-40B4-BE49-F238E27FC236}">
                <a16:creationId xmlns:a16="http://schemas.microsoft.com/office/drawing/2014/main" id="{AA3D1769-007A-0908-9AAC-ADB93BAD32BF}"/>
              </a:ext>
            </a:extLst>
          </p:cNvPr>
          <p:cNvPicPr>
            <a:picLocks noChangeAspect="1"/>
          </p:cNvPicPr>
          <p:nvPr userDrawn="1"/>
        </p:nvPicPr>
        <p:blipFill>
          <a:blip>
            <a:extLst>
              <a:ext uri="{96DAC541-7B7A-43D3-8B79-37D633B846F1}">
                <asvg:svgBlip xmlns:asvg="http://schemas.microsoft.com/office/drawing/2016/SVG/main" r:embed="rId2"/>
              </a:ext>
            </a:extLst>
          </a:blip>
          <a:srcRect l="34319" t="34216" r="-3401" b="51747"/>
          <a:stretch/>
        </p:blipFill>
        <p:spPr>
          <a:xfrm rot="16200000">
            <a:off x="8625089" y="3291089"/>
            <a:ext cx="5914622" cy="1219200"/>
          </a:xfrm>
          <a:prstGeom prst="rect">
            <a:avLst/>
          </a:prstGeom>
        </p:spPr>
      </p:pic>
      <p:sp>
        <p:nvSpPr>
          <p:cNvPr id="2" name="Title 1">
            <a:extLst>
              <a:ext uri="{FF2B5EF4-FFF2-40B4-BE49-F238E27FC236}">
                <a16:creationId xmlns:a16="http://schemas.microsoft.com/office/drawing/2014/main" id="{3E9E9F6A-B42D-FA76-29A9-3E768C230779}"/>
              </a:ext>
            </a:extLst>
          </p:cNvPr>
          <p:cNvSpPr>
            <a:spLocks noGrp="1"/>
          </p:cNvSpPr>
          <p:nvPr>
            <p:ph type="title"/>
          </p:nvPr>
        </p:nvSpPr>
        <p:spPr/>
        <p:txBody>
          <a:bodyPr/>
          <a:lstStyle/>
          <a:p>
            <a:r>
              <a:rPr lang="en-US"/>
              <a:t>Click to edit Master title style</a:t>
            </a:r>
          </a:p>
        </p:txBody>
      </p:sp>
      <p:sp>
        <p:nvSpPr>
          <p:cNvPr id="4" name="Slide Number Placeholder 3">
            <a:extLst>
              <a:ext uri="{FF2B5EF4-FFF2-40B4-BE49-F238E27FC236}">
                <a16:creationId xmlns:a16="http://schemas.microsoft.com/office/drawing/2014/main" id="{A7469A4B-0B1C-3B20-DDC9-6D9A696CF2F9}"/>
              </a:ext>
            </a:extLst>
          </p:cNvPr>
          <p:cNvSpPr>
            <a:spLocks noGrp="1"/>
          </p:cNvSpPr>
          <p:nvPr>
            <p:ph type="sldNum" sz="quarter" idx="11"/>
          </p:nvPr>
        </p:nvSpPr>
        <p:spPr/>
        <p:txBody>
          <a:bodyPr/>
          <a:lstStyle>
            <a:lvl1pPr>
              <a:defRPr>
                <a:solidFill>
                  <a:schemeClr val="bg1"/>
                </a:solidFill>
              </a:defRPr>
            </a:lvl1pPr>
          </a:lstStyle>
          <a:p>
            <a:fld id="{BCC574E5-598D-4C19-A93D-1F2ADF65AC13}" type="slidenum">
              <a:rPr lang="en-GB" smtClean="0"/>
              <a:pPr/>
              <a:t>‹#›</a:t>
            </a:fld>
            <a:endParaRPr lang="en-GB"/>
          </a:p>
        </p:txBody>
      </p:sp>
      <p:pic>
        <p:nvPicPr>
          <p:cNvPr id="5" name="Picture 4">
            <a:extLst>
              <a:ext uri="{FF2B5EF4-FFF2-40B4-BE49-F238E27FC236}">
                <a16:creationId xmlns:a16="http://schemas.microsoft.com/office/drawing/2014/main" id="{9B25AE57-3536-0774-B091-8D3D4477E903}"/>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11388337" y="265707"/>
            <a:ext cx="531777" cy="857250"/>
          </a:xfrm>
          <a:prstGeom prst="rect">
            <a:avLst/>
          </a:prstGeom>
        </p:spPr>
      </p:pic>
      <p:sp>
        <p:nvSpPr>
          <p:cNvPr id="8" name="Text Placeholder 4">
            <a:extLst>
              <a:ext uri="{FF2B5EF4-FFF2-40B4-BE49-F238E27FC236}">
                <a16:creationId xmlns:a16="http://schemas.microsoft.com/office/drawing/2014/main" id="{D7F9D8CD-FC1D-087D-3020-C8C26E48F2BA}"/>
              </a:ext>
            </a:extLst>
          </p:cNvPr>
          <p:cNvSpPr>
            <a:spLocks noGrp="1"/>
          </p:cNvSpPr>
          <p:nvPr>
            <p:ph type="body" sz="quarter" idx="41"/>
          </p:nvPr>
        </p:nvSpPr>
        <p:spPr>
          <a:xfrm>
            <a:off x="407368" y="1354666"/>
            <a:ext cx="10362232" cy="4969933"/>
          </a:xfrm>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Footer Placeholder 3">
            <a:extLst>
              <a:ext uri="{FF2B5EF4-FFF2-40B4-BE49-F238E27FC236}">
                <a16:creationId xmlns:a16="http://schemas.microsoft.com/office/drawing/2014/main" id="{CC0E1640-2A22-F397-310D-9E543C31D7FD}"/>
              </a:ext>
            </a:extLst>
          </p:cNvPr>
          <p:cNvSpPr>
            <a:spLocks noGrp="1"/>
          </p:cNvSpPr>
          <p:nvPr>
            <p:ph type="ftr" sz="quarter" idx="10"/>
          </p:nvPr>
        </p:nvSpPr>
        <p:spPr>
          <a:xfrm>
            <a:off x="407367" y="6573599"/>
            <a:ext cx="11968105" cy="208201"/>
          </a:xfrm>
          <a:prstGeom prst="rect">
            <a:avLst/>
          </a:prstGeom>
        </p:spPr>
        <p:txBody>
          <a:bodyPr/>
          <a:lstStyle>
            <a:lvl1pPr>
              <a:defRPr sz="800">
                <a:solidFill>
                  <a:schemeClr val="bg1"/>
                </a:solidFill>
              </a:defRPr>
            </a:lvl1pPr>
          </a:lstStyle>
          <a:p>
            <a:r>
              <a:rPr lang="en-US" i="1">
                <a:solidFill>
                  <a:schemeClr val="tx1"/>
                </a:solidFill>
              </a:rPr>
              <a:t>Proprietary and Confidential. © 2026 KC2026. All Rights Reserved. FIFA World Cup 26™, FIFA World Cup™, World Cup™ and associated trademarks and logos are the property of FIFA.</a:t>
            </a:r>
            <a:endParaRPr lang="en-GB">
              <a:solidFill>
                <a:schemeClr val="tx1"/>
              </a:solidFill>
            </a:endParaRPr>
          </a:p>
        </p:txBody>
      </p:sp>
    </p:spTree>
    <p:extLst>
      <p:ext uri="{BB962C8B-B14F-4D97-AF65-F5344CB8AC3E}">
        <p14:creationId xmlns:p14="http://schemas.microsoft.com/office/powerpoint/2010/main" val="891269309"/>
      </p:ext>
    </p:extLst>
  </p:cSld>
  <p:clrMapOvr>
    <a:masterClrMapping/>
  </p:clrMapOvr>
</p:sldLayout>
</file>

<file path=ppt/slideLayouts/slideLayout187.xml><?xml version="1.0" encoding="utf-8"?>
<p:sldLayout xmlns:a="http://schemas.openxmlformats.org/drawingml/2006/main" xmlns:r="http://schemas.openxmlformats.org/officeDocument/2006/relationships" xmlns:p="http://schemas.openxmlformats.org/presentationml/2006/main" preserve="1" userDrawn="1">
  <p:cSld name="Top banner - blank">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89A8D2E7-38D1-0320-3237-945D8B917A22}"/>
              </a:ext>
            </a:extLst>
          </p:cNvPr>
          <p:cNvSpPr/>
          <p:nvPr userDrawn="1"/>
        </p:nvSpPr>
        <p:spPr>
          <a:xfrm>
            <a:off x="-1" y="0"/>
            <a:ext cx="12192000" cy="13716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b="0" i="0">
              <a:latin typeface="Aptos" panose="020B0004020202020204" pitchFamily="34" charset="0"/>
            </a:endParaRPr>
          </a:p>
        </p:txBody>
      </p:sp>
      <p:pic>
        <p:nvPicPr>
          <p:cNvPr id="7" name="Graphic 6">
            <a:extLst>
              <a:ext uri="{FF2B5EF4-FFF2-40B4-BE49-F238E27FC236}">
                <a16:creationId xmlns:a16="http://schemas.microsoft.com/office/drawing/2014/main" id="{D6E7A569-537F-C0D6-0CE2-DD63B0DDD074}"/>
              </a:ext>
            </a:extLst>
          </p:cNvPr>
          <p:cNvPicPr>
            <a:picLocks noChangeAspect="1"/>
          </p:cNvPicPr>
          <p:nvPr userDrawn="1"/>
        </p:nvPicPr>
        <p:blipFill>
          <a:blip>
            <a:extLst>
              <a:ext uri="{96DAC541-7B7A-43D3-8B79-37D633B846F1}">
                <asvg:svgBlip xmlns:asvg="http://schemas.microsoft.com/office/drawing/2016/SVG/main" r:embed="rId2"/>
              </a:ext>
            </a:extLst>
          </a:blip>
          <a:srcRect l="23384" t="-2066" r="7300" b="80431"/>
          <a:stretch/>
        </p:blipFill>
        <p:spPr>
          <a:xfrm>
            <a:off x="-1" y="162952"/>
            <a:ext cx="9029701" cy="1208648"/>
          </a:xfrm>
          <a:prstGeom prst="rect">
            <a:avLst/>
          </a:prstGeom>
        </p:spPr>
      </p:pic>
      <p:sp>
        <p:nvSpPr>
          <p:cNvPr id="8" name="Text Placeholder 8">
            <a:extLst>
              <a:ext uri="{FF2B5EF4-FFF2-40B4-BE49-F238E27FC236}">
                <a16:creationId xmlns:a16="http://schemas.microsoft.com/office/drawing/2014/main" id="{33CC6B48-894F-7566-CCEA-DA4105AD77A7}"/>
              </a:ext>
            </a:extLst>
          </p:cNvPr>
          <p:cNvSpPr>
            <a:spLocks noGrp="1"/>
          </p:cNvSpPr>
          <p:nvPr>
            <p:ph type="body" sz="quarter" idx="13" hasCustomPrompt="1"/>
          </p:nvPr>
        </p:nvSpPr>
        <p:spPr>
          <a:xfrm>
            <a:off x="1524000" y="385961"/>
            <a:ext cx="9144000" cy="676806"/>
          </a:xfrm>
        </p:spPr>
        <p:txBody>
          <a:bodyPr anchor="b">
            <a:noAutofit/>
          </a:bodyPr>
          <a:lstStyle>
            <a:lvl1pPr marL="0" indent="0" algn="ctr">
              <a:lnSpc>
                <a:spcPct val="80000"/>
              </a:lnSpc>
              <a:spcBef>
                <a:spcPts val="0"/>
              </a:spcBef>
              <a:spcAft>
                <a:spcPts val="0"/>
              </a:spcAft>
              <a:buNone/>
              <a:defRPr lang="en-US" sz="3600" b="1" i="0" kern="1200" cap="all" spc="0" baseline="0" dirty="0">
                <a:solidFill>
                  <a:schemeClr val="bg1"/>
                </a:solidFill>
                <a:latin typeface="Aptos Black" panose="020B0004020202020204" pitchFamily="34" charset="0"/>
                <a:ea typeface="Aptos Black" panose="020B0004020202020204" pitchFamily="34" charset="0"/>
                <a:cs typeface="Aptos Black" panose="020B0004020202020204" pitchFamily="34" charset="0"/>
              </a:defRPr>
            </a:lvl1pPr>
          </a:lstStyle>
          <a:p>
            <a:pPr lvl="0"/>
            <a:r>
              <a:rPr lang="en-US"/>
              <a:t>Headline</a:t>
            </a:r>
          </a:p>
        </p:txBody>
      </p:sp>
      <p:sp>
        <p:nvSpPr>
          <p:cNvPr id="4" name="Slide Number Placeholder 3">
            <a:extLst>
              <a:ext uri="{FF2B5EF4-FFF2-40B4-BE49-F238E27FC236}">
                <a16:creationId xmlns:a16="http://schemas.microsoft.com/office/drawing/2014/main" id="{A7469A4B-0B1C-3B20-DDC9-6D9A696CF2F9}"/>
              </a:ext>
            </a:extLst>
          </p:cNvPr>
          <p:cNvSpPr>
            <a:spLocks noGrp="1"/>
          </p:cNvSpPr>
          <p:nvPr>
            <p:ph type="sldNum" sz="quarter" idx="11"/>
          </p:nvPr>
        </p:nvSpPr>
        <p:spPr/>
        <p:txBody>
          <a:bodyPr/>
          <a:lstStyle/>
          <a:p>
            <a:fld id="{BCC574E5-598D-4C19-A93D-1F2ADF65AC13}" type="slidenum">
              <a:rPr lang="en-GB" smtClean="0"/>
              <a:pPr/>
              <a:t>‹#›</a:t>
            </a:fld>
            <a:endParaRPr lang="en-GB"/>
          </a:p>
        </p:txBody>
      </p:sp>
      <p:pic>
        <p:nvPicPr>
          <p:cNvPr id="5" name="Picture 4">
            <a:extLst>
              <a:ext uri="{FF2B5EF4-FFF2-40B4-BE49-F238E27FC236}">
                <a16:creationId xmlns:a16="http://schemas.microsoft.com/office/drawing/2014/main" id="{9B25AE57-3536-0774-B091-8D3D4477E903}"/>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11388337" y="265707"/>
            <a:ext cx="531777" cy="857250"/>
          </a:xfrm>
          <a:prstGeom prst="rect">
            <a:avLst/>
          </a:prstGeom>
        </p:spPr>
      </p:pic>
      <p:sp>
        <p:nvSpPr>
          <p:cNvPr id="2" name="Footer Placeholder 3">
            <a:extLst>
              <a:ext uri="{FF2B5EF4-FFF2-40B4-BE49-F238E27FC236}">
                <a16:creationId xmlns:a16="http://schemas.microsoft.com/office/drawing/2014/main" id="{D1E710E0-E825-C45D-C980-6FDDF5253BF5}"/>
              </a:ext>
            </a:extLst>
          </p:cNvPr>
          <p:cNvSpPr>
            <a:spLocks noGrp="1"/>
          </p:cNvSpPr>
          <p:nvPr>
            <p:ph type="ftr" sz="quarter" idx="10"/>
          </p:nvPr>
        </p:nvSpPr>
        <p:spPr>
          <a:xfrm>
            <a:off x="407367" y="6573599"/>
            <a:ext cx="11968105" cy="208201"/>
          </a:xfrm>
          <a:prstGeom prst="rect">
            <a:avLst/>
          </a:prstGeom>
        </p:spPr>
        <p:txBody>
          <a:bodyPr/>
          <a:lstStyle>
            <a:lvl1pPr>
              <a:defRPr sz="800">
                <a:solidFill>
                  <a:schemeClr val="bg1"/>
                </a:solidFill>
              </a:defRPr>
            </a:lvl1pPr>
          </a:lstStyle>
          <a:p>
            <a:r>
              <a:rPr lang="en-US" i="1">
                <a:solidFill>
                  <a:schemeClr val="tx1"/>
                </a:solidFill>
              </a:rPr>
              <a:t>Proprietary and Confidential. © 2026 KC2026. All Rights Reserved. FIFA World Cup 26™, FIFA World Cup™, World Cup™ and associated trademarks and logos are the property of FIFA.</a:t>
            </a:r>
            <a:endParaRPr lang="en-GB">
              <a:solidFill>
                <a:schemeClr val="tx1"/>
              </a:solidFill>
            </a:endParaRPr>
          </a:p>
        </p:txBody>
      </p:sp>
    </p:spTree>
    <p:extLst>
      <p:ext uri="{BB962C8B-B14F-4D97-AF65-F5344CB8AC3E}">
        <p14:creationId xmlns:p14="http://schemas.microsoft.com/office/powerpoint/2010/main" val="351173207"/>
      </p:ext>
    </p:extLst>
  </p:cSld>
  <p:clrMapOvr>
    <a:masterClrMapping/>
  </p:clrMapOvr>
</p:sldLayout>
</file>

<file path=ppt/slideLayouts/slideLayout188.xml><?xml version="1.0" encoding="utf-8"?>
<p:sldLayout xmlns:a="http://schemas.openxmlformats.org/drawingml/2006/main" xmlns:r="http://schemas.openxmlformats.org/officeDocument/2006/relationships" xmlns:p="http://schemas.openxmlformats.org/presentationml/2006/main" preserve="1" userDrawn="1">
  <p:cSld name="Top banner - sidebar sub">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89A8D2E7-38D1-0320-3237-945D8B917A22}"/>
              </a:ext>
            </a:extLst>
          </p:cNvPr>
          <p:cNvSpPr/>
          <p:nvPr userDrawn="1"/>
        </p:nvSpPr>
        <p:spPr>
          <a:xfrm>
            <a:off x="-1" y="0"/>
            <a:ext cx="12192000" cy="13716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b="0" i="0">
              <a:latin typeface="Aptos" panose="020B0004020202020204" pitchFamily="34" charset="0"/>
            </a:endParaRPr>
          </a:p>
        </p:txBody>
      </p:sp>
      <p:pic>
        <p:nvPicPr>
          <p:cNvPr id="7" name="Graphic 6">
            <a:extLst>
              <a:ext uri="{FF2B5EF4-FFF2-40B4-BE49-F238E27FC236}">
                <a16:creationId xmlns:a16="http://schemas.microsoft.com/office/drawing/2014/main" id="{D6E7A569-537F-C0D6-0CE2-DD63B0DDD074}"/>
              </a:ext>
            </a:extLst>
          </p:cNvPr>
          <p:cNvPicPr>
            <a:picLocks noChangeAspect="1"/>
          </p:cNvPicPr>
          <p:nvPr userDrawn="1"/>
        </p:nvPicPr>
        <p:blipFill>
          <a:blip>
            <a:extLst>
              <a:ext uri="{96DAC541-7B7A-43D3-8B79-37D633B846F1}">
                <asvg:svgBlip xmlns:asvg="http://schemas.microsoft.com/office/drawing/2016/SVG/main" r:embed="rId2"/>
              </a:ext>
            </a:extLst>
          </a:blip>
          <a:srcRect l="23384" t="-2066" r="7300" b="80431"/>
          <a:stretch/>
        </p:blipFill>
        <p:spPr>
          <a:xfrm>
            <a:off x="-1" y="162952"/>
            <a:ext cx="9029701" cy="1208648"/>
          </a:xfrm>
          <a:prstGeom prst="rect">
            <a:avLst/>
          </a:prstGeom>
        </p:spPr>
      </p:pic>
      <p:sp>
        <p:nvSpPr>
          <p:cNvPr id="8" name="Text Placeholder 8">
            <a:extLst>
              <a:ext uri="{FF2B5EF4-FFF2-40B4-BE49-F238E27FC236}">
                <a16:creationId xmlns:a16="http://schemas.microsoft.com/office/drawing/2014/main" id="{33CC6B48-894F-7566-CCEA-DA4105AD77A7}"/>
              </a:ext>
            </a:extLst>
          </p:cNvPr>
          <p:cNvSpPr>
            <a:spLocks noGrp="1"/>
          </p:cNvSpPr>
          <p:nvPr>
            <p:ph type="body" sz="quarter" idx="13" hasCustomPrompt="1"/>
          </p:nvPr>
        </p:nvSpPr>
        <p:spPr>
          <a:xfrm>
            <a:off x="1524000" y="385961"/>
            <a:ext cx="9144000" cy="676806"/>
          </a:xfrm>
        </p:spPr>
        <p:txBody>
          <a:bodyPr anchor="b">
            <a:noAutofit/>
          </a:bodyPr>
          <a:lstStyle>
            <a:lvl1pPr marL="0" indent="0" algn="ctr">
              <a:lnSpc>
                <a:spcPct val="80000"/>
              </a:lnSpc>
              <a:spcBef>
                <a:spcPts val="0"/>
              </a:spcBef>
              <a:spcAft>
                <a:spcPts val="0"/>
              </a:spcAft>
              <a:buNone/>
              <a:defRPr lang="en-US" sz="3600" b="1" i="0" kern="1200" cap="all" spc="0" baseline="0" dirty="0">
                <a:solidFill>
                  <a:schemeClr val="bg1"/>
                </a:solidFill>
                <a:latin typeface="Aptos Black" panose="020B0004020202020204" pitchFamily="34" charset="0"/>
                <a:ea typeface="Aptos Black" panose="020B0004020202020204" pitchFamily="34" charset="0"/>
                <a:cs typeface="Aptos Black" panose="020B0004020202020204" pitchFamily="34" charset="0"/>
              </a:defRPr>
            </a:lvl1pPr>
          </a:lstStyle>
          <a:p>
            <a:pPr lvl="0"/>
            <a:r>
              <a:rPr lang="en-US"/>
              <a:t>Headline</a:t>
            </a:r>
          </a:p>
        </p:txBody>
      </p:sp>
      <p:sp>
        <p:nvSpPr>
          <p:cNvPr id="4" name="Slide Number Placeholder 3">
            <a:extLst>
              <a:ext uri="{FF2B5EF4-FFF2-40B4-BE49-F238E27FC236}">
                <a16:creationId xmlns:a16="http://schemas.microsoft.com/office/drawing/2014/main" id="{A7469A4B-0B1C-3B20-DDC9-6D9A696CF2F9}"/>
              </a:ext>
            </a:extLst>
          </p:cNvPr>
          <p:cNvSpPr>
            <a:spLocks noGrp="1"/>
          </p:cNvSpPr>
          <p:nvPr>
            <p:ph type="sldNum" sz="quarter" idx="11"/>
          </p:nvPr>
        </p:nvSpPr>
        <p:spPr/>
        <p:txBody>
          <a:bodyPr/>
          <a:lstStyle/>
          <a:p>
            <a:fld id="{BCC574E5-598D-4C19-A93D-1F2ADF65AC13}" type="slidenum">
              <a:rPr lang="en-GB" smtClean="0"/>
              <a:pPr/>
              <a:t>‹#›</a:t>
            </a:fld>
            <a:endParaRPr lang="en-GB"/>
          </a:p>
        </p:txBody>
      </p:sp>
      <p:pic>
        <p:nvPicPr>
          <p:cNvPr id="5" name="Picture 4">
            <a:extLst>
              <a:ext uri="{FF2B5EF4-FFF2-40B4-BE49-F238E27FC236}">
                <a16:creationId xmlns:a16="http://schemas.microsoft.com/office/drawing/2014/main" id="{9B25AE57-3536-0774-B091-8D3D4477E903}"/>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11388337" y="265707"/>
            <a:ext cx="531777" cy="857250"/>
          </a:xfrm>
          <a:prstGeom prst="rect">
            <a:avLst/>
          </a:prstGeom>
        </p:spPr>
      </p:pic>
      <p:sp>
        <p:nvSpPr>
          <p:cNvPr id="2" name="Text Placeholder 9">
            <a:extLst>
              <a:ext uri="{FF2B5EF4-FFF2-40B4-BE49-F238E27FC236}">
                <a16:creationId xmlns:a16="http://schemas.microsoft.com/office/drawing/2014/main" id="{861C1429-C524-1FB9-8F3B-54E36F30D589}"/>
              </a:ext>
            </a:extLst>
          </p:cNvPr>
          <p:cNvSpPr>
            <a:spLocks noGrp="1"/>
          </p:cNvSpPr>
          <p:nvPr>
            <p:ph type="body" sz="quarter" idx="18" hasCustomPrompt="1"/>
          </p:nvPr>
        </p:nvSpPr>
        <p:spPr>
          <a:xfrm>
            <a:off x="381000" y="1543053"/>
            <a:ext cx="3733800" cy="4768668"/>
          </a:xfrm>
        </p:spPr>
        <p:txBody>
          <a:bodyPr anchor="ctr"/>
          <a:lstStyle>
            <a:lvl1pPr marL="0" indent="0" algn="r">
              <a:lnSpc>
                <a:spcPct val="80000"/>
              </a:lnSpc>
              <a:spcBef>
                <a:spcPts val="400"/>
              </a:spcBef>
              <a:buNone/>
              <a:defRPr sz="2800" b="1" i="0" cap="all" spc="0" baseline="0">
                <a:solidFill>
                  <a:schemeClr val="accent1"/>
                </a:solidFill>
                <a:latin typeface="Aptos Black" panose="020B0004020202020204" pitchFamily="34" charset="0"/>
              </a:defRPr>
            </a:lvl1pPr>
            <a:lvl2pPr marL="274183" indent="0">
              <a:buNone/>
              <a:defRPr/>
            </a:lvl2pPr>
            <a:lvl3pPr marL="548366" indent="0">
              <a:buNone/>
              <a:defRPr/>
            </a:lvl3pPr>
            <a:lvl4pPr marL="822549" indent="0">
              <a:buNone/>
              <a:defRPr/>
            </a:lvl4pPr>
            <a:lvl5pPr marL="1096732" indent="0">
              <a:buNone/>
              <a:defRPr/>
            </a:lvl5pPr>
          </a:lstStyle>
          <a:p>
            <a:pPr lvl="0"/>
            <a:r>
              <a:rPr lang="en-US"/>
              <a:t>Subhead</a:t>
            </a:r>
          </a:p>
        </p:txBody>
      </p:sp>
      <p:sp>
        <p:nvSpPr>
          <p:cNvPr id="9" name="Text Placeholder 4">
            <a:extLst>
              <a:ext uri="{FF2B5EF4-FFF2-40B4-BE49-F238E27FC236}">
                <a16:creationId xmlns:a16="http://schemas.microsoft.com/office/drawing/2014/main" id="{0026A0F9-42C6-0F7A-45E8-780ECFC61EF2}"/>
              </a:ext>
            </a:extLst>
          </p:cNvPr>
          <p:cNvSpPr>
            <a:spLocks noGrp="1"/>
          </p:cNvSpPr>
          <p:nvPr>
            <p:ph type="body" sz="quarter" idx="41"/>
          </p:nvPr>
        </p:nvSpPr>
        <p:spPr>
          <a:xfrm>
            <a:off x="4267200" y="1555932"/>
            <a:ext cx="7540800" cy="4768668"/>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Footer Placeholder 3">
            <a:extLst>
              <a:ext uri="{FF2B5EF4-FFF2-40B4-BE49-F238E27FC236}">
                <a16:creationId xmlns:a16="http://schemas.microsoft.com/office/drawing/2014/main" id="{3606531E-91E9-A74F-101E-3DED39C17FC1}"/>
              </a:ext>
            </a:extLst>
          </p:cNvPr>
          <p:cNvSpPr>
            <a:spLocks noGrp="1"/>
          </p:cNvSpPr>
          <p:nvPr>
            <p:ph type="ftr" sz="quarter" idx="10"/>
          </p:nvPr>
        </p:nvSpPr>
        <p:spPr>
          <a:xfrm>
            <a:off x="407367" y="6573599"/>
            <a:ext cx="11968105" cy="208201"/>
          </a:xfrm>
          <a:prstGeom prst="rect">
            <a:avLst/>
          </a:prstGeom>
        </p:spPr>
        <p:txBody>
          <a:bodyPr/>
          <a:lstStyle>
            <a:lvl1pPr>
              <a:defRPr sz="800">
                <a:solidFill>
                  <a:schemeClr val="bg1"/>
                </a:solidFill>
              </a:defRPr>
            </a:lvl1pPr>
          </a:lstStyle>
          <a:p>
            <a:r>
              <a:rPr lang="en-US" i="1">
                <a:solidFill>
                  <a:schemeClr val="tx1"/>
                </a:solidFill>
              </a:rPr>
              <a:t>Proprietary and Confidential. © 2026 KC2026. All Rights Reserved. FIFA World Cup 26™, FIFA World Cup™, World Cup™ and associated trademarks and logos are the property of FIFA.</a:t>
            </a:r>
            <a:endParaRPr lang="en-GB">
              <a:solidFill>
                <a:schemeClr val="tx1"/>
              </a:solidFill>
            </a:endParaRPr>
          </a:p>
        </p:txBody>
      </p:sp>
    </p:spTree>
    <p:extLst>
      <p:ext uri="{BB962C8B-B14F-4D97-AF65-F5344CB8AC3E}">
        <p14:creationId xmlns:p14="http://schemas.microsoft.com/office/powerpoint/2010/main" val="3944972764"/>
      </p:ext>
    </p:extLst>
  </p:cSld>
  <p:clrMapOvr>
    <a:masterClrMapping/>
  </p:clrMapOvr>
</p:sldLayout>
</file>

<file path=ppt/slideLayouts/slideLayout189.xml><?xml version="1.0" encoding="utf-8"?>
<p:sldLayout xmlns:a="http://schemas.openxmlformats.org/drawingml/2006/main" xmlns:r="http://schemas.openxmlformats.org/officeDocument/2006/relationships" xmlns:p="http://schemas.openxmlformats.org/presentationml/2006/main" preserve="1" userDrawn="1">
  <p:cSld name="Top banner - text">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89A8D2E7-38D1-0320-3237-945D8B917A22}"/>
              </a:ext>
            </a:extLst>
          </p:cNvPr>
          <p:cNvSpPr/>
          <p:nvPr userDrawn="1"/>
        </p:nvSpPr>
        <p:spPr>
          <a:xfrm>
            <a:off x="-1" y="0"/>
            <a:ext cx="12192000" cy="13716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b="0" i="0">
              <a:latin typeface="Aptos" panose="020B0004020202020204" pitchFamily="34" charset="0"/>
            </a:endParaRPr>
          </a:p>
        </p:txBody>
      </p:sp>
      <p:pic>
        <p:nvPicPr>
          <p:cNvPr id="7" name="Graphic 6">
            <a:extLst>
              <a:ext uri="{FF2B5EF4-FFF2-40B4-BE49-F238E27FC236}">
                <a16:creationId xmlns:a16="http://schemas.microsoft.com/office/drawing/2014/main" id="{D6E7A569-537F-C0D6-0CE2-DD63B0DDD074}"/>
              </a:ext>
            </a:extLst>
          </p:cNvPr>
          <p:cNvPicPr>
            <a:picLocks noChangeAspect="1"/>
          </p:cNvPicPr>
          <p:nvPr userDrawn="1"/>
        </p:nvPicPr>
        <p:blipFill>
          <a:blip>
            <a:extLst>
              <a:ext uri="{96DAC541-7B7A-43D3-8B79-37D633B846F1}">
                <asvg:svgBlip xmlns:asvg="http://schemas.microsoft.com/office/drawing/2016/SVG/main" r:embed="rId2"/>
              </a:ext>
            </a:extLst>
          </a:blip>
          <a:srcRect l="23384" t="-2066" r="7300" b="80431"/>
          <a:stretch/>
        </p:blipFill>
        <p:spPr>
          <a:xfrm>
            <a:off x="-1" y="162952"/>
            <a:ext cx="9029701" cy="1208648"/>
          </a:xfrm>
          <a:prstGeom prst="rect">
            <a:avLst/>
          </a:prstGeom>
        </p:spPr>
      </p:pic>
      <p:sp>
        <p:nvSpPr>
          <p:cNvPr id="8" name="Text Placeholder 8">
            <a:extLst>
              <a:ext uri="{FF2B5EF4-FFF2-40B4-BE49-F238E27FC236}">
                <a16:creationId xmlns:a16="http://schemas.microsoft.com/office/drawing/2014/main" id="{33CC6B48-894F-7566-CCEA-DA4105AD77A7}"/>
              </a:ext>
            </a:extLst>
          </p:cNvPr>
          <p:cNvSpPr>
            <a:spLocks noGrp="1"/>
          </p:cNvSpPr>
          <p:nvPr>
            <p:ph type="body" sz="quarter" idx="13" hasCustomPrompt="1"/>
          </p:nvPr>
        </p:nvSpPr>
        <p:spPr>
          <a:xfrm>
            <a:off x="1524000" y="385961"/>
            <a:ext cx="9144000" cy="676806"/>
          </a:xfrm>
        </p:spPr>
        <p:txBody>
          <a:bodyPr anchor="b">
            <a:noAutofit/>
          </a:bodyPr>
          <a:lstStyle>
            <a:lvl1pPr marL="0" indent="0" algn="ctr">
              <a:lnSpc>
                <a:spcPct val="80000"/>
              </a:lnSpc>
              <a:spcBef>
                <a:spcPts val="0"/>
              </a:spcBef>
              <a:spcAft>
                <a:spcPts val="0"/>
              </a:spcAft>
              <a:buNone/>
              <a:defRPr lang="en-US" sz="3600" b="1" i="0" kern="1200" cap="all" spc="0" baseline="0" dirty="0">
                <a:solidFill>
                  <a:schemeClr val="bg1"/>
                </a:solidFill>
                <a:latin typeface="Aptos Black" panose="020B0004020202020204" pitchFamily="34" charset="0"/>
                <a:ea typeface="Aptos Black" panose="020B0004020202020204" pitchFamily="34" charset="0"/>
                <a:cs typeface="Aptos Black" panose="020B0004020202020204" pitchFamily="34" charset="0"/>
              </a:defRPr>
            </a:lvl1pPr>
          </a:lstStyle>
          <a:p>
            <a:pPr lvl="0"/>
            <a:r>
              <a:rPr lang="en-US"/>
              <a:t>Headline</a:t>
            </a:r>
          </a:p>
        </p:txBody>
      </p:sp>
      <p:sp>
        <p:nvSpPr>
          <p:cNvPr id="4" name="Slide Number Placeholder 3">
            <a:extLst>
              <a:ext uri="{FF2B5EF4-FFF2-40B4-BE49-F238E27FC236}">
                <a16:creationId xmlns:a16="http://schemas.microsoft.com/office/drawing/2014/main" id="{A7469A4B-0B1C-3B20-DDC9-6D9A696CF2F9}"/>
              </a:ext>
            </a:extLst>
          </p:cNvPr>
          <p:cNvSpPr>
            <a:spLocks noGrp="1"/>
          </p:cNvSpPr>
          <p:nvPr>
            <p:ph type="sldNum" sz="quarter" idx="11"/>
          </p:nvPr>
        </p:nvSpPr>
        <p:spPr/>
        <p:txBody>
          <a:bodyPr/>
          <a:lstStyle/>
          <a:p>
            <a:fld id="{BCC574E5-598D-4C19-A93D-1F2ADF65AC13}" type="slidenum">
              <a:rPr lang="en-GB" smtClean="0"/>
              <a:pPr/>
              <a:t>‹#›</a:t>
            </a:fld>
            <a:endParaRPr lang="en-GB"/>
          </a:p>
        </p:txBody>
      </p:sp>
      <p:pic>
        <p:nvPicPr>
          <p:cNvPr id="5" name="Picture 4">
            <a:extLst>
              <a:ext uri="{FF2B5EF4-FFF2-40B4-BE49-F238E27FC236}">
                <a16:creationId xmlns:a16="http://schemas.microsoft.com/office/drawing/2014/main" id="{9B25AE57-3536-0774-B091-8D3D4477E903}"/>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11388337" y="265707"/>
            <a:ext cx="531777" cy="857250"/>
          </a:xfrm>
          <a:prstGeom prst="rect">
            <a:avLst/>
          </a:prstGeom>
        </p:spPr>
      </p:pic>
      <p:sp>
        <p:nvSpPr>
          <p:cNvPr id="2" name="Text Placeholder 8">
            <a:extLst>
              <a:ext uri="{FF2B5EF4-FFF2-40B4-BE49-F238E27FC236}">
                <a16:creationId xmlns:a16="http://schemas.microsoft.com/office/drawing/2014/main" id="{575DBEC7-4AAC-8A55-C3AF-4CAF9CC0E436}"/>
              </a:ext>
            </a:extLst>
          </p:cNvPr>
          <p:cNvSpPr>
            <a:spLocks noGrp="1"/>
          </p:cNvSpPr>
          <p:nvPr>
            <p:ph type="body" sz="quarter" idx="14" hasCustomPrompt="1"/>
          </p:nvPr>
        </p:nvSpPr>
        <p:spPr>
          <a:xfrm>
            <a:off x="1485900" y="1485900"/>
            <a:ext cx="9220200" cy="350132"/>
          </a:xfrm>
        </p:spPr>
        <p:txBody>
          <a:bodyPr anchor="t">
            <a:noAutofit/>
          </a:bodyPr>
          <a:lstStyle>
            <a:lvl1pPr marL="0" indent="0" algn="ctr">
              <a:lnSpc>
                <a:spcPct val="80000"/>
              </a:lnSpc>
              <a:buNone/>
              <a:defRPr lang="en-US" sz="2000" b="1" i="0" kern="1200" cap="all" spc="0" baseline="0" dirty="0">
                <a:solidFill>
                  <a:schemeClr val="tx2"/>
                </a:solidFill>
                <a:latin typeface="Aptos Black" panose="020B0004020202020204" pitchFamily="34" charset="0"/>
                <a:ea typeface="Aptos Black" panose="020B0004020202020204" pitchFamily="34" charset="0"/>
                <a:cs typeface="Aptos Black" panose="020B0004020202020204" pitchFamily="34" charset="0"/>
              </a:defRPr>
            </a:lvl1pPr>
          </a:lstStyle>
          <a:p>
            <a:pPr lvl="0"/>
            <a:r>
              <a:rPr lang="en-US"/>
              <a:t>Subhead</a:t>
            </a:r>
          </a:p>
        </p:txBody>
      </p:sp>
      <p:sp>
        <p:nvSpPr>
          <p:cNvPr id="9" name="Text Placeholder 2">
            <a:extLst>
              <a:ext uri="{FF2B5EF4-FFF2-40B4-BE49-F238E27FC236}">
                <a16:creationId xmlns:a16="http://schemas.microsoft.com/office/drawing/2014/main" id="{A2C1247F-C11C-2B26-9803-CA3E9B6553A0}"/>
              </a:ext>
            </a:extLst>
          </p:cNvPr>
          <p:cNvSpPr>
            <a:spLocks noGrp="1"/>
          </p:cNvSpPr>
          <p:nvPr>
            <p:ph idx="1"/>
          </p:nvPr>
        </p:nvSpPr>
        <p:spPr>
          <a:xfrm>
            <a:off x="1523999" y="1950332"/>
            <a:ext cx="9144001" cy="4358988"/>
          </a:xfrm>
          <a:prstGeom prst="rect">
            <a:avLst/>
          </a:prstGeom>
        </p:spPr>
        <p:txBody>
          <a:bodyPr vert="horz" lIns="0" tIns="0" rIns="0" bIns="0" rtlCol="0">
            <a:noAutofit/>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3" name="Footer Placeholder 3">
            <a:extLst>
              <a:ext uri="{FF2B5EF4-FFF2-40B4-BE49-F238E27FC236}">
                <a16:creationId xmlns:a16="http://schemas.microsoft.com/office/drawing/2014/main" id="{EDC686AE-3058-FE55-546D-858D3E70322E}"/>
              </a:ext>
            </a:extLst>
          </p:cNvPr>
          <p:cNvSpPr>
            <a:spLocks noGrp="1"/>
          </p:cNvSpPr>
          <p:nvPr>
            <p:ph type="ftr" sz="quarter" idx="10"/>
          </p:nvPr>
        </p:nvSpPr>
        <p:spPr>
          <a:xfrm>
            <a:off x="407367" y="6573599"/>
            <a:ext cx="11968105" cy="208201"/>
          </a:xfrm>
          <a:prstGeom prst="rect">
            <a:avLst/>
          </a:prstGeom>
        </p:spPr>
        <p:txBody>
          <a:bodyPr/>
          <a:lstStyle>
            <a:lvl1pPr>
              <a:defRPr sz="800">
                <a:solidFill>
                  <a:schemeClr val="bg1"/>
                </a:solidFill>
              </a:defRPr>
            </a:lvl1pPr>
          </a:lstStyle>
          <a:p>
            <a:r>
              <a:rPr lang="en-US" i="1">
                <a:solidFill>
                  <a:schemeClr val="tx1"/>
                </a:solidFill>
              </a:rPr>
              <a:t>Proprietary and Confidential. © 2026 KC2026. All Rights Reserved. FIFA World Cup 26™, FIFA World Cup™, World Cup™ and associated trademarks and logos are the property of FIFA.</a:t>
            </a:r>
            <a:endParaRPr lang="en-GB">
              <a:solidFill>
                <a:schemeClr val="tx1"/>
              </a:solidFill>
            </a:endParaRPr>
          </a:p>
        </p:txBody>
      </p:sp>
    </p:spTree>
    <p:extLst>
      <p:ext uri="{BB962C8B-B14F-4D97-AF65-F5344CB8AC3E}">
        <p14:creationId xmlns:p14="http://schemas.microsoft.com/office/powerpoint/2010/main" val="3525254717"/>
      </p:ext>
    </p:extLst>
  </p:cSld>
  <p:clrMapOvr>
    <a:masterClrMapping/>
  </p:clrMapOvr>
</p:sldLayout>
</file>

<file path=ppt/slideLayouts/slideLayout190.xml><?xml version="1.0" encoding="utf-8"?>
<p:sldLayout xmlns:a="http://schemas.openxmlformats.org/drawingml/2006/main" xmlns:r="http://schemas.openxmlformats.org/officeDocument/2006/relationships" xmlns:p="http://schemas.openxmlformats.org/presentationml/2006/main" preserve="1" userDrawn="1">
  <p:cSld name="Timeline - 4 steps">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89A8D2E7-38D1-0320-3237-945D8B917A22}"/>
              </a:ext>
            </a:extLst>
          </p:cNvPr>
          <p:cNvSpPr/>
          <p:nvPr userDrawn="1"/>
        </p:nvSpPr>
        <p:spPr>
          <a:xfrm>
            <a:off x="-1" y="0"/>
            <a:ext cx="12192000" cy="13716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b="0" i="0">
              <a:latin typeface="Aptos" panose="020B0004020202020204" pitchFamily="34" charset="0"/>
            </a:endParaRPr>
          </a:p>
        </p:txBody>
      </p:sp>
      <p:pic>
        <p:nvPicPr>
          <p:cNvPr id="7" name="Graphic 6">
            <a:extLst>
              <a:ext uri="{FF2B5EF4-FFF2-40B4-BE49-F238E27FC236}">
                <a16:creationId xmlns:a16="http://schemas.microsoft.com/office/drawing/2014/main" id="{D6E7A569-537F-C0D6-0CE2-DD63B0DDD074}"/>
              </a:ext>
            </a:extLst>
          </p:cNvPr>
          <p:cNvPicPr>
            <a:picLocks noChangeAspect="1"/>
          </p:cNvPicPr>
          <p:nvPr userDrawn="1"/>
        </p:nvPicPr>
        <p:blipFill>
          <a:blip>
            <a:extLst>
              <a:ext uri="{96DAC541-7B7A-43D3-8B79-37D633B846F1}">
                <asvg:svgBlip xmlns:asvg="http://schemas.microsoft.com/office/drawing/2016/SVG/main" r:embed="rId2"/>
              </a:ext>
            </a:extLst>
          </a:blip>
          <a:srcRect l="23384" t="-2066" r="7300" b="80431"/>
          <a:stretch/>
        </p:blipFill>
        <p:spPr>
          <a:xfrm>
            <a:off x="-1" y="162952"/>
            <a:ext cx="9029701" cy="1208648"/>
          </a:xfrm>
          <a:prstGeom prst="rect">
            <a:avLst/>
          </a:prstGeom>
        </p:spPr>
      </p:pic>
      <p:sp>
        <p:nvSpPr>
          <p:cNvPr id="8" name="Text Placeholder 8">
            <a:extLst>
              <a:ext uri="{FF2B5EF4-FFF2-40B4-BE49-F238E27FC236}">
                <a16:creationId xmlns:a16="http://schemas.microsoft.com/office/drawing/2014/main" id="{33CC6B48-894F-7566-CCEA-DA4105AD77A7}"/>
              </a:ext>
            </a:extLst>
          </p:cNvPr>
          <p:cNvSpPr>
            <a:spLocks noGrp="1"/>
          </p:cNvSpPr>
          <p:nvPr>
            <p:ph type="body" sz="quarter" idx="13" hasCustomPrompt="1"/>
          </p:nvPr>
        </p:nvSpPr>
        <p:spPr>
          <a:xfrm>
            <a:off x="1524000" y="385961"/>
            <a:ext cx="9144000" cy="676806"/>
          </a:xfrm>
        </p:spPr>
        <p:txBody>
          <a:bodyPr anchor="b">
            <a:noAutofit/>
          </a:bodyPr>
          <a:lstStyle>
            <a:lvl1pPr marL="0" indent="0" algn="ctr">
              <a:lnSpc>
                <a:spcPct val="80000"/>
              </a:lnSpc>
              <a:spcBef>
                <a:spcPts val="0"/>
              </a:spcBef>
              <a:spcAft>
                <a:spcPts val="0"/>
              </a:spcAft>
              <a:buNone/>
              <a:defRPr lang="en-US" sz="3600" b="1" i="0" kern="1200" cap="all" spc="0" baseline="0" dirty="0">
                <a:solidFill>
                  <a:schemeClr val="bg1"/>
                </a:solidFill>
                <a:latin typeface="Aptos Black" panose="020B0004020202020204" pitchFamily="34" charset="0"/>
                <a:ea typeface="Aptos Black" panose="020B0004020202020204" pitchFamily="34" charset="0"/>
                <a:cs typeface="Aptos Black" panose="020B0004020202020204" pitchFamily="34" charset="0"/>
              </a:defRPr>
            </a:lvl1pPr>
          </a:lstStyle>
          <a:p>
            <a:pPr lvl="0"/>
            <a:r>
              <a:rPr lang="en-US"/>
              <a:t>Headline</a:t>
            </a:r>
          </a:p>
        </p:txBody>
      </p:sp>
      <p:sp>
        <p:nvSpPr>
          <p:cNvPr id="4" name="Slide Number Placeholder 3">
            <a:extLst>
              <a:ext uri="{FF2B5EF4-FFF2-40B4-BE49-F238E27FC236}">
                <a16:creationId xmlns:a16="http://schemas.microsoft.com/office/drawing/2014/main" id="{A7469A4B-0B1C-3B20-DDC9-6D9A696CF2F9}"/>
              </a:ext>
            </a:extLst>
          </p:cNvPr>
          <p:cNvSpPr>
            <a:spLocks noGrp="1"/>
          </p:cNvSpPr>
          <p:nvPr>
            <p:ph type="sldNum" sz="quarter" idx="11"/>
          </p:nvPr>
        </p:nvSpPr>
        <p:spPr/>
        <p:txBody>
          <a:bodyPr/>
          <a:lstStyle/>
          <a:p>
            <a:fld id="{BCC574E5-598D-4C19-A93D-1F2ADF65AC13}" type="slidenum">
              <a:rPr lang="en-GB" smtClean="0"/>
              <a:pPr/>
              <a:t>‹#›</a:t>
            </a:fld>
            <a:endParaRPr lang="en-GB"/>
          </a:p>
        </p:txBody>
      </p:sp>
      <p:pic>
        <p:nvPicPr>
          <p:cNvPr id="5" name="Picture 4">
            <a:extLst>
              <a:ext uri="{FF2B5EF4-FFF2-40B4-BE49-F238E27FC236}">
                <a16:creationId xmlns:a16="http://schemas.microsoft.com/office/drawing/2014/main" id="{9B25AE57-3536-0774-B091-8D3D4477E903}"/>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11388337" y="265707"/>
            <a:ext cx="531777" cy="857250"/>
          </a:xfrm>
          <a:prstGeom prst="rect">
            <a:avLst/>
          </a:prstGeom>
        </p:spPr>
      </p:pic>
      <p:sp>
        <p:nvSpPr>
          <p:cNvPr id="2" name="Text Placeholder 7">
            <a:extLst>
              <a:ext uri="{FF2B5EF4-FFF2-40B4-BE49-F238E27FC236}">
                <a16:creationId xmlns:a16="http://schemas.microsoft.com/office/drawing/2014/main" id="{9DCFE379-60FA-9CE2-B8A3-119AD6464C4B}"/>
              </a:ext>
            </a:extLst>
          </p:cNvPr>
          <p:cNvSpPr>
            <a:spLocks noGrp="1"/>
          </p:cNvSpPr>
          <p:nvPr>
            <p:ph type="body" sz="quarter" idx="25" hasCustomPrompt="1"/>
          </p:nvPr>
        </p:nvSpPr>
        <p:spPr>
          <a:xfrm>
            <a:off x="448854" y="3042458"/>
            <a:ext cx="2675345" cy="2977342"/>
          </a:xfrm>
        </p:spPr>
        <p:txBody>
          <a:bodyPr/>
          <a:lstStyle>
            <a:lvl1pPr marL="0" indent="0" algn="ctr">
              <a:buNone/>
              <a:defRPr sz="1600" b="0" i="0">
                <a:solidFill>
                  <a:schemeClr val="tx1"/>
                </a:solidFill>
                <a:latin typeface="Aptos" panose="020B0004020202020204" pitchFamily="34" charset="0"/>
              </a:defRPr>
            </a:lvl1pPr>
            <a:lvl2pPr marL="457063" indent="0">
              <a:buNone/>
              <a:defRPr/>
            </a:lvl2pPr>
            <a:lvl3pPr marL="914126" indent="0">
              <a:buNone/>
              <a:defRPr/>
            </a:lvl3pPr>
            <a:lvl4pPr marL="1371189" indent="0">
              <a:buNone/>
              <a:defRPr/>
            </a:lvl4pPr>
            <a:lvl5pPr marL="1828252" indent="0">
              <a:buNone/>
              <a:defRPr/>
            </a:lvl5pPr>
          </a:lstStyle>
          <a:p>
            <a:pPr lvl="0"/>
            <a:r>
              <a:rPr lang="en-US"/>
              <a:t>Body copy</a:t>
            </a:r>
          </a:p>
        </p:txBody>
      </p:sp>
      <p:sp>
        <p:nvSpPr>
          <p:cNvPr id="9" name="Text Placeholder 4">
            <a:extLst>
              <a:ext uri="{FF2B5EF4-FFF2-40B4-BE49-F238E27FC236}">
                <a16:creationId xmlns:a16="http://schemas.microsoft.com/office/drawing/2014/main" id="{AF4EFF5B-56DA-9BEC-8CC2-60CAA238296A}"/>
              </a:ext>
            </a:extLst>
          </p:cNvPr>
          <p:cNvSpPr>
            <a:spLocks noGrp="1"/>
          </p:cNvSpPr>
          <p:nvPr>
            <p:ph type="body" sz="quarter" idx="37" hasCustomPrompt="1"/>
          </p:nvPr>
        </p:nvSpPr>
        <p:spPr>
          <a:xfrm>
            <a:off x="167876" y="1926385"/>
            <a:ext cx="3125465" cy="825132"/>
          </a:xfrm>
          <a:custGeom>
            <a:avLst/>
            <a:gdLst>
              <a:gd name="connsiteX0" fmla="*/ 0 w 2504203"/>
              <a:gd name="connsiteY0" fmla="*/ 0 h 1392720"/>
              <a:gd name="connsiteX1" fmla="*/ 1807843 w 2504203"/>
              <a:gd name="connsiteY1" fmla="*/ 0 h 1392720"/>
              <a:gd name="connsiteX2" fmla="*/ 2504203 w 2504203"/>
              <a:gd name="connsiteY2" fmla="*/ 696360 h 1392720"/>
              <a:gd name="connsiteX3" fmla="*/ 1807843 w 2504203"/>
              <a:gd name="connsiteY3" fmla="*/ 1392720 h 1392720"/>
              <a:gd name="connsiteX4" fmla="*/ 0 w 2504203"/>
              <a:gd name="connsiteY4" fmla="*/ 1392720 h 1392720"/>
              <a:gd name="connsiteX5" fmla="*/ 696360 w 2504203"/>
              <a:gd name="connsiteY5" fmla="*/ 696360 h 1392720"/>
              <a:gd name="connsiteX6" fmla="*/ 0 w 2504203"/>
              <a:gd name="connsiteY6" fmla="*/ 0 h 1392720"/>
              <a:gd name="connsiteX0" fmla="*/ 0 w 2504203"/>
              <a:gd name="connsiteY0" fmla="*/ 0 h 1392720"/>
              <a:gd name="connsiteX1" fmla="*/ 1807843 w 2504203"/>
              <a:gd name="connsiteY1" fmla="*/ 0 h 1392720"/>
              <a:gd name="connsiteX2" fmla="*/ 2504203 w 2504203"/>
              <a:gd name="connsiteY2" fmla="*/ 696360 h 1392720"/>
              <a:gd name="connsiteX3" fmla="*/ 1807843 w 2504203"/>
              <a:gd name="connsiteY3" fmla="*/ 1392720 h 1392720"/>
              <a:gd name="connsiteX4" fmla="*/ 0 w 2504203"/>
              <a:gd name="connsiteY4" fmla="*/ 1392720 h 1392720"/>
              <a:gd name="connsiteX5" fmla="*/ 279671 w 2504203"/>
              <a:gd name="connsiteY5" fmla="*/ 707935 h 1392720"/>
              <a:gd name="connsiteX6" fmla="*/ 0 w 2504203"/>
              <a:gd name="connsiteY6" fmla="*/ 0 h 1392720"/>
              <a:gd name="connsiteX0" fmla="*/ 0 w 2203261"/>
              <a:gd name="connsiteY0" fmla="*/ 0 h 1392720"/>
              <a:gd name="connsiteX1" fmla="*/ 1807843 w 2203261"/>
              <a:gd name="connsiteY1" fmla="*/ 0 h 1392720"/>
              <a:gd name="connsiteX2" fmla="*/ 2203261 w 2203261"/>
              <a:gd name="connsiteY2" fmla="*/ 707935 h 1392720"/>
              <a:gd name="connsiteX3" fmla="*/ 1807843 w 2203261"/>
              <a:gd name="connsiteY3" fmla="*/ 1392720 h 1392720"/>
              <a:gd name="connsiteX4" fmla="*/ 0 w 2203261"/>
              <a:gd name="connsiteY4" fmla="*/ 1392720 h 1392720"/>
              <a:gd name="connsiteX5" fmla="*/ 279671 w 2203261"/>
              <a:gd name="connsiteY5" fmla="*/ 707935 h 1392720"/>
              <a:gd name="connsiteX6" fmla="*/ 0 w 2203261"/>
              <a:gd name="connsiteY6" fmla="*/ 0 h 1392720"/>
              <a:gd name="connsiteX0" fmla="*/ 0 w 2102002"/>
              <a:gd name="connsiteY0" fmla="*/ 0 h 1392720"/>
              <a:gd name="connsiteX1" fmla="*/ 1807843 w 2102002"/>
              <a:gd name="connsiteY1" fmla="*/ 0 h 1392720"/>
              <a:gd name="connsiteX2" fmla="*/ 2102002 w 2102002"/>
              <a:gd name="connsiteY2" fmla="*/ 719509 h 1392720"/>
              <a:gd name="connsiteX3" fmla="*/ 1807843 w 2102002"/>
              <a:gd name="connsiteY3" fmla="*/ 1392720 h 1392720"/>
              <a:gd name="connsiteX4" fmla="*/ 0 w 2102002"/>
              <a:gd name="connsiteY4" fmla="*/ 1392720 h 1392720"/>
              <a:gd name="connsiteX5" fmla="*/ 279671 w 2102002"/>
              <a:gd name="connsiteY5" fmla="*/ 707935 h 1392720"/>
              <a:gd name="connsiteX6" fmla="*/ 0 w 2102002"/>
              <a:gd name="connsiteY6" fmla="*/ 0 h 13927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02002" h="1392720">
                <a:moveTo>
                  <a:pt x="0" y="0"/>
                </a:moveTo>
                <a:lnTo>
                  <a:pt x="1807843" y="0"/>
                </a:lnTo>
                <a:lnTo>
                  <a:pt x="2102002" y="719509"/>
                </a:lnTo>
                <a:lnTo>
                  <a:pt x="1807843" y="1392720"/>
                </a:lnTo>
                <a:lnTo>
                  <a:pt x="0" y="1392720"/>
                </a:lnTo>
                <a:lnTo>
                  <a:pt x="279671" y="707935"/>
                </a:lnTo>
                <a:lnTo>
                  <a:pt x="0" y="0"/>
                </a:lnTo>
                <a:close/>
              </a:path>
            </a:pathLst>
          </a:custGeom>
          <a:solidFill>
            <a:schemeClr val="accent2"/>
          </a:solidFill>
        </p:spPr>
        <p:txBody>
          <a:bodyPr anchor="ctr"/>
          <a:lstStyle>
            <a:lvl1pPr marL="0" indent="0" algn="ctr" defTabSz="457200" rtl="0" eaLnBrk="1" latinLnBrk="0" hangingPunct="1">
              <a:buNone/>
              <a:defRPr lang="en-US" sz="1600" b="1" i="0" kern="1200" cap="all" spc="150" baseline="0" dirty="0">
                <a:solidFill>
                  <a:schemeClr val="bg1"/>
                </a:solidFill>
                <a:latin typeface="Aptos ExtraBold" panose="020B0004020202020204" pitchFamily="34" charset="0"/>
                <a:ea typeface="Aptos ExtraBold" panose="020B0004020202020204" pitchFamily="34" charset="0"/>
                <a:cs typeface="Aptos ExtraBold" panose="020B0004020202020204" pitchFamily="34" charset="0"/>
              </a:defRPr>
            </a:lvl1pPr>
            <a:lvl2pPr marL="457063" indent="0">
              <a:buNone/>
              <a:defRPr/>
            </a:lvl2pPr>
            <a:lvl3pPr marL="914126" indent="0">
              <a:buNone/>
              <a:defRPr/>
            </a:lvl3pPr>
            <a:lvl4pPr marL="1371189" indent="0">
              <a:buNone/>
              <a:defRPr/>
            </a:lvl4pPr>
            <a:lvl5pPr marL="1828252" indent="0">
              <a:buNone/>
              <a:defRPr/>
            </a:lvl5pPr>
          </a:lstStyle>
          <a:p>
            <a:pPr lvl="0"/>
            <a:r>
              <a:rPr lang="en-US"/>
              <a:t>Subhead</a:t>
            </a:r>
          </a:p>
        </p:txBody>
      </p:sp>
      <p:sp>
        <p:nvSpPr>
          <p:cNvPr id="10" name="Text Placeholder 4">
            <a:extLst>
              <a:ext uri="{FF2B5EF4-FFF2-40B4-BE49-F238E27FC236}">
                <a16:creationId xmlns:a16="http://schemas.microsoft.com/office/drawing/2014/main" id="{D515A2D5-188D-A4D5-9B47-F3CD37E176D8}"/>
              </a:ext>
            </a:extLst>
          </p:cNvPr>
          <p:cNvSpPr>
            <a:spLocks noGrp="1"/>
          </p:cNvSpPr>
          <p:nvPr>
            <p:ph type="body" sz="quarter" idx="38" hasCustomPrompt="1"/>
          </p:nvPr>
        </p:nvSpPr>
        <p:spPr>
          <a:xfrm>
            <a:off x="3071017" y="1926385"/>
            <a:ext cx="3125465" cy="825132"/>
          </a:xfrm>
          <a:custGeom>
            <a:avLst/>
            <a:gdLst>
              <a:gd name="connsiteX0" fmla="*/ 0 w 2504203"/>
              <a:gd name="connsiteY0" fmla="*/ 0 h 1392720"/>
              <a:gd name="connsiteX1" fmla="*/ 1807843 w 2504203"/>
              <a:gd name="connsiteY1" fmla="*/ 0 h 1392720"/>
              <a:gd name="connsiteX2" fmla="*/ 2504203 w 2504203"/>
              <a:gd name="connsiteY2" fmla="*/ 696360 h 1392720"/>
              <a:gd name="connsiteX3" fmla="*/ 1807843 w 2504203"/>
              <a:gd name="connsiteY3" fmla="*/ 1392720 h 1392720"/>
              <a:gd name="connsiteX4" fmla="*/ 0 w 2504203"/>
              <a:gd name="connsiteY4" fmla="*/ 1392720 h 1392720"/>
              <a:gd name="connsiteX5" fmla="*/ 696360 w 2504203"/>
              <a:gd name="connsiteY5" fmla="*/ 696360 h 1392720"/>
              <a:gd name="connsiteX6" fmla="*/ 0 w 2504203"/>
              <a:gd name="connsiteY6" fmla="*/ 0 h 1392720"/>
              <a:gd name="connsiteX0" fmla="*/ 0 w 2504203"/>
              <a:gd name="connsiteY0" fmla="*/ 0 h 1392720"/>
              <a:gd name="connsiteX1" fmla="*/ 1807843 w 2504203"/>
              <a:gd name="connsiteY1" fmla="*/ 0 h 1392720"/>
              <a:gd name="connsiteX2" fmla="*/ 2504203 w 2504203"/>
              <a:gd name="connsiteY2" fmla="*/ 696360 h 1392720"/>
              <a:gd name="connsiteX3" fmla="*/ 1807843 w 2504203"/>
              <a:gd name="connsiteY3" fmla="*/ 1392720 h 1392720"/>
              <a:gd name="connsiteX4" fmla="*/ 0 w 2504203"/>
              <a:gd name="connsiteY4" fmla="*/ 1392720 h 1392720"/>
              <a:gd name="connsiteX5" fmla="*/ 279671 w 2504203"/>
              <a:gd name="connsiteY5" fmla="*/ 707935 h 1392720"/>
              <a:gd name="connsiteX6" fmla="*/ 0 w 2504203"/>
              <a:gd name="connsiteY6" fmla="*/ 0 h 1392720"/>
              <a:gd name="connsiteX0" fmla="*/ 0 w 2203261"/>
              <a:gd name="connsiteY0" fmla="*/ 0 h 1392720"/>
              <a:gd name="connsiteX1" fmla="*/ 1807843 w 2203261"/>
              <a:gd name="connsiteY1" fmla="*/ 0 h 1392720"/>
              <a:gd name="connsiteX2" fmla="*/ 2203261 w 2203261"/>
              <a:gd name="connsiteY2" fmla="*/ 707935 h 1392720"/>
              <a:gd name="connsiteX3" fmla="*/ 1807843 w 2203261"/>
              <a:gd name="connsiteY3" fmla="*/ 1392720 h 1392720"/>
              <a:gd name="connsiteX4" fmla="*/ 0 w 2203261"/>
              <a:gd name="connsiteY4" fmla="*/ 1392720 h 1392720"/>
              <a:gd name="connsiteX5" fmla="*/ 279671 w 2203261"/>
              <a:gd name="connsiteY5" fmla="*/ 707935 h 1392720"/>
              <a:gd name="connsiteX6" fmla="*/ 0 w 2203261"/>
              <a:gd name="connsiteY6" fmla="*/ 0 h 1392720"/>
              <a:gd name="connsiteX0" fmla="*/ 0 w 2102002"/>
              <a:gd name="connsiteY0" fmla="*/ 0 h 1392720"/>
              <a:gd name="connsiteX1" fmla="*/ 1807843 w 2102002"/>
              <a:gd name="connsiteY1" fmla="*/ 0 h 1392720"/>
              <a:gd name="connsiteX2" fmla="*/ 2102002 w 2102002"/>
              <a:gd name="connsiteY2" fmla="*/ 719509 h 1392720"/>
              <a:gd name="connsiteX3" fmla="*/ 1807843 w 2102002"/>
              <a:gd name="connsiteY3" fmla="*/ 1392720 h 1392720"/>
              <a:gd name="connsiteX4" fmla="*/ 0 w 2102002"/>
              <a:gd name="connsiteY4" fmla="*/ 1392720 h 1392720"/>
              <a:gd name="connsiteX5" fmla="*/ 279671 w 2102002"/>
              <a:gd name="connsiteY5" fmla="*/ 707935 h 1392720"/>
              <a:gd name="connsiteX6" fmla="*/ 0 w 2102002"/>
              <a:gd name="connsiteY6" fmla="*/ 0 h 13927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02002" h="1392720">
                <a:moveTo>
                  <a:pt x="0" y="0"/>
                </a:moveTo>
                <a:lnTo>
                  <a:pt x="1807843" y="0"/>
                </a:lnTo>
                <a:lnTo>
                  <a:pt x="2102002" y="719509"/>
                </a:lnTo>
                <a:lnTo>
                  <a:pt x="1807843" y="1392720"/>
                </a:lnTo>
                <a:lnTo>
                  <a:pt x="0" y="1392720"/>
                </a:lnTo>
                <a:lnTo>
                  <a:pt x="279671" y="707935"/>
                </a:lnTo>
                <a:lnTo>
                  <a:pt x="0" y="0"/>
                </a:lnTo>
                <a:close/>
              </a:path>
            </a:pathLst>
          </a:custGeom>
          <a:solidFill>
            <a:schemeClr val="accent4"/>
          </a:solidFill>
        </p:spPr>
        <p:txBody>
          <a:bodyPr anchor="ctr"/>
          <a:lstStyle>
            <a:lvl1pPr marL="0" indent="0" algn="ctr" defTabSz="457200" rtl="0" eaLnBrk="1" latinLnBrk="0" hangingPunct="1">
              <a:buNone/>
              <a:defRPr lang="en-US" sz="1600" b="1" i="0" kern="1200" cap="all" spc="150" baseline="0" dirty="0">
                <a:solidFill>
                  <a:schemeClr val="bg1"/>
                </a:solidFill>
                <a:latin typeface="Aptos ExtraBold" panose="020B0004020202020204" pitchFamily="34" charset="0"/>
                <a:ea typeface="Aptos ExtraBold" panose="020B0004020202020204" pitchFamily="34" charset="0"/>
                <a:cs typeface="Aptos ExtraBold" panose="020B0004020202020204" pitchFamily="34" charset="0"/>
              </a:defRPr>
            </a:lvl1pPr>
            <a:lvl2pPr marL="457063" indent="0">
              <a:buNone/>
              <a:defRPr/>
            </a:lvl2pPr>
            <a:lvl3pPr marL="914126" indent="0">
              <a:buNone/>
              <a:defRPr/>
            </a:lvl3pPr>
            <a:lvl4pPr marL="1371189" indent="0">
              <a:buNone/>
              <a:defRPr/>
            </a:lvl4pPr>
            <a:lvl5pPr marL="1828252" indent="0">
              <a:buNone/>
              <a:defRPr/>
            </a:lvl5pPr>
          </a:lstStyle>
          <a:p>
            <a:pPr lvl="0"/>
            <a:r>
              <a:rPr lang="en-US"/>
              <a:t>Subhead</a:t>
            </a:r>
          </a:p>
        </p:txBody>
      </p:sp>
      <p:sp>
        <p:nvSpPr>
          <p:cNvPr id="23" name="Text Placeholder 4">
            <a:extLst>
              <a:ext uri="{FF2B5EF4-FFF2-40B4-BE49-F238E27FC236}">
                <a16:creationId xmlns:a16="http://schemas.microsoft.com/office/drawing/2014/main" id="{AB3024A4-CFD0-32CB-CE46-F1005D399501}"/>
              </a:ext>
            </a:extLst>
          </p:cNvPr>
          <p:cNvSpPr>
            <a:spLocks noGrp="1"/>
          </p:cNvSpPr>
          <p:nvPr>
            <p:ph type="body" sz="quarter" idx="39" hasCustomPrompt="1"/>
          </p:nvPr>
        </p:nvSpPr>
        <p:spPr>
          <a:xfrm>
            <a:off x="5974158" y="1926385"/>
            <a:ext cx="3125465" cy="825132"/>
          </a:xfrm>
          <a:custGeom>
            <a:avLst/>
            <a:gdLst>
              <a:gd name="connsiteX0" fmla="*/ 0 w 2504203"/>
              <a:gd name="connsiteY0" fmla="*/ 0 h 1392720"/>
              <a:gd name="connsiteX1" fmla="*/ 1807843 w 2504203"/>
              <a:gd name="connsiteY1" fmla="*/ 0 h 1392720"/>
              <a:gd name="connsiteX2" fmla="*/ 2504203 w 2504203"/>
              <a:gd name="connsiteY2" fmla="*/ 696360 h 1392720"/>
              <a:gd name="connsiteX3" fmla="*/ 1807843 w 2504203"/>
              <a:gd name="connsiteY3" fmla="*/ 1392720 h 1392720"/>
              <a:gd name="connsiteX4" fmla="*/ 0 w 2504203"/>
              <a:gd name="connsiteY4" fmla="*/ 1392720 h 1392720"/>
              <a:gd name="connsiteX5" fmla="*/ 696360 w 2504203"/>
              <a:gd name="connsiteY5" fmla="*/ 696360 h 1392720"/>
              <a:gd name="connsiteX6" fmla="*/ 0 w 2504203"/>
              <a:gd name="connsiteY6" fmla="*/ 0 h 1392720"/>
              <a:gd name="connsiteX0" fmla="*/ 0 w 2504203"/>
              <a:gd name="connsiteY0" fmla="*/ 0 h 1392720"/>
              <a:gd name="connsiteX1" fmla="*/ 1807843 w 2504203"/>
              <a:gd name="connsiteY1" fmla="*/ 0 h 1392720"/>
              <a:gd name="connsiteX2" fmla="*/ 2504203 w 2504203"/>
              <a:gd name="connsiteY2" fmla="*/ 696360 h 1392720"/>
              <a:gd name="connsiteX3" fmla="*/ 1807843 w 2504203"/>
              <a:gd name="connsiteY3" fmla="*/ 1392720 h 1392720"/>
              <a:gd name="connsiteX4" fmla="*/ 0 w 2504203"/>
              <a:gd name="connsiteY4" fmla="*/ 1392720 h 1392720"/>
              <a:gd name="connsiteX5" fmla="*/ 279671 w 2504203"/>
              <a:gd name="connsiteY5" fmla="*/ 707935 h 1392720"/>
              <a:gd name="connsiteX6" fmla="*/ 0 w 2504203"/>
              <a:gd name="connsiteY6" fmla="*/ 0 h 1392720"/>
              <a:gd name="connsiteX0" fmla="*/ 0 w 2203261"/>
              <a:gd name="connsiteY0" fmla="*/ 0 h 1392720"/>
              <a:gd name="connsiteX1" fmla="*/ 1807843 w 2203261"/>
              <a:gd name="connsiteY1" fmla="*/ 0 h 1392720"/>
              <a:gd name="connsiteX2" fmla="*/ 2203261 w 2203261"/>
              <a:gd name="connsiteY2" fmla="*/ 707935 h 1392720"/>
              <a:gd name="connsiteX3" fmla="*/ 1807843 w 2203261"/>
              <a:gd name="connsiteY3" fmla="*/ 1392720 h 1392720"/>
              <a:gd name="connsiteX4" fmla="*/ 0 w 2203261"/>
              <a:gd name="connsiteY4" fmla="*/ 1392720 h 1392720"/>
              <a:gd name="connsiteX5" fmla="*/ 279671 w 2203261"/>
              <a:gd name="connsiteY5" fmla="*/ 707935 h 1392720"/>
              <a:gd name="connsiteX6" fmla="*/ 0 w 2203261"/>
              <a:gd name="connsiteY6" fmla="*/ 0 h 1392720"/>
              <a:gd name="connsiteX0" fmla="*/ 0 w 2102002"/>
              <a:gd name="connsiteY0" fmla="*/ 0 h 1392720"/>
              <a:gd name="connsiteX1" fmla="*/ 1807843 w 2102002"/>
              <a:gd name="connsiteY1" fmla="*/ 0 h 1392720"/>
              <a:gd name="connsiteX2" fmla="*/ 2102002 w 2102002"/>
              <a:gd name="connsiteY2" fmla="*/ 719509 h 1392720"/>
              <a:gd name="connsiteX3" fmla="*/ 1807843 w 2102002"/>
              <a:gd name="connsiteY3" fmla="*/ 1392720 h 1392720"/>
              <a:gd name="connsiteX4" fmla="*/ 0 w 2102002"/>
              <a:gd name="connsiteY4" fmla="*/ 1392720 h 1392720"/>
              <a:gd name="connsiteX5" fmla="*/ 279671 w 2102002"/>
              <a:gd name="connsiteY5" fmla="*/ 707935 h 1392720"/>
              <a:gd name="connsiteX6" fmla="*/ 0 w 2102002"/>
              <a:gd name="connsiteY6" fmla="*/ 0 h 13927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02002" h="1392720">
                <a:moveTo>
                  <a:pt x="0" y="0"/>
                </a:moveTo>
                <a:lnTo>
                  <a:pt x="1807843" y="0"/>
                </a:lnTo>
                <a:lnTo>
                  <a:pt x="2102002" y="719509"/>
                </a:lnTo>
                <a:lnTo>
                  <a:pt x="1807843" y="1392720"/>
                </a:lnTo>
                <a:lnTo>
                  <a:pt x="0" y="1392720"/>
                </a:lnTo>
                <a:lnTo>
                  <a:pt x="279671" y="707935"/>
                </a:lnTo>
                <a:lnTo>
                  <a:pt x="0" y="0"/>
                </a:lnTo>
                <a:close/>
              </a:path>
            </a:pathLst>
          </a:custGeom>
          <a:solidFill>
            <a:schemeClr val="accent1"/>
          </a:solidFill>
        </p:spPr>
        <p:txBody>
          <a:bodyPr anchor="ctr"/>
          <a:lstStyle>
            <a:lvl1pPr marL="0" indent="0" algn="ctr" defTabSz="457200" rtl="0" eaLnBrk="1" latinLnBrk="0" hangingPunct="1">
              <a:buNone/>
              <a:defRPr lang="en-US" sz="1600" b="1" i="0" kern="1200" cap="all" spc="150" baseline="0" dirty="0">
                <a:solidFill>
                  <a:schemeClr val="bg1"/>
                </a:solidFill>
                <a:latin typeface="Aptos ExtraBold" panose="020B0004020202020204" pitchFamily="34" charset="0"/>
                <a:ea typeface="Aptos ExtraBold" panose="020B0004020202020204" pitchFamily="34" charset="0"/>
                <a:cs typeface="Aptos ExtraBold" panose="020B0004020202020204" pitchFamily="34" charset="0"/>
              </a:defRPr>
            </a:lvl1pPr>
            <a:lvl2pPr marL="457063" indent="0">
              <a:buNone/>
              <a:defRPr/>
            </a:lvl2pPr>
            <a:lvl3pPr marL="914126" indent="0">
              <a:buNone/>
              <a:defRPr/>
            </a:lvl3pPr>
            <a:lvl4pPr marL="1371189" indent="0">
              <a:buNone/>
              <a:defRPr/>
            </a:lvl4pPr>
            <a:lvl5pPr marL="1828252" indent="0">
              <a:buNone/>
              <a:defRPr/>
            </a:lvl5pPr>
          </a:lstStyle>
          <a:p>
            <a:pPr lvl="0"/>
            <a:r>
              <a:rPr lang="en-US"/>
              <a:t>Subhead</a:t>
            </a:r>
          </a:p>
        </p:txBody>
      </p:sp>
      <p:sp>
        <p:nvSpPr>
          <p:cNvPr id="24" name="Text Placeholder 4">
            <a:extLst>
              <a:ext uri="{FF2B5EF4-FFF2-40B4-BE49-F238E27FC236}">
                <a16:creationId xmlns:a16="http://schemas.microsoft.com/office/drawing/2014/main" id="{F1526167-EE12-F77F-4360-98494F5F77D2}"/>
              </a:ext>
            </a:extLst>
          </p:cNvPr>
          <p:cNvSpPr>
            <a:spLocks noGrp="1"/>
          </p:cNvSpPr>
          <p:nvPr>
            <p:ph type="body" sz="quarter" idx="40" hasCustomPrompt="1"/>
          </p:nvPr>
        </p:nvSpPr>
        <p:spPr>
          <a:xfrm>
            <a:off x="8877300" y="1926385"/>
            <a:ext cx="3125465" cy="825132"/>
          </a:xfrm>
          <a:custGeom>
            <a:avLst/>
            <a:gdLst>
              <a:gd name="connsiteX0" fmla="*/ 0 w 2504203"/>
              <a:gd name="connsiteY0" fmla="*/ 0 h 1392720"/>
              <a:gd name="connsiteX1" fmla="*/ 1807843 w 2504203"/>
              <a:gd name="connsiteY1" fmla="*/ 0 h 1392720"/>
              <a:gd name="connsiteX2" fmla="*/ 2504203 w 2504203"/>
              <a:gd name="connsiteY2" fmla="*/ 696360 h 1392720"/>
              <a:gd name="connsiteX3" fmla="*/ 1807843 w 2504203"/>
              <a:gd name="connsiteY3" fmla="*/ 1392720 h 1392720"/>
              <a:gd name="connsiteX4" fmla="*/ 0 w 2504203"/>
              <a:gd name="connsiteY4" fmla="*/ 1392720 h 1392720"/>
              <a:gd name="connsiteX5" fmla="*/ 696360 w 2504203"/>
              <a:gd name="connsiteY5" fmla="*/ 696360 h 1392720"/>
              <a:gd name="connsiteX6" fmla="*/ 0 w 2504203"/>
              <a:gd name="connsiteY6" fmla="*/ 0 h 1392720"/>
              <a:gd name="connsiteX0" fmla="*/ 0 w 2504203"/>
              <a:gd name="connsiteY0" fmla="*/ 0 h 1392720"/>
              <a:gd name="connsiteX1" fmla="*/ 1807843 w 2504203"/>
              <a:gd name="connsiteY1" fmla="*/ 0 h 1392720"/>
              <a:gd name="connsiteX2" fmla="*/ 2504203 w 2504203"/>
              <a:gd name="connsiteY2" fmla="*/ 696360 h 1392720"/>
              <a:gd name="connsiteX3" fmla="*/ 1807843 w 2504203"/>
              <a:gd name="connsiteY3" fmla="*/ 1392720 h 1392720"/>
              <a:gd name="connsiteX4" fmla="*/ 0 w 2504203"/>
              <a:gd name="connsiteY4" fmla="*/ 1392720 h 1392720"/>
              <a:gd name="connsiteX5" fmla="*/ 279671 w 2504203"/>
              <a:gd name="connsiteY5" fmla="*/ 707935 h 1392720"/>
              <a:gd name="connsiteX6" fmla="*/ 0 w 2504203"/>
              <a:gd name="connsiteY6" fmla="*/ 0 h 1392720"/>
              <a:gd name="connsiteX0" fmla="*/ 0 w 2203261"/>
              <a:gd name="connsiteY0" fmla="*/ 0 h 1392720"/>
              <a:gd name="connsiteX1" fmla="*/ 1807843 w 2203261"/>
              <a:gd name="connsiteY1" fmla="*/ 0 h 1392720"/>
              <a:gd name="connsiteX2" fmla="*/ 2203261 w 2203261"/>
              <a:gd name="connsiteY2" fmla="*/ 707935 h 1392720"/>
              <a:gd name="connsiteX3" fmla="*/ 1807843 w 2203261"/>
              <a:gd name="connsiteY3" fmla="*/ 1392720 h 1392720"/>
              <a:gd name="connsiteX4" fmla="*/ 0 w 2203261"/>
              <a:gd name="connsiteY4" fmla="*/ 1392720 h 1392720"/>
              <a:gd name="connsiteX5" fmla="*/ 279671 w 2203261"/>
              <a:gd name="connsiteY5" fmla="*/ 707935 h 1392720"/>
              <a:gd name="connsiteX6" fmla="*/ 0 w 2203261"/>
              <a:gd name="connsiteY6" fmla="*/ 0 h 1392720"/>
              <a:gd name="connsiteX0" fmla="*/ 0 w 2102002"/>
              <a:gd name="connsiteY0" fmla="*/ 0 h 1392720"/>
              <a:gd name="connsiteX1" fmla="*/ 1807843 w 2102002"/>
              <a:gd name="connsiteY1" fmla="*/ 0 h 1392720"/>
              <a:gd name="connsiteX2" fmla="*/ 2102002 w 2102002"/>
              <a:gd name="connsiteY2" fmla="*/ 719509 h 1392720"/>
              <a:gd name="connsiteX3" fmla="*/ 1807843 w 2102002"/>
              <a:gd name="connsiteY3" fmla="*/ 1392720 h 1392720"/>
              <a:gd name="connsiteX4" fmla="*/ 0 w 2102002"/>
              <a:gd name="connsiteY4" fmla="*/ 1392720 h 1392720"/>
              <a:gd name="connsiteX5" fmla="*/ 279671 w 2102002"/>
              <a:gd name="connsiteY5" fmla="*/ 707935 h 1392720"/>
              <a:gd name="connsiteX6" fmla="*/ 0 w 2102002"/>
              <a:gd name="connsiteY6" fmla="*/ 0 h 13927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02002" h="1392720">
                <a:moveTo>
                  <a:pt x="0" y="0"/>
                </a:moveTo>
                <a:lnTo>
                  <a:pt x="1807843" y="0"/>
                </a:lnTo>
                <a:lnTo>
                  <a:pt x="2102002" y="719509"/>
                </a:lnTo>
                <a:lnTo>
                  <a:pt x="1807843" y="1392720"/>
                </a:lnTo>
                <a:lnTo>
                  <a:pt x="0" y="1392720"/>
                </a:lnTo>
                <a:lnTo>
                  <a:pt x="279671" y="707935"/>
                </a:lnTo>
                <a:lnTo>
                  <a:pt x="0" y="0"/>
                </a:lnTo>
                <a:close/>
              </a:path>
            </a:pathLst>
          </a:custGeom>
          <a:solidFill>
            <a:schemeClr val="accent3"/>
          </a:solidFill>
        </p:spPr>
        <p:txBody>
          <a:bodyPr anchor="ctr"/>
          <a:lstStyle>
            <a:lvl1pPr marL="0" indent="0" algn="ctr" defTabSz="457200" rtl="0" eaLnBrk="1" latinLnBrk="0" hangingPunct="1">
              <a:buNone/>
              <a:defRPr lang="en-US" sz="1600" b="1" i="0" kern="1200" cap="all" spc="150" baseline="0" dirty="0">
                <a:solidFill>
                  <a:schemeClr val="bg1"/>
                </a:solidFill>
                <a:latin typeface="Aptos ExtraBold" panose="020B0004020202020204" pitchFamily="34" charset="0"/>
                <a:ea typeface="Aptos ExtraBold" panose="020B0004020202020204" pitchFamily="34" charset="0"/>
                <a:cs typeface="Aptos ExtraBold" panose="020B0004020202020204" pitchFamily="34" charset="0"/>
              </a:defRPr>
            </a:lvl1pPr>
            <a:lvl2pPr marL="457063" indent="0">
              <a:buNone/>
              <a:defRPr/>
            </a:lvl2pPr>
            <a:lvl3pPr marL="914126" indent="0">
              <a:buNone/>
              <a:defRPr/>
            </a:lvl3pPr>
            <a:lvl4pPr marL="1371189" indent="0">
              <a:buNone/>
              <a:defRPr/>
            </a:lvl4pPr>
            <a:lvl5pPr marL="1828252" indent="0">
              <a:buNone/>
              <a:defRPr/>
            </a:lvl5pPr>
          </a:lstStyle>
          <a:p>
            <a:pPr lvl="0"/>
            <a:r>
              <a:rPr lang="en-US"/>
              <a:t>Subhead</a:t>
            </a:r>
          </a:p>
        </p:txBody>
      </p:sp>
      <p:sp>
        <p:nvSpPr>
          <p:cNvPr id="26" name="Text Placeholder 7">
            <a:extLst>
              <a:ext uri="{FF2B5EF4-FFF2-40B4-BE49-F238E27FC236}">
                <a16:creationId xmlns:a16="http://schemas.microsoft.com/office/drawing/2014/main" id="{6EA48E8B-7E7B-A399-76CB-5CAE78502190}"/>
              </a:ext>
            </a:extLst>
          </p:cNvPr>
          <p:cNvSpPr>
            <a:spLocks noGrp="1"/>
          </p:cNvSpPr>
          <p:nvPr>
            <p:ph type="body" sz="quarter" idx="42" hasCustomPrompt="1"/>
          </p:nvPr>
        </p:nvSpPr>
        <p:spPr>
          <a:xfrm>
            <a:off x="3314699" y="3042458"/>
            <a:ext cx="2683021" cy="2977342"/>
          </a:xfrm>
        </p:spPr>
        <p:txBody>
          <a:bodyPr/>
          <a:lstStyle>
            <a:lvl1pPr marL="0" indent="0" algn="ctr">
              <a:buNone/>
              <a:defRPr sz="1600" b="0" i="0">
                <a:solidFill>
                  <a:schemeClr val="tx1"/>
                </a:solidFill>
                <a:latin typeface="Aptos" panose="020B0004020202020204" pitchFamily="34" charset="0"/>
              </a:defRPr>
            </a:lvl1pPr>
            <a:lvl2pPr marL="457063" indent="0">
              <a:buNone/>
              <a:defRPr/>
            </a:lvl2pPr>
            <a:lvl3pPr marL="914126" indent="0">
              <a:buNone/>
              <a:defRPr/>
            </a:lvl3pPr>
            <a:lvl4pPr marL="1371189" indent="0">
              <a:buNone/>
              <a:defRPr/>
            </a:lvl4pPr>
            <a:lvl5pPr marL="1828252" indent="0">
              <a:buNone/>
              <a:defRPr/>
            </a:lvl5pPr>
          </a:lstStyle>
          <a:p>
            <a:pPr lvl="0"/>
            <a:r>
              <a:rPr lang="en-US"/>
              <a:t>Body copy</a:t>
            </a:r>
          </a:p>
        </p:txBody>
      </p:sp>
      <p:sp>
        <p:nvSpPr>
          <p:cNvPr id="27" name="Text Placeholder 7">
            <a:extLst>
              <a:ext uri="{FF2B5EF4-FFF2-40B4-BE49-F238E27FC236}">
                <a16:creationId xmlns:a16="http://schemas.microsoft.com/office/drawing/2014/main" id="{14315AF6-CB98-BD8A-75FE-C7AF622E5CF6}"/>
              </a:ext>
            </a:extLst>
          </p:cNvPr>
          <p:cNvSpPr>
            <a:spLocks noGrp="1"/>
          </p:cNvSpPr>
          <p:nvPr>
            <p:ph type="body" sz="quarter" idx="43" hasCustomPrompt="1"/>
          </p:nvPr>
        </p:nvSpPr>
        <p:spPr>
          <a:xfrm>
            <a:off x="6194280" y="3042458"/>
            <a:ext cx="2683020" cy="2977342"/>
          </a:xfrm>
        </p:spPr>
        <p:txBody>
          <a:bodyPr/>
          <a:lstStyle>
            <a:lvl1pPr marL="0" indent="0" algn="ctr">
              <a:buNone/>
              <a:defRPr sz="1600" b="0" i="0">
                <a:solidFill>
                  <a:schemeClr val="tx1"/>
                </a:solidFill>
                <a:latin typeface="Aptos" panose="020B0004020202020204" pitchFamily="34" charset="0"/>
              </a:defRPr>
            </a:lvl1pPr>
            <a:lvl2pPr marL="457063" indent="0">
              <a:buNone/>
              <a:defRPr/>
            </a:lvl2pPr>
            <a:lvl3pPr marL="914126" indent="0">
              <a:buNone/>
              <a:defRPr/>
            </a:lvl3pPr>
            <a:lvl4pPr marL="1371189" indent="0">
              <a:buNone/>
              <a:defRPr/>
            </a:lvl4pPr>
            <a:lvl5pPr marL="1828252" indent="0">
              <a:buNone/>
              <a:defRPr/>
            </a:lvl5pPr>
          </a:lstStyle>
          <a:p>
            <a:pPr lvl="0"/>
            <a:r>
              <a:rPr lang="en-US"/>
              <a:t>Body copy</a:t>
            </a:r>
          </a:p>
        </p:txBody>
      </p:sp>
      <p:sp>
        <p:nvSpPr>
          <p:cNvPr id="28" name="Text Placeholder 7">
            <a:extLst>
              <a:ext uri="{FF2B5EF4-FFF2-40B4-BE49-F238E27FC236}">
                <a16:creationId xmlns:a16="http://schemas.microsoft.com/office/drawing/2014/main" id="{E76A7827-D3AB-8006-C4A9-FB4FDC1D6BB5}"/>
              </a:ext>
            </a:extLst>
          </p:cNvPr>
          <p:cNvSpPr>
            <a:spLocks noGrp="1"/>
          </p:cNvSpPr>
          <p:nvPr>
            <p:ph type="body" sz="quarter" idx="44" hasCustomPrompt="1"/>
          </p:nvPr>
        </p:nvSpPr>
        <p:spPr>
          <a:xfrm>
            <a:off x="9029700" y="3042458"/>
            <a:ext cx="2729447" cy="2977342"/>
          </a:xfrm>
        </p:spPr>
        <p:txBody>
          <a:bodyPr/>
          <a:lstStyle>
            <a:lvl1pPr marL="0" indent="0" algn="ctr">
              <a:buNone/>
              <a:defRPr sz="1600" b="0" i="0">
                <a:solidFill>
                  <a:schemeClr val="tx1"/>
                </a:solidFill>
                <a:latin typeface="Aptos" panose="020B0004020202020204" pitchFamily="34" charset="0"/>
              </a:defRPr>
            </a:lvl1pPr>
            <a:lvl2pPr marL="457063" indent="0">
              <a:buNone/>
              <a:defRPr/>
            </a:lvl2pPr>
            <a:lvl3pPr marL="914126" indent="0">
              <a:buNone/>
              <a:defRPr/>
            </a:lvl3pPr>
            <a:lvl4pPr marL="1371189" indent="0">
              <a:buNone/>
              <a:defRPr/>
            </a:lvl4pPr>
            <a:lvl5pPr marL="1828252" indent="0">
              <a:buNone/>
              <a:defRPr/>
            </a:lvl5pPr>
          </a:lstStyle>
          <a:p>
            <a:pPr lvl="0"/>
            <a:r>
              <a:rPr lang="en-US"/>
              <a:t>Body copy</a:t>
            </a:r>
          </a:p>
        </p:txBody>
      </p:sp>
      <p:sp>
        <p:nvSpPr>
          <p:cNvPr id="3" name="Footer Placeholder 3">
            <a:extLst>
              <a:ext uri="{FF2B5EF4-FFF2-40B4-BE49-F238E27FC236}">
                <a16:creationId xmlns:a16="http://schemas.microsoft.com/office/drawing/2014/main" id="{472357D7-0DD0-0D95-49A4-0754E34EEB21}"/>
              </a:ext>
            </a:extLst>
          </p:cNvPr>
          <p:cNvSpPr>
            <a:spLocks noGrp="1"/>
          </p:cNvSpPr>
          <p:nvPr>
            <p:ph type="ftr" sz="quarter" idx="10"/>
          </p:nvPr>
        </p:nvSpPr>
        <p:spPr>
          <a:xfrm>
            <a:off x="407367" y="6573599"/>
            <a:ext cx="11968105" cy="208201"/>
          </a:xfrm>
          <a:prstGeom prst="rect">
            <a:avLst/>
          </a:prstGeom>
        </p:spPr>
        <p:txBody>
          <a:bodyPr/>
          <a:lstStyle>
            <a:lvl1pPr>
              <a:defRPr sz="800">
                <a:solidFill>
                  <a:schemeClr val="bg1"/>
                </a:solidFill>
              </a:defRPr>
            </a:lvl1pPr>
          </a:lstStyle>
          <a:p>
            <a:r>
              <a:rPr lang="en-US" i="1">
                <a:solidFill>
                  <a:schemeClr val="tx1"/>
                </a:solidFill>
              </a:rPr>
              <a:t>Proprietary and Confidential. © 2026 KC2026. All Rights Reserved. FIFA World Cup 26™, FIFA World Cup™, World Cup™ and associated trademarks and logos are the property of FIFA.</a:t>
            </a:r>
            <a:endParaRPr lang="en-GB">
              <a:solidFill>
                <a:schemeClr val="tx1"/>
              </a:solidFill>
            </a:endParaRPr>
          </a:p>
        </p:txBody>
      </p:sp>
    </p:spTree>
    <p:extLst>
      <p:ext uri="{BB962C8B-B14F-4D97-AF65-F5344CB8AC3E}">
        <p14:creationId xmlns:p14="http://schemas.microsoft.com/office/powerpoint/2010/main" val="397851803"/>
      </p:ext>
    </p:extLst>
  </p:cSld>
  <p:clrMapOvr>
    <a:masterClrMapping/>
  </p:clrMapOvr>
</p:sldLayout>
</file>

<file path=ppt/slideLayouts/slideLayout191.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FAB4F7-39E0-75E6-D19D-65286F77E477}"/>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98A38229-B5E3-B9BB-BEB5-9763FEE4CDFC}"/>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A93DD0EA-2134-63F9-7514-AA10F243835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61787292-CF0F-8114-422C-15B138315581}"/>
              </a:ext>
            </a:extLst>
          </p:cNvPr>
          <p:cNvSpPr>
            <a:spLocks noGrp="1"/>
          </p:cNvSpPr>
          <p:nvPr>
            <p:ph type="dt" sz="half" idx="10"/>
          </p:nvPr>
        </p:nvSpPr>
        <p:spPr/>
        <p:txBody>
          <a:bodyPr/>
          <a:lstStyle/>
          <a:p>
            <a:fld id="{7CA9CEB1-1553-45A9-9A5D-9E89FEC14704}" type="datetimeFigureOut">
              <a:rPr lang="en-US" smtClean="0"/>
              <a:t>4/29/2026</a:t>
            </a:fld>
            <a:endParaRPr lang="en-US"/>
          </a:p>
        </p:txBody>
      </p:sp>
      <p:sp>
        <p:nvSpPr>
          <p:cNvPr id="7" name="Slide Number Placeholder 6">
            <a:extLst>
              <a:ext uri="{FF2B5EF4-FFF2-40B4-BE49-F238E27FC236}">
                <a16:creationId xmlns:a16="http://schemas.microsoft.com/office/drawing/2014/main" id="{CAB27FAA-0D1E-03AF-CC68-D3B97C2FCD0A}"/>
              </a:ext>
            </a:extLst>
          </p:cNvPr>
          <p:cNvSpPr>
            <a:spLocks noGrp="1"/>
          </p:cNvSpPr>
          <p:nvPr>
            <p:ph type="sldNum" sz="quarter" idx="12"/>
          </p:nvPr>
        </p:nvSpPr>
        <p:spPr/>
        <p:txBody>
          <a:bodyPr/>
          <a:lstStyle/>
          <a:p>
            <a:fld id="{69A06495-E4EF-45EC-A05F-1D2028970C80}" type="slidenum">
              <a:rPr lang="en-US" smtClean="0"/>
              <a:t>‹#›</a:t>
            </a:fld>
            <a:endParaRPr lang="en-US"/>
          </a:p>
        </p:txBody>
      </p:sp>
      <p:sp>
        <p:nvSpPr>
          <p:cNvPr id="8" name="Footer Placeholder 3">
            <a:extLst>
              <a:ext uri="{FF2B5EF4-FFF2-40B4-BE49-F238E27FC236}">
                <a16:creationId xmlns:a16="http://schemas.microsoft.com/office/drawing/2014/main" id="{97CD4568-1E6F-8BFC-00F8-A3C6400C6538}"/>
              </a:ext>
            </a:extLst>
          </p:cNvPr>
          <p:cNvSpPr>
            <a:spLocks noGrp="1"/>
          </p:cNvSpPr>
          <p:nvPr>
            <p:ph type="ftr" sz="quarter" idx="13"/>
          </p:nvPr>
        </p:nvSpPr>
        <p:spPr>
          <a:xfrm>
            <a:off x="407367" y="6573599"/>
            <a:ext cx="11968105" cy="208201"/>
          </a:xfrm>
          <a:prstGeom prst="rect">
            <a:avLst/>
          </a:prstGeom>
        </p:spPr>
        <p:txBody>
          <a:bodyPr/>
          <a:lstStyle>
            <a:lvl1pPr>
              <a:defRPr sz="800">
                <a:solidFill>
                  <a:schemeClr val="bg1"/>
                </a:solidFill>
              </a:defRPr>
            </a:lvl1pPr>
          </a:lstStyle>
          <a:p>
            <a:r>
              <a:rPr lang="en-US" i="1">
                <a:solidFill>
                  <a:schemeClr val="tx1"/>
                </a:solidFill>
              </a:rPr>
              <a:t>Proprietary and Confidential. © 2026 KC2026. All Rights Reserved. FIFA World Cup 26™, FIFA World Cup™, World Cup™ and associated trademarks and logos are the property of FIFA.</a:t>
            </a:r>
            <a:endParaRPr lang="en-GB">
              <a:solidFill>
                <a:schemeClr val="tx1"/>
              </a:solidFill>
            </a:endParaRPr>
          </a:p>
        </p:txBody>
      </p:sp>
    </p:spTree>
    <p:extLst>
      <p:ext uri="{BB962C8B-B14F-4D97-AF65-F5344CB8AC3E}">
        <p14:creationId xmlns:p14="http://schemas.microsoft.com/office/powerpoint/2010/main" val="2268620798"/>
      </p:ext>
    </p:extLst>
  </p:cSld>
  <p:clrMapOvr>
    <a:masterClrMapping/>
  </p:clrMapOvr>
</p:sldLayout>
</file>

<file path=ppt/slideLayouts/slideLayout192.xml><?xml version="1.0" encoding="utf-8"?>
<p:sldLayout xmlns:a="http://schemas.openxmlformats.org/drawingml/2006/main" xmlns:r="http://schemas.openxmlformats.org/officeDocument/2006/relationships" xmlns:p="http://schemas.openxmlformats.org/presentationml/2006/main" preserve="1" userDrawn="1">
  <p:cSld name="106_Custom Layout">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EF1B382E-095D-384C-E713-1DC21A14CD48}"/>
              </a:ext>
            </a:extLst>
          </p:cNvPr>
          <p:cNvSpPr/>
          <p:nvPr userDrawn="1"/>
        </p:nvSpPr>
        <p:spPr>
          <a:xfrm>
            <a:off x="-1" y="0"/>
            <a:ext cx="12192000" cy="13716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b="0" i="0">
              <a:latin typeface="Aptos" panose="020B0004020202020204" pitchFamily="34" charset="0"/>
            </a:endParaRPr>
          </a:p>
        </p:txBody>
      </p:sp>
      <p:pic>
        <p:nvPicPr>
          <p:cNvPr id="10" name="Graphic 9">
            <a:extLst>
              <a:ext uri="{FF2B5EF4-FFF2-40B4-BE49-F238E27FC236}">
                <a16:creationId xmlns:a16="http://schemas.microsoft.com/office/drawing/2014/main" id="{9343794E-82A0-96F9-079C-F858DE4F6244}"/>
              </a:ext>
            </a:extLst>
          </p:cNvPr>
          <p:cNvPicPr>
            <a:picLocks noChangeAspect="1"/>
          </p:cNvPicPr>
          <p:nvPr userDrawn="1"/>
        </p:nvPicPr>
        <p:blipFill>
          <a:blip>
            <a:extLst>
              <a:ext uri="{96DAC541-7B7A-43D3-8B79-37D633B846F1}">
                <asvg:svgBlip xmlns:asvg="http://schemas.microsoft.com/office/drawing/2016/SVG/main" r:embed="rId2"/>
              </a:ext>
            </a:extLst>
          </a:blip>
          <a:srcRect l="23384" t="-2066" r="7300" b="80431"/>
          <a:stretch/>
        </p:blipFill>
        <p:spPr>
          <a:xfrm>
            <a:off x="-1" y="162952"/>
            <a:ext cx="9029701" cy="1208648"/>
          </a:xfrm>
          <a:prstGeom prst="rect">
            <a:avLst/>
          </a:prstGeom>
        </p:spPr>
      </p:pic>
      <p:sp>
        <p:nvSpPr>
          <p:cNvPr id="4" name="Slide Number Placeholder 3">
            <a:extLst>
              <a:ext uri="{FF2B5EF4-FFF2-40B4-BE49-F238E27FC236}">
                <a16:creationId xmlns:a16="http://schemas.microsoft.com/office/drawing/2014/main" id="{0A98B556-BF99-7E0F-28D5-40BBBDB85F08}"/>
              </a:ext>
            </a:extLst>
          </p:cNvPr>
          <p:cNvSpPr>
            <a:spLocks noGrp="1"/>
          </p:cNvSpPr>
          <p:nvPr>
            <p:ph type="sldNum" sz="quarter" idx="11"/>
          </p:nvPr>
        </p:nvSpPr>
        <p:spPr/>
        <p:txBody>
          <a:bodyPr/>
          <a:lstStyle/>
          <a:p>
            <a:fld id="{BCC574E5-598D-4C19-A93D-1F2ADF65AC13}" type="slidenum">
              <a:rPr lang="en-GB" smtClean="0"/>
              <a:pPr/>
              <a:t>‹#›</a:t>
            </a:fld>
            <a:endParaRPr lang="en-GB"/>
          </a:p>
        </p:txBody>
      </p:sp>
      <p:sp>
        <p:nvSpPr>
          <p:cNvPr id="12" name="Text Placeholder 8">
            <a:extLst>
              <a:ext uri="{FF2B5EF4-FFF2-40B4-BE49-F238E27FC236}">
                <a16:creationId xmlns:a16="http://schemas.microsoft.com/office/drawing/2014/main" id="{F4DD8C52-BBC0-95DD-BF77-C9DCA08C345E}"/>
              </a:ext>
            </a:extLst>
          </p:cNvPr>
          <p:cNvSpPr>
            <a:spLocks noGrp="1"/>
          </p:cNvSpPr>
          <p:nvPr>
            <p:ph type="body" sz="quarter" idx="13" hasCustomPrompt="1"/>
          </p:nvPr>
        </p:nvSpPr>
        <p:spPr>
          <a:xfrm>
            <a:off x="1447800" y="385961"/>
            <a:ext cx="9220200" cy="676806"/>
          </a:xfrm>
        </p:spPr>
        <p:txBody>
          <a:bodyPr anchor="ctr">
            <a:noAutofit/>
          </a:bodyPr>
          <a:lstStyle>
            <a:lvl1pPr marL="0" indent="0" algn="ctr">
              <a:lnSpc>
                <a:spcPct val="80000"/>
              </a:lnSpc>
              <a:spcBef>
                <a:spcPts val="0"/>
              </a:spcBef>
              <a:spcAft>
                <a:spcPts val="0"/>
              </a:spcAft>
              <a:buNone/>
              <a:defRPr lang="en-US" sz="3600" b="1" i="0" kern="1200" cap="all" spc="0" baseline="0" dirty="0">
                <a:solidFill>
                  <a:schemeClr val="accent6"/>
                </a:solidFill>
                <a:latin typeface="Aptos Black" panose="020B0004020202020204" pitchFamily="34" charset="0"/>
                <a:ea typeface="Aptos Black" panose="020B0004020202020204" pitchFamily="34" charset="0"/>
                <a:cs typeface="Aptos Black" panose="020B0004020202020204" pitchFamily="34" charset="0"/>
              </a:defRPr>
            </a:lvl1pPr>
          </a:lstStyle>
          <a:p>
            <a:pPr lvl="0"/>
            <a:r>
              <a:rPr lang="en-US"/>
              <a:t>Headline</a:t>
            </a:r>
          </a:p>
        </p:txBody>
      </p:sp>
      <p:pic>
        <p:nvPicPr>
          <p:cNvPr id="2" name="Picture 1">
            <a:extLst>
              <a:ext uri="{FF2B5EF4-FFF2-40B4-BE49-F238E27FC236}">
                <a16:creationId xmlns:a16="http://schemas.microsoft.com/office/drawing/2014/main" id="{88FCAAFF-18BD-C118-987E-C0945460CE44}"/>
              </a:ext>
            </a:extLst>
          </p:cNvPr>
          <p:cNvPicPr>
            <a:picLocks noChangeAspect="1"/>
          </p:cNvPicPr>
          <p:nvPr userDrawn="1"/>
        </p:nvPicPr>
        <p:blipFill>
          <a:blip r:embed="rId3"/>
          <a:stretch>
            <a:fillRect/>
          </a:stretch>
        </p:blipFill>
        <p:spPr>
          <a:xfrm>
            <a:off x="11317639" y="184332"/>
            <a:ext cx="612000" cy="1020000"/>
          </a:xfrm>
          <a:prstGeom prst="rect">
            <a:avLst/>
          </a:prstGeom>
        </p:spPr>
      </p:pic>
      <p:sp>
        <p:nvSpPr>
          <p:cNvPr id="6" name="Text Placeholder 9">
            <a:extLst>
              <a:ext uri="{FF2B5EF4-FFF2-40B4-BE49-F238E27FC236}">
                <a16:creationId xmlns:a16="http://schemas.microsoft.com/office/drawing/2014/main" id="{A79A7FB0-DD28-68D9-64D9-B789D1559627}"/>
              </a:ext>
            </a:extLst>
          </p:cNvPr>
          <p:cNvSpPr>
            <a:spLocks noGrp="1"/>
          </p:cNvSpPr>
          <p:nvPr>
            <p:ph type="body" sz="quarter" idx="18" hasCustomPrompt="1"/>
          </p:nvPr>
        </p:nvSpPr>
        <p:spPr>
          <a:xfrm>
            <a:off x="381000" y="1521674"/>
            <a:ext cx="3733800" cy="4790048"/>
          </a:xfrm>
        </p:spPr>
        <p:txBody>
          <a:bodyPr anchor="ctr"/>
          <a:lstStyle>
            <a:lvl1pPr marL="0" indent="0" algn="r">
              <a:lnSpc>
                <a:spcPct val="80000"/>
              </a:lnSpc>
              <a:spcBef>
                <a:spcPts val="400"/>
              </a:spcBef>
              <a:buNone/>
              <a:defRPr sz="2800" b="1" i="0" cap="all" spc="0" baseline="0">
                <a:solidFill>
                  <a:schemeClr val="accent1"/>
                </a:solidFill>
                <a:latin typeface="Aptos Black" panose="020B0004020202020204" pitchFamily="34" charset="0"/>
              </a:defRPr>
            </a:lvl1pPr>
            <a:lvl2pPr marL="274183" indent="0">
              <a:buNone/>
              <a:defRPr/>
            </a:lvl2pPr>
            <a:lvl3pPr marL="548366" indent="0">
              <a:buNone/>
              <a:defRPr/>
            </a:lvl3pPr>
            <a:lvl4pPr marL="822549" indent="0">
              <a:buNone/>
              <a:defRPr/>
            </a:lvl4pPr>
            <a:lvl5pPr marL="1096732" indent="0">
              <a:buNone/>
              <a:defRPr/>
            </a:lvl5pPr>
          </a:lstStyle>
          <a:p>
            <a:pPr lvl="0"/>
            <a:r>
              <a:rPr lang="en-US"/>
              <a:t>Subhead</a:t>
            </a:r>
          </a:p>
        </p:txBody>
      </p:sp>
      <p:sp>
        <p:nvSpPr>
          <p:cNvPr id="7" name="Text Placeholder 4">
            <a:extLst>
              <a:ext uri="{FF2B5EF4-FFF2-40B4-BE49-F238E27FC236}">
                <a16:creationId xmlns:a16="http://schemas.microsoft.com/office/drawing/2014/main" id="{C0FBA2B4-E3B6-A381-123E-0F16FBE04442}"/>
              </a:ext>
            </a:extLst>
          </p:cNvPr>
          <p:cNvSpPr>
            <a:spLocks noGrp="1"/>
          </p:cNvSpPr>
          <p:nvPr>
            <p:ph type="body" sz="quarter" idx="41"/>
          </p:nvPr>
        </p:nvSpPr>
        <p:spPr>
          <a:xfrm>
            <a:off x="4267200" y="1534553"/>
            <a:ext cx="7540800" cy="4790048"/>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3">
            <a:extLst>
              <a:ext uri="{FF2B5EF4-FFF2-40B4-BE49-F238E27FC236}">
                <a16:creationId xmlns:a16="http://schemas.microsoft.com/office/drawing/2014/main" id="{43BB3255-CD5C-1A2B-3875-0ADDAF584935}"/>
              </a:ext>
            </a:extLst>
          </p:cNvPr>
          <p:cNvSpPr>
            <a:spLocks noGrp="1"/>
          </p:cNvSpPr>
          <p:nvPr>
            <p:ph type="ftr" sz="quarter" idx="10"/>
          </p:nvPr>
        </p:nvSpPr>
        <p:spPr>
          <a:xfrm>
            <a:off x="407367" y="6573599"/>
            <a:ext cx="11968105" cy="208201"/>
          </a:xfrm>
          <a:prstGeom prst="rect">
            <a:avLst/>
          </a:prstGeom>
        </p:spPr>
        <p:txBody>
          <a:bodyPr/>
          <a:lstStyle>
            <a:lvl1pPr>
              <a:defRPr sz="800">
                <a:solidFill>
                  <a:schemeClr val="bg1"/>
                </a:solidFill>
              </a:defRPr>
            </a:lvl1pPr>
          </a:lstStyle>
          <a:p>
            <a:r>
              <a:rPr lang="en-US" i="1">
                <a:solidFill>
                  <a:schemeClr val="tx1"/>
                </a:solidFill>
              </a:rPr>
              <a:t>Proprietary and Confidential. © 2026 KC2026. All Rights Reserved. FIFA World Cup 26™, FIFA World Cup™, World Cup™ and associated trademarks and logos are the property of FIFA.</a:t>
            </a:r>
            <a:endParaRPr lang="en-GB">
              <a:solidFill>
                <a:schemeClr val="tx1"/>
              </a:solidFill>
            </a:endParaRPr>
          </a:p>
        </p:txBody>
      </p:sp>
    </p:spTree>
    <p:extLst>
      <p:ext uri="{BB962C8B-B14F-4D97-AF65-F5344CB8AC3E}">
        <p14:creationId xmlns:p14="http://schemas.microsoft.com/office/powerpoint/2010/main" val="186594002"/>
      </p:ext>
    </p:extLst>
  </p:cSld>
  <p:clrMapOvr>
    <a:masterClrMapping/>
  </p:clrMapOvr>
</p:sldLayout>
</file>

<file path=ppt/slideLayouts/slideLayout193.xml><?xml version="1.0" encoding="utf-8"?>
<p:sldLayout xmlns:a="http://schemas.openxmlformats.org/drawingml/2006/main" xmlns:r="http://schemas.openxmlformats.org/officeDocument/2006/relationships" xmlns:p="http://schemas.openxmlformats.org/presentationml/2006/main" preserve="1" userDrawn="1">
  <p:cSld name="1_Title Slide">
    <p:bg>
      <p:bgPr>
        <a:solidFill>
          <a:schemeClr val="accent1"/>
        </a:solidFill>
        <a:effectLst/>
      </p:bgPr>
    </p:bg>
    <p:spTree>
      <p:nvGrpSpPr>
        <p:cNvPr id="1" name=""/>
        <p:cNvGrpSpPr/>
        <p:nvPr/>
      </p:nvGrpSpPr>
      <p:grpSpPr>
        <a:xfrm>
          <a:off x="0" y="0"/>
          <a:ext cx="0" cy="0"/>
          <a:chOff x="0" y="0"/>
          <a:chExt cx="0" cy="0"/>
        </a:xfrm>
      </p:grpSpPr>
      <p:pic>
        <p:nvPicPr>
          <p:cNvPr id="7" name="Graphic 6">
            <a:extLst>
              <a:ext uri="{FF2B5EF4-FFF2-40B4-BE49-F238E27FC236}">
                <a16:creationId xmlns:a16="http://schemas.microsoft.com/office/drawing/2014/main" id="{6554937F-DEAE-F273-7133-193BEEFC9DAF}"/>
              </a:ext>
            </a:extLst>
          </p:cNvPr>
          <p:cNvPicPr>
            <a:picLocks noChangeAspect="1"/>
          </p:cNvPicPr>
          <p:nvPr userDrawn="1"/>
        </p:nvPicPr>
        <p:blipFill>
          <a:blip>
            <a:extLst>
              <a:ext uri="{96DAC541-7B7A-43D3-8B79-37D633B846F1}">
                <asvg:svgBlip xmlns:asvg="http://schemas.microsoft.com/office/drawing/2016/SVG/main" r:embed="rId2"/>
              </a:ext>
            </a:extLst>
          </a:blip>
          <a:srcRect l="43386" b="41844"/>
          <a:stretch/>
        </p:blipFill>
        <p:spPr>
          <a:xfrm>
            <a:off x="0" y="2947800"/>
            <a:ext cx="8915400" cy="3927673"/>
          </a:xfrm>
          <a:prstGeom prst="rect">
            <a:avLst/>
          </a:prstGeom>
        </p:spPr>
      </p:pic>
      <p:sp>
        <p:nvSpPr>
          <p:cNvPr id="8" name="Subtitle 2">
            <a:extLst>
              <a:ext uri="{FF2B5EF4-FFF2-40B4-BE49-F238E27FC236}">
                <a16:creationId xmlns:a16="http://schemas.microsoft.com/office/drawing/2014/main" id="{9324C1D3-8AB4-AAB5-7B7F-87203FD6E6B0}"/>
              </a:ext>
            </a:extLst>
          </p:cNvPr>
          <p:cNvSpPr>
            <a:spLocks noGrp="1"/>
          </p:cNvSpPr>
          <p:nvPr>
            <p:ph type="subTitle" idx="1" hasCustomPrompt="1"/>
          </p:nvPr>
        </p:nvSpPr>
        <p:spPr>
          <a:xfrm>
            <a:off x="381000" y="2055337"/>
            <a:ext cx="7517432" cy="385531"/>
          </a:xfrm>
        </p:spPr>
        <p:txBody>
          <a:bodyPr anchor="t" anchorCtr="0">
            <a:noAutofit/>
          </a:bodyPr>
          <a:lstStyle>
            <a:lvl1pPr marL="0" indent="0" algn="l">
              <a:buNone/>
              <a:defRPr sz="2400">
                <a:solidFill>
                  <a:schemeClr val="bg1"/>
                </a:solidFill>
              </a:defRPr>
            </a:lvl1pPr>
            <a:lvl2pPr marL="0" indent="0" algn="l">
              <a:buNone/>
              <a:defRPr i="1">
                <a:solidFill>
                  <a:schemeClr val="bg1"/>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pPr lvl="0"/>
            <a:r>
              <a:rPr lang="en-US"/>
              <a:t>Click to edit Subtitle</a:t>
            </a:r>
          </a:p>
        </p:txBody>
      </p:sp>
      <p:sp>
        <p:nvSpPr>
          <p:cNvPr id="9" name="Text Placeholder 10">
            <a:extLst>
              <a:ext uri="{FF2B5EF4-FFF2-40B4-BE49-F238E27FC236}">
                <a16:creationId xmlns:a16="http://schemas.microsoft.com/office/drawing/2014/main" id="{15D9225D-4117-7A9B-A2A9-FADC283FC86E}"/>
              </a:ext>
            </a:extLst>
          </p:cNvPr>
          <p:cNvSpPr>
            <a:spLocks noGrp="1"/>
          </p:cNvSpPr>
          <p:nvPr>
            <p:ph type="body" sz="quarter" idx="14" hasCustomPrompt="1"/>
          </p:nvPr>
        </p:nvSpPr>
        <p:spPr>
          <a:xfrm>
            <a:off x="381000" y="2507962"/>
            <a:ext cx="7517432" cy="466305"/>
          </a:xfrm>
        </p:spPr>
        <p:txBody>
          <a:bodyPr/>
          <a:lstStyle>
            <a:lvl1pPr marL="0" indent="0">
              <a:buNone/>
              <a:defRPr b="0" i="0">
                <a:solidFill>
                  <a:schemeClr val="bg1"/>
                </a:solidFill>
                <a:latin typeface="Aptos" panose="020B0004020202020204" pitchFamily="34" charset="0"/>
              </a:defRPr>
            </a:lvl1pPr>
            <a:lvl2pPr marL="228600" indent="0">
              <a:buNone/>
              <a:defRPr>
                <a:solidFill>
                  <a:schemeClr val="bg1"/>
                </a:solidFill>
              </a:defRPr>
            </a:lvl2pPr>
            <a:lvl3pPr marL="457200" indent="0">
              <a:buNone/>
              <a:defRPr>
                <a:solidFill>
                  <a:schemeClr val="bg1"/>
                </a:solidFill>
              </a:defRPr>
            </a:lvl3pPr>
            <a:lvl4pPr marL="685800" indent="0">
              <a:buNone/>
              <a:defRPr>
                <a:solidFill>
                  <a:schemeClr val="bg1"/>
                </a:solidFill>
              </a:defRPr>
            </a:lvl4pPr>
            <a:lvl5pPr marL="914400" indent="0">
              <a:buNone/>
              <a:defRPr>
                <a:solidFill>
                  <a:schemeClr val="bg1"/>
                </a:solidFill>
              </a:defRPr>
            </a:lvl5pPr>
          </a:lstStyle>
          <a:p>
            <a:pPr lvl="0"/>
            <a:r>
              <a:rPr lang="en-US"/>
              <a:t>Date  |  Presenter</a:t>
            </a:r>
          </a:p>
        </p:txBody>
      </p:sp>
      <p:sp>
        <p:nvSpPr>
          <p:cNvPr id="10" name="Text Placeholder 20">
            <a:extLst>
              <a:ext uri="{FF2B5EF4-FFF2-40B4-BE49-F238E27FC236}">
                <a16:creationId xmlns:a16="http://schemas.microsoft.com/office/drawing/2014/main" id="{B6BC814F-ECD2-0E8E-D191-FA9B349D98C4}"/>
              </a:ext>
            </a:extLst>
          </p:cNvPr>
          <p:cNvSpPr>
            <a:spLocks noGrp="1"/>
          </p:cNvSpPr>
          <p:nvPr>
            <p:ph type="body" sz="quarter" idx="15" hasCustomPrompt="1"/>
          </p:nvPr>
        </p:nvSpPr>
        <p:spPr>
          <a:xfrm>
            <a:off x="381000" y="398362"/>
            <a:ext cx="8534400" cy="1656975"/>
          </a:xfrm>
        </p:spPr>
        <p:txBody>
          <a:bodyPr anchor="b"/>
          <a:lstStyle>
            <a:lvl1pPr marL="0" indent="0">
              <a:lnSpc>
                <a:spcPct val="80000"/>
              </a:lnSpc>
              <a:buNone/>
              <a:defRPr lang="en-US" sz="5400" b="1" i="0" kern="1200" cap="all" baseline="0" dirty="0" smtClean="0">
                <a:solidFill>
                  <a:schemeClr val="accent6"/>
                </a:solidFill>
                <a:latin typeface="Aptos Black" panose="020B0004020202020204" pitchFamily="34" charset="0"/>
                <a:ea typeface="+mj-ea"/>
                <a:cs typeface="+mj-cs"/>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External Title Slide</a:t>
            </a:r>
          </a:p>
        </p:txBody>
      </p:sp>
      <p:sp>
        <p:nvSpPr>
          <p:cNvPr id="14" name="Rectangle 13">
            <a:extLst>
              <a:ext uri="{FF2B5EF4-FFF2-40B4-BE49-F238E27FC236}">
                <a16:creationId xmlns:a16="http://schemas.microsoft.com/office/drawing/2014/main" id="{BA90ACFF-F660-729E-0C68-CF1D9C9A0D37}"/>
              </a:ext>
            </a:extLst>
          </p:cNvPr>
          <p:cNvSpPr>
            <a:spLocks noGrp="1" noRot="1" noMove="1" noResize="1" noEditPoints="1" noAdjustHandles="1" noChangeArrowheads="1" noChangeShapeType="1"/>
          </p:cNvSpPr>
          <p:nvPr userDrawn="1"/>
        </p:nvSpPr>
        <p:spPr>
          <a:xfrm>
            <a:off x="11266098" y="76199"/>
            <a:ext cx="724619" cy="1143001"/>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C30CD467-2673-5592-44FF-E4631E107BE1}"/>
              </a:ext>
            </a:extLst>
          </p:cNvPr>
          <p:cNvPicPr>
            <a:picLocks noChangeAspect="1"/>
          </p:cNvPicPr>
          <p:nvPr userDrawn="1"/>
        </p:nvPicPr>
        <p:blipFill>
          <a:blip r:embed="rId3"/>
          <a:srcRect l="37799" t="36701" r="39392" b="36485"/>
          <a:stretch>
            <a:fillRect/>
          </a:stretch>
        </p:blipFill>
        <p:spPr>
          <a:xfrm>
            <a:off x="9620292" y="76199"/>
            <a:ext cx="2370425" cy="3715408"/>
          </a:xfrm>
          <a:prstGeom prst="rect">
            <a:avLst/>
          </a:prstGeom>
        </p:spPr>
      </p:pic>
      <p:sp>
        <p:nvSpPr>
          <p:cNvPr id="2" name="Footer Placeholder 3">
            <a:extLst>
              <a:ext uri="{FF2B5EF4-FFF2-40B4-BE49-F238E27FC236}">
                <a16:creationId xmlns:a16="http://schemas.microsoft.com/office/drawing/2014/main" id="{31C474DD-7978-54E7-FB91-B897F6555884}"/>
              </a:ext>
            </a:extLst>
          </p:cNvPr>
          <p:cNvSpPr>
            <a:spLocks noGrp="1"/>
          </p:cNvSpPr>
          <p:nvPr>
            <p:ph type="ftr" sz="quarter" idx="10"/>
          </p:nvPr>
        </p:nvSpPr>
        <p:spPr>
          <a:xfrm>
            <a:off x="407367" y="6573599"/>
            <a:ext cx="11968105" cy="208201"/>
          </a:xfrm>
          <a:prstGeom prst="rect">
            <a:avLst/>
          </a:prstGeom>
        </p:spPr>
        <p:txBody>
          <a:bodyPr/>
          <a:lstStyle>
            <a:lvl1pPr>
              <a:defRPr sz="800">
                <a:solidFill>
                  <a:schemeClr val="bg1"/>
                </a:solidFill>
              </a:defRPr>
            </a:lvl1pPr>
          </a:lstStyle>
          <a:p>
            <a:r>
              <a:rPr lang="en-US" i="1"/>
              <a:t>Proprietary and Confidential. © 2026 KC2026. All Rights Reserved. FIFA World Cup 26™, FIFA World Cup™, World Cup™ and associated trademarks and logos are the property of FIFA.</a:t>
            </a:r>
            <a:endParaRPr lang="en-GB"/>
          </a:p>
        </p:txBody>
      </p:sp>
    </p:spTree>
    <p:extLst>
      <p:ext uri="{BB962C8B-B14F-4D97-AF65-F5344CB8AC3E}">
        <p14:creationId xmlns:p14="http://schemas.microsoft.com/office/powerpoint/2010/main" val="316799561"/>
      </p:ext>
    </p:extLst>
  </p:cSld>
  <p:clrMapOvr>
    <a:masterClrMapping/>
  </p:clrMapOvr>
</p:sldLayout>
</file>

<file path=ppt/slideLayouts/slideLayout194.xml><?xml version="1.0" encoding="utf-8"?>
<p:sldLayout xmlns:a="http://schemas.openxmlformats.org/drawingml/2006/main" xmlns:r="http://schemas.openxmlformats.org/officeDocument/2006/relationships" xmlns:p="http://schemas.openxmlformats.org/presentationml/2006/main" preserve="1" userDrawn="1">
  <p:cSld name="4_Divider slide">
    <p:bg>
      <p:bgPr>
        <a:solidFill>
          <a:schemeClr val="accent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BA90ACFF-F660-729E-0C68-CF1D9C9A0D37}"/>
              </a:ext>
            </a:extLst>
          </p:cNvPr>
          <p:cNvSpPr>
            <a:spLocks noGrp="1" noRot="1" noMove="1" noResize="1" noEditPoints="1" noAdjustHandles="1" noChangeArrowheads="1" noChangeShapeType="1"/>
          </p:cNvSpPr>
          <p:nvPr userDrawn="1"/>
        </p:nvSpPr>
        <p:spPr>
          <a:xfrm>
            <a:off x="11266098" y="76199"/>
            <a:ext cx="724619" cy="1143001"/>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lide Number Placeholder 3">
            <a:extLst>
              <a:ext uri="{FF2B5EF4-FFF2-40B4-BE49-F238E27FC236}">
                <a16:creationId xmlns:a16="http://schemas.microsoft.com/office/drawing/2014/main" id="{1D406E88-78F3-DCE5-B8A2-678ECCEEA32C}"/>
              </a:ext>
            </a:extLst>
          </p:cNvPr>
          <p:cNvSpPr>
            <a:spLocks noGrp="1"/>
          </p:cNvSpPr>
          <p:nvPr>
            <p:ph type="sldNum" sz="quarter" idx="11"/>
          </p:nvPr>
        </p:nvSpPr>
        <p:spPr>
          <a:xfrm>
            <a:off x="11424000" y="6573600"/>
            <a:ext cx="384000" cy="180000"/>
          </a:xfrm>
        </p:spPr>
        <p:txBody>
          <a:bodyPr/>
          <a:lstStyle>
            <a:lvl1pPr>
              <a:defRPr>
                <a:solidFill>
                  <a:schemeClr val="bg1"/>
                </a:solidFill>
              </a:defRPr>
            </a:lvl1pPr>
          </a:lstStyle>
          <a:p>
            <a:fld id="{BCC574E5-598D-4C19-A93D-1F2ADF65AC13}" type="slidenum">
              <a:rPr lang="en-GB" smtClean="0"/>
              <a:pPr/>
              <a:t>‹#›</a:t>
            </a:fld>
            <a:endParaRPr lang="en-GB"/>
          </a:p>
        </p:txBody>
      </p:sp>
      <p:pic>
        <p:nvPicPr>
          <p:cNvPr id="4" name="Graphic 3">
            <a:extLst>
              <a:ext uri="{FF2B5EF4-FFF2-40B4-BE49-F238E27FC236}">
                <a16:creationId xmlns:a16="http://schemas.microsoft.com/office/drawing/2014/main" id="{C3662675-FE4A-CD02-7E38-A18BD44B5949}"/>
              </a:ext>
            </a:extLst>
          </p:cNvPr>
          <p:cNvPicPr>
            <a:picLocks noChangeAspect="1"/>
          </p:cNvPicPr>
          <p:nvPr userDrawn="1"/>
        </p:nvPicPr>
        <p:blipFill>
          <a:blip>
            <a:extLst>
              <a:ext uri="{96DAC541-7B7A-43D3-8B79-37D633B846F1}">
                <asvg:svgBlip xmlns:asvg="http://schemas.microsoft.com/office/drawing/2016/SVG/main" r:embed="rId2"/>
              </a:ext>
            </a:extLst>
          </a:blip>
          <a:srcRect r="42536" b="41964"/>
          <a:stretch/>
        </p:blipFill>
        <p:spPr>
          <a:xfrm>
            <a:off x="3142785" y="2938507"/>
            <a:ext cx="9049215" cy="3919493"/>
          </a:xfrm>
          <a:prstGeom prst="rect">
            <a:avLst/>
          </a:prstGeom>
        </p:spPr>
      </p:pic>
      <p:sp>
        <p:nvSpPr>
          <p:cNvPr id="5" name="Text Placeholder 20">
            <a:extLst>
              <a:ext uri="{FF2B5EF4-FFF2-40B4-BE49-F238E27FC236}">
                <a16:creationId xmlns:a16="http://schemas.microsoft.com/office/drawing/2014/main" id="{BEA1A9C8-D74C-A928-2BB6-8B0D88F30370}"/>
              </a:ext>
            </a:extLst>
          </p:cNvPr>
          <p:cNvSpPr>
            <a:spLocks noGrp="1"/>
          </p:cNvSpPr>
          <p:nvPr>
            <p:ph type="body" sz="quarter" idx="15" hasCustomPrompt="1"/>
          </p:nvPr>
        </p:nvSpPr>
        <p:spPr>
          <a:xfrm>
            <a:off x="381000" y="835024"/>
            <a:ext cx="11427000" cy="2994026"/>
          </a:xfrm>
        </p:spPr>
        <p:txBody>
          <a:bodyPr anchor="ctr"/>
          <a:lstStyle>
            <a:lvl1pPr marL="0" indent="0" algn="l">
              <a:lnSpc>
                <a:spcPct val="80000"/>
              </a:lnSpc>
              <a:buNone/>
              <a:defRPr lang="en-US" sz="5400" b="1" i="0" kern="1200" cap="all" baseline="0" dirty="0" smtClean="0">
                <a:solidFill>
                  <a:schemeClr val="bg1"/>
                </a:solidFill>
                <a:latin typeface="Aptos Black" panose="020B0004020202020204" pitchFamily="34" charset="0"/>
                <a:ea typeface="+mj-ea"/>
                <a:cs typeface="+mj-cs"/>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Divider Slide</a:t>
            </a:r>
          </a:p>
        </p:txBody>
      </p:sp>
      <p:pic>
        <p:nvPicPr>
          <p:cNvPr id="2" name="Picture 1">
            <a:extLst>
              <a:ext uri="{FF2B5EF4-FFF2-40B4-BE49-F238E27FC236}">
                <a16:creationId xmlns:a16="http://schemas.microsoft.com/office/drawing/2014/main" id="{1D19EBEF-B9FB-32E9-0BCC-8D411BF879EA}"/>
              </a:ext>
            </a:extLst>
          </p:cNvPr>
          <p:cNvPicPr>
            <a:picLocks noChangeAspect="1"/>
          </p:cNvPicPr>
          <p:nvPr userDrawn="1"/>
        </p:nvPicPr>
        <p:blipFill>
          <a:blip r:embed="rId3"/>
          <a:stretch>
            <a:fillRect/>
          </a:stretch>
        </p:blipFill>
        <p:spPr>
          <a:xfrm>
            <a:off x="10870330" y="-304800"/>
            <a:ext cx="1491339" cy="1988452"/>
          </a:xfrm>
          <a:prstGeom prst="rect">
            <a:avLst/>
          </a:prstGeom>
        </p:spPr>
      </p:pic>
      <p:sp>
        <p:nvSpPr>
          <p:cNvPr id="6" name="Footer Placeholder 3">
            <a:extLst>
              <a:ext uri="{FF2B5EF4-FFF2-40B4-BE49-F238E27FC236}">
                <a16:creationId xmlns:a16="http://schemas.microsoft.com/office/drawing/2014/main" id="{ED71007F-EFAE-9D7E-58AA-129D92DC680E}"/>
              </a:ext>
            </a:extLst>
          </p:cNvPr>
          <p:cNvSpPr>
            <a:spLocks noGrp="1"/>
          </p:cNvSpPr>
          <p:nvPr>
            <p:ph type="ftr" sz="quarter" idx="10"/>
          </p:nvPr>
        </p:nvSpPr>
        <p:spPr>
          <a:xfrm>
            <a:off x="407367" y="6573599"/>
            <a:ext cx="11968105" cy="208201"/>
          </a:xfrm>
          <a:prstGeom prst="rect">
            <a:avLst/>
          </a:prstGeom>
        </p:spPr>
        <p:txBody>
          <a:bodyPr/>
          <a:lstStyle>
            <a:lvl1pPr>
              <a:defRPr sz="800">
                <a:solidFill>
                  <a:schemeClr val="bg1"/>
                </a:solidFill>
              </a:defRPr>
            </a:lvl1pPr>
          </a:lstStyle>
          <a:p>
            <a:r>
              <a:rPr lang="en-US" i="1"/>
              <a:t>Proprietary and Confidential. © 2026 KC2026. All Rights Reserved. FIFA World Cup 26™, FIFA World Cup™, World Cup™ and associated trademarks and logos are the property of FIFA.</a:t>
            </a:r>
            <a:endParaRPr lang="en-GB"/>
          </a:p>
        </p:txBody>
      </p:sp>
    </p:spTree>
    <p:extLst>
      <p:ext uri="{BB962C8B-B14F-4D97-AF65-F5344CB8AC3E}">
        <p14:creationId xmlns:p14="http://schemas.microsoft.com/office/powerpoint/2010/main" val="432913050"/>
      </p:ext>
    </p:extLst>
  </p:cSld>
  <p:clrMapOvr>
    <a:masterClrMapping/>
  </p:clrMapOvr>
</p:sldLayout>
</file>

<file path=ppt/slideLayouts/slideLayout195.xml><?xml version="1.0" encoding="utf-8"?>
<p:sldLayout xmlns:a="http://schemas.openxmlformats.org/drawingml/2006/main" xmlns:r="http://schemas.openxmlformats.org/officeDocument/2006/relationships" xmlns:p="http://schemas.openxmlformats.org/presentationml/2006/main" preserve="1" userDrawn="1">
  <p:cSld name="1_Countdown">
    <p:bg>
      <p:bgPr>
        <a:solidFill>
          <a:schemeClr val="accent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BA90ACFF-F660-729E-0C68-CF1D9C9A0D37}"/>
              </a:ext>
            </a:extLst>
          </p:cNvPr>
          <p:cNvSpPr>
            <a:spLocks noGrp="1" noRot="1" noMove="1" noResize="1" noEditPoints="1" noAdjustHandles="1" noChangeArrowheads="1" noChangeShapeType="1"/>
          </p:cNvSpPr>
          <p:nvPr userDrawn="1"/>
        </p:nvSpPr>
        <p:spPr>
          <a:xfrm>
            <a:off x="11266098" y="76199"/>
            <a:ext cx="724619" cy="1143001"/>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Slide Number Placeholder 3">
            <a:extLst>
              <a:ext uri="{FF2B5EF4-FFF2-40B4-BE49-F238E27FC236}">
                <a16:creationId xmlns:a16="http://schemas.microsoft.com/office/drawing/2014/main" id="{FEF4C72A-68CD-811A-8B1D-86A7C65FD247}"/>
              </a:ext>
            </a:extLst>
          </p:cNvPr>
          <p:cNvSpPr>
            <a:spLocks noGrp="1"/>
          </p:cNvSpPr>
          <p:nvPr>
            <p:ph type="sldNum" sz="quarter" idx="11"/>
          </p:nvPr>
        </p:nvSpPr>
        <p:spPr>
          <a:xfrm>
            <a:off x="11424000" y="6573600"/>
            <a:ext cx="384000" cy="180000"/>
          </a:xfrm>
        </p:spPr>
        <p:txBody>
          <a:bodyPr/>
          <a:lstStyle>
            <a:lvl1pPr>
              <a:defRPr>
                <a:solidFill>
                  <a:schemeClr val="bg1"/>
                </a:solidFill>
              </a:defRPr>
            </a:lvl1pPr>
          </a:lstStyle>
          <a:p>
            <a:fld id="{BCC574E5-598D-4C19-A93D-1F2ADF65AC13}" type="slidenum">
              <a:rPr lang="en-GB" smtClean="0"/>
              <a:pPr/>
              <a:t>‹#›</a:t>
            </a:fld>
            <a:endParaRPr lang="en-GB"/>
          </a:p>
        </p:txBody>
      </p:sp>
      <p:pic>
        <p:nvPicPr>
          <p:cNvPr id="7" name="Graphic 6">
            <a:extLst>
              <a:ext uri="{FF2B5EF4-FFF2-40B4-BE49-F238E27FC236}">
                <a16:creationId xmlns:a16="http://schemas.microsoft.com/office/drawing/2014/main" id="{E9A2CCB8-86A7-F9E3-BE2A-FF2ADA94B05F}"/>
              </a:ext>
            </a:extLst>
          </p:cNvPr>
          <p:cNvPicPr>
            <a:picLocks noChangeAspect="1"/>
          </p:cNvPicPr>
          <p:nvPr userDrawn="1"/>
        </p:nvPicPr>
        <p:blipFill>
          <a:blip>
            <a:extLst>
              <a:ext uri="{96DAC541-7B7A-43D3-8B79-37D633B846F1}">
                <asvg:svgBlip xmlns:asvg="http://schemas.microsoft.com/office/drawing/2016/SVG/main" r:embed="rId2"/>
              </a:ext>
            </a:extLst>
          </a:blip>
          <a:srcRect r="42536" b="41964"/>
          <a:stretch/>
        </p:blipFill>
        <p:spPr>
          <a:xfrm>
            <a:off x="3142785" y="2938507"/>
            <a:ext cx="9049215" cy="3919493"/>
          </a:xfrm>
          <a:prstGeom prst="rect">
            <a:avLst/>
          </a:prstGeom>
        </p:spPr>
      </p:pic>
      <p:sp>
        <p:nvSpPr>
          <p:cNvPr id="8" name="TextBox 7">
            <a:extLst>
              <a:ext uri="{FF2B5EF4-FFF2-40B4-BE49-F238E27FC236}">
                <a16:creationId xmlns:a16="http://schemas.microsoft.com/office/drawing/2014/main" id="{CD2D9D91-EA97-DAB5-1721-4857210531CD}"/>
              </a:ext>
            </a:extLst>
          </p:cNvPr>
          <p:cNvSpPr txBox="1"/>
          <p:nvPr userDrawn="1"/>
        </p:nvSpPr>
        <p:spPr>
          <a:xfrm>
            <a:off x="2362200" y="4045403"/>
            <a:ext cx="7467600" cy="1446550"/>
          </a:xfrm>
          <a:prstGeom prst="rect">
            <a:avLst/>
          </a:prstGeom>
          <a:noFill/>
        </p:spPr>
        <p:txBody>
          <a:bodyPr wrap="square" rtlCol="0">
            <a:spAutoFit/>
          </a:bodyPr>
          <a:lstStyle/>
          <a:p>
            <a:pPr algn="ctr"/>
            <a:r>
              <a:rPr lang="en-US" sz="8800" b="1">
                <a:solidFill>
                  <a:schemeClr val="bg1"/>
                </a:solidFill>
                <a:latin typeface="Aptos Black" panose="020B0004020202020204" pitchFamily="34" charset="0"/>
              </a:rPr>
              <a:t>DAYS TO GO</a:t>
            </a:r>
          </a:p>
        </p:txBody>
      </p:sp>
      <p:sp>
        <p:nvSpPr>
          <p:cNvPr id="10" name="Text Placeholder 7">
            <a:extLst>
              <a:ext uri="{FF2B5EF4-FFF2-40B4-BE49-F238E27FC236}">
                <a16:creationId xmlns:a16="http://schemas.microsoft.com/office/drawing/2014/main" id="{E3B930A7-7500-6EEA-7B7C-9A21ECE67C68}"/>
              </a:ext>
            </a:extLst>
          </p:cNvPr>
          <p:cNvSpPr>
            <a:spLocks noGrp="1"/>
          </p:cNvSpPr>
          <p:nvPr>
            <p:ph type="body" sz="quarter" idx="12" hasCustomPrompt="1"/>
          </p:nvPr>
        </p:nvSpPr>
        <p:spPr>
          <a:xfrm>
            <a:off x="2357051" y="384089"/>
            <a:ext cx="7467600" cy="4000500"/>
          </a:xfrm>
        </p:spPr>
        <p:txBody>
          <a:bodyPr/>
          <a:lstStyle>
            <a:lvl1pPr marL="0" indent="0" algn="ctr">
              <a:buNone/>
              <a:defRPr sz="30000" b="1" i="0">
                <a:solidFill>
                  <a:schemeClr val="accent6"/>
                </a:solidFill>
                <a:latin typeface="Aptos Black" panose="020B0004020202020204" pitchFamily="34" charset="0"/>
              </a:defRPr>
            </a:lvl1pPr>
          </a:lstStyle>
          <a:p>
            <a:pPr lvl="0"/>
            <a:r>
              <a:rPr lang="en-US"/>
              <a:t>000</a:t>
            </a:r>
          </a:p>
        </p:txBody>
      </p:sp>
      <p:pic>
        <p:nvPicPr>
          <p:cNvPr id="3" name="Picture 2">
            <a:extLst>
              <a:ext uri="{FF2B5EF4-FFF2-40B4-BE49-F238E27FC236}">
                <a16:creationId xmlns:a16="http://schemas.microsoft.com/office/drawing/2014/main" id="{513ACF39-88C1-6339-BBAE-66DF5B2F2400}"/>
              </a:ext>
            </a:extLst>
          </p:cNvPr>
          <p:cNvPicPr>
            <a:picLocks noChangeAspect="1"/>
          </p:cNvPicPr>
          <p:nvPr userDrawn="1"/>
        </p:nvPicPr>
        <p:blipFill>
          <a:blip r:embed="rId3"/>
          <a:stretch>
            <a:fillRect/>
          </a:stretch>
        </p:blipFill>
        <p:spPr>
          <a:xfrm>
            <a:off x="10870330" y="-304800"/>
            <a:ext cx="1491339" cy="1988452"/>
          </a:xfrm>
          <a:prstGeom prst="rect">
            <a:avLst/>
          </a:prstGeom>
        </p:spPr>
      </p:pic>
      <p:sp>
        <p:nvSpPr>
          <p:cNvPr id="4" name="Footer Placeholder 3">
            <a:extLst>
              <a:ext uri="{FF2B5EF4-FFF2-40B4-BE49-F238E27FC236}">
                <a16:creationId xmlns:a16="http://schemas.microsoft.com/office/drawing/2014/main" id="{E8DFF24F-1F1B-36D2-489A-62A339D29E50}"/>
              </a:ext>
            </a:extLst>
          </p:cNvPr>
          <p:cNvSpPr>
            <a:spLocks noGrp="1"/>
          </p:cNvSpPr>
          <p:nvPr>
            <p:ph type="ftr" sz="quarter" idx="10"/>
          </p:nvPr>
        </p:nvSpPr>
        <p:spPr>
          <a:xfrm>
            <a:off x="407367" y="6573599"/>
            <a:ext cx="11968105" cy="208201"/>
          </a:xfrm>
          <a:prstGeom prst="rect">
            <a:avLst/>
          </a:prstGeom>
        </p:spPr>
        <p:txBody>
          <a:bodyPr/>
          <a:lstStyle>
            <a:lvl1pPr>
              <a:defRPr sz="800">
                <a:solidFill>
                  <a:schemeClr val="bg1"/>
                </a:solidFill>
              </a:defRPr>
            </a:lvl1pPr>
          </a:lstStyle>
          <a:p>
            <a:r>
              <a:rPr lang="en-US" i="1"/>
              <a:t>Proprietary and Confidential. © 2026 KC2026. All Rights Reserved. FIFA World Cup 26™, FIFA World Cup™, World Cup™ and associated trademarks and logos are the property of FIFA.</a:t>
            </a:r>
            <a:endParaRPr lang="en-GB"/>
          </a:p>
        </p:txBody>
      </p:sp>
    </p:spTree>
    <p:extLst>
      <p:ext uri="{BB962C8B-B14F-4D97-AF65-F5344CB8AC3E}">
        <p14:creationId xmlns:p14="http://schemas.microsoft.com/office/powerpoint/2010/main" val="2638126905"/>
      </p:ext>
    </p:extLst>
  </p:cSld>
  <p:clrMapOvr>
    <a:masterClrMapping/>
  </p:clrMapOvr>
</p:sldLayout>
</file>

<file path=ppt/slideLayouts/slideLayout196.xml><?xml version="1.0" encoding="utf-8"?>
<p:sldLayout xmlns:a="http://schemas.openxmlformats.org/drawingml/2006/main" xmlns:r="http://schemas.openxmlformats.org/officeDocument/2006/relationships" xmlns:p="http://schemas.openxmlformats.org/presentationml/2006/main" preserve="1" userDrawn="1">
  <p:cSld name="1_Sidebar - Just headline">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8761EC03-82EE-08AA-3E90-1D3DB3B8A557}"/>
              </a:ext>
            </a:extLst>
          </p:cNvPr>
          <p:cNvSpPr/>
          <p:nvPr userDrawn="1"/>
        </p:nvSpPr>
        <p:spPr>
          <a:xfrm>
            <a:off x="10972800" y="0"/>
            <a:ext cx="1219200" cy="6858000"/>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Graphic 6">
            <a:extLst>
              <a:ext uri="{FF2B5EF4-FFF2-40B4-BE49-F238E27FC236}">
                <a16:creationId xmlns:a16="http://schemas.microsoft.com/office/drawing/2014/main" id="{AA3D1769-007A-0908-9AAC-ADB93BAD32BF}"/>
              </a:ext>
            </a:extLst>
          </p:cNvPr>
          <p:cNvPicPr>
            <a:picLocks noChangeAspect="1"/>
          </p:cNvPicPr>
          <p:nvPr userDrawn="1"/>
        </p:nvPicPr>
        <p:blipFill>
          <a:blip>
            <a:extLst>
              <a:ext uri="{96DAC541-7B7A-43D3-8B79-37D633B846F1}">
                <asvg:svgBlip xmlns:asvg="http://schemas.microsoft.com/office/drawing/2016/SVG/main" r:embed="rId2"/>
              </a:ext>
            </a:extLst>
          </a:blip>
          <a:srcRect l="34319" t="34216" r="-3401" b="51747"/>
          <a:stretch/>
        </p:blipFill>
        <p:spPr>
          <a:xfrm rot="16200000">
            <a:off x="8625089" y="3291089"/>
            <a:ext cx="5914622" cy="1219200"/>
          </a:xfrm>
          <a:prstGeom prst="rect">
            <a:avLst/>
          </a:prstGeom>
        </p:spPr>
      </p:pic>
      <p:sp>
        <p:nvSpPr>
          <p:cNvPr id="2" name="Title 1">
            <a:extLst>
              <a:ext uri="{FF2B5EF4-FFF2-40B4-BE49-F238E27FC236}">
                <a16:creationId xmlns:a16="http://schemas.microsoft.com/office/drawing/2014/main" id="{3E9E9F6A-B42D-FA76-29A9-3E768C230779}"/>
              </a:ext>
            </a:extLst>
          </p:cNvPr>
          <p:cNvSpPr>
            <a:spLocks noGrp="1"/>
          </p:cNvSpPr>
          <p:nvPr>
            <p:ph type="title"/>
          </p:nvPr>
        </p:nvSpPr>
        <p:spPr/>
        <p:txBody>
          <a:bodyPr/>
          <a:lstStyle/>
          <a:p>
            <a:r>
              <a:rPr lang="en-US"/>
              <a:t>Click to edit Master title style</a:t>
            </a:r>
          </a:p>
        </p:txBody>
      </p:sp>
      <p:sp>
        <p:nvSpPr>
          <p:cNvPr id="4" name="Slide Number Placeholder 3">
            <a:extLst>
              <a:ext uri="{FF2B5EF4-FFF2-40B4-BE49-F238E27FC236}">
                <a16:creationId xmlns:a16="http://schemas.microsoft.com/office/drawing/2014/main" id="{A7469A4B-0B1C-3B20-DDC9-6D9A696CF2F9}"/>
              </a:ext>
            </a:extLst>
          </p:cNvPr>
          <p:cNvSpPr>
            <a:spLocks noGrp="1"/>
          </p:cNvSpPr>
          <p:nvPr>
            <p:ph type="sldNum" sz="quarter" idx="11"/>
          </p:nvPr>
        </p:nvSpPr>
        <p:spPr/>
        <p:txBody>
          <a:bodyPr/>
          <a:lstStyle>
            <a:lvl1pPr>
              <a:defRPr>
                <a:solidFill>
                  <a:schemeClr val="bg1"/>
                </a:solidFill>
              </a:defRPr>
            </a:lvl1pPr>
          </a:lstStyle>
          <a:p>
            <a:fld id="{BCC574E5-598D-4C19-A93D-1F2ADF65AC13}" type="slidenum">
              <a:rPr lang="en-GB" smtClean="0"/>
              <a:pPr/>
              <a:t>‹#›</a:t>
            </a:fld>
            <a:endParaRPr lang="en-GB"/>
          </a:p>
        </p:txBody>
      </p:sp>
      <p:pic>
        <p:nvPicPr>
          <p:cNvPr id="5" name="Picture 4">
            <a:extLst>
              <a:ext uri="{FF2B5EF4-FFF2-40B4-BE49-F238E27FC236}">
                <a16:creationId xmlns:a16="http://schemas.microsoft.com/office/drawing/2014/main" id="{9B25AE57-3536-0774-B091-8D3D4477E903}"/>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11388337" y="265707"/>
            <a:ext cx="531777" cy="857250"/>
          </a:xfrm>
          <a:prstGeom prst="rect">
            <a:avLst/>
          </a:prstGeom>
        </p:spPr>
      </p:pic>
      <p:sp>
        <p:nvSpPr>
          <p:cNvPr id="8" name="Footer Placeholder 3">
            <a:extLst>
              <a:ext uri="{FF2B5EF4-FFF2-40B4-BE49-F238E27FC236}">
                <a16:creationId xmlns:a16="http://schemas.microsoft.com/office/drawing/2014/main" id="{A66F8AB8-4945-C100-5319-D748237E5998}"/>
              </a:ext>
            </a:extLst>
          </p:cNvPr>
          <p:cNvSpPr>
            <a:spLocks noGrp="1"/>
          </p:cNvSpPr>
          <p:nvPr>
            <p:ph type="ftr" sz="quarter" idx="10"/>
          </p:nvPr>
        </p:nvSpPr>
        <p:spPr>
          <a:xfrm>
            <a:off x="407367" y="6573599"/>
            <a:ext cx="11968105" cy="208201"/>
          </a:xfrm>
          <a:prstGeom prst="rect">
            <a:avLst/>
          </a:prstGeom>
        </p:spPr>
        <p:txBody>
          <a:bodyPr/>
          <a:lstStyle>
            <a:lvl1pPr>
              <a:defRPr sz="800">
                <a:solidFill>
                  <a:schemeClr val="tx1"/>
                </a:solidFill>
              </a:defRPr>
            </a:lvl1pPr>
          </a:lstStyle>
          <a:p>
            <a:r>
              <a:rPr lang="en-US" i="1"/>
              <a:t>Proprietary and Confidential. © 2026 KC2026. All Rights Reserved. FIFA World Cup 26™, FIFA World Cup™, World Cup™ and associated trademarks and logos are the property of FIFA.</a:t>
            </a:r>
            <a:endParaRPr lang="en-GB"/>
          </a:p>
        </p:txBody>
      </p:sp>
    </p:spTree>
    <p:extLst>
      <p:ext uri="{BB962C8B-B14F-4D97-AF65-F5344CB8AC3E}">
        <p14:creationId xmlns:p14="http://schemas.microsoft.com/office/powerpoint/2010/main" val="2052755748"/>
      </p:ext>
    </p:extLst>
  </p:cSld>
  <p:clrMapOvr>
    <a:masterClrMapping/>
  </p:clrMapOvr>
</p:sldLayout>
</file>

<file path=ppt/slideLayouts/slideLayout197.xml><?xml version="1.0" encoding="utf-8"?>
<p:sldLayout xmlns:a="http://schemas.openxmlformats.org/drawingml/2006/main" xmlns:r="http://schemas.openxmlformats.org/officeDocument/2006/relationships" xmlns:p="http://schemas.openxmlformats.org/presentationml/2006/main" preserve="1" userDrawn="1">
  <p:cSld name="1_Sidebar - Text - Side Sub">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8761EC03-82EE-08AA-3E90-1D3DB3B8A557}"/>
              </a:ext>
            </a:extLst>
          </p:cNvPr>
          <p:cNvSpPr/>
          <p:nvPr userDrawn="1"/>
        </p:nvSpPr>
        <p:spPr>
          <a:xfrm>
            <a:off x="10972800" y="0"/>
            <a:ext cx="1219200" cy="6858000"/>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Graphic 6">
            <a:extLst>
              <a:ext uri="{FF2B5EF4-FFF2-40B4-BE49-F238E27FC236}">
                <a16:creationId xmlns:a16="http://schemas.microsoft.com/office/drawing/2014/main" id="{AA3D1769-007A-0908-9AAC-ADB93BAD32BF}"/>
              </a:ext>
            </a:extLst>
          </p:cNvPr>
          <p:cNvPicPr>
            <a:picLocks noChangeAspect="1"/>
          </p:cNvPicPr>
          <p:nvPr userDrawn="1"/>
        </p:nvPicPr>
        <p:blipFill>
          <a:blip>
            <a:extLst>
              <a:ext uri="{96DAC541-7B7A-43D3-8B79-37D633B846F1}">
                <asvg:svgBlip xmlns:asvg="http://schemas.microsoft.com/office/drawing/2016/SVG/main" r:embed="rId2"/>
              </a:ext>
            </a:extLst>
          </a:blip>
          <a:srcRect l="34319" t="34216" r="-3401" b="51747"/>
          <a:stretch/>
        </p:blipFill>
        <p:spPr>
          <a:xfrm rot="16200000">
            <a:off x="8625089" y="3291089"/>
            <a:ext cx="5914622" cy="1219200"/>
          </a:xfrm>
          <a:prstGeom prst="rect">
            <a:avLst/>
          </a:prstGeom>
        </p:spPr>
      </p:pic>
      <p:sp>
        <p:nvSpPr>
          <p:cNvPr id="4" name="Slide Number Placeholder 3">
            <a:extLst>
              <a:ext uri="{FF2B5EF4-FFF2-40B4-BE49-F238E27FC236}">
                <a16:creationId xmlns:a16="http://schemas.microsoft.com/office/drawing/2014/main" id="{A7469A4B-0B1C-3B20-DDC9-6D9A696CF2F9}"/>
              </a:ext>
            </a:extLst>
          </p:cNvPr>
          <p:cNvSpPr>
            <a:spLocks noGrp="1"/>
          </p:cNvSpPr>
          <p:nvPr>
            <p:ph type="sldNum" sz="quarter" idx="11"/>
          </p:nvPr>
        </p:nvSpPr>
        <p:spPr/>
        <p:txBody>
          <a:bodyPr/>
          <a:lstStyle>
            <a:lvl1pPr>
              <a:defRPr>
                <a:solidFill>
                  <a:schemeClr val="bg1"/>
                </a:solidFill>
              </a:defRPr>
            </a:lvl1pPr>
          </a:lstStyle>
          <a:p>
            <a:fld id="{BCC574E5-598D-4C19-A93D-1F2ADF65AC13}" type="slidenum">
              <a:rPr lang="en-GB" smtClean="0"/>
              <a:pPr/>
              <a:t>‹#›</a:t>
            </a:fld>
            <a:endParaRPr lang="en-GB"/>
          </a:p>
        </p:txBody>
      </p:sp>
      <p:pic>
        <p:nvPicPr>
          <p:cNvPr id="5" name="Picture 4">
            <a:extLst>
              <a:ext uri="{FF2B5EF4-FFF2-40B4-BE49-F238E27FC236}">
                <a16:creationId xmlns:a16="http://schemas.microsoft.com/office/drawing/2014/main" id="{9B25AE57-3536-0774-B091-8D3D4477E903}"/>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11388337" y="265707"/>
            <a:ext cx="531777" cy="857250"/>
          </a:xfrm>
          <a:prstGeom prst="rect">
            <a:avLst/>
          </a:prstGeom>
        </p:spPr>
      </p:pic>
      <p:sp>
        <p:nvSpPr>
          <p:cNvPr id="8" name="Text Placeholder 9">
            <a:extLst>
              <a:ext uri="{FF2B5EF4-FFF2-40B4-BE49-F238E27FC236}">
                <a16:creationId xmlns:a16="http://schemas.microsoft.com/office/drawing/2014/main" id="{FE315D93-26D7-81B3-1401-2EEC5F8BD1FA}"/>
              </a:ext>
            </a:extLst>
          </p:cNvPr>
          <p:cNvSpPr>
            <a:spLocks noGrp="1"/>
          </p:cNvSpPr>
          <p:nvPr>
            <p:ph type="body" sz="quarter" idx="18" hasCustomPrompt="1"/>
          </p:nvPr>
        </p:nvSpPr>
        <p:spPr>
          <a:xfrm>
            <a:off x="381000" y="368121"/>
            <a:ext cx="2743200" cy="5943600"/>
          </a:xfrm>
        </p:spPr>
        <p:txBody>
          <a:bodyPr anchor="ctr"/>
          <a:lstStyle>
            <a:lvl1pPr marL="0" indent="0" algn="r">
              <a:lnSpc>
                <a:spcPct val="80000"/>
              </a:lnSpc>
              <a:spcBef>
                <a:spcPts val="400"/>
              </a:spcBef>
              <a:buNone/>
              <a:defRPr sz="2800" b="1" i="0" cap="all" spc="0" baseline="0">
                <a:solidFill>
                  <a:schemeClr val="accent1"/>
                </a:solidFill>
                <a:latin typeface="Aptos Black" panose="020B0004020202020204" pitchFamily="34" charset="0"/>
              </a:defRPr>
            </a:lvl1pPr>
            <a:lvl2pPr marL="274183" indent="0">
              <a:buNone/>
              <a:defRPr/>
            </a:lvl2pPr>
            <a:lvl3pPr marL="548366" indent="0">
              <a:buNone/>
              <a:defRPr/>
            </a:lvl3pPr>
            <a:lvl4pPr marL="822549" indent="0">
              <a:buNone/>
              <a:defRPr/>
            </a:lvl4pPr>
            <a:lvl5pPr marL="1096732" indent="0">
              <a:buNone/>
              <a:defRPr/>
            </a:lvl5pPr>
          </a:lstStyle>
          <a:p>
            <a:pPr lvl="0"/>
            <a:r>
              <a:rPr lang="en-US"/>
              <a:t>Subhead</a:t>
            </a:r>
          </a:p>
        </p:txBody>
      </p:sp>
      <p:sp>
        <p:nvSpPr>
          <p:cNvPr id="9" name="Text Placeholder 4">
            <a:extLst>
              <a:ext uri="{FF2B5EF4-FFF2-40B4-BE49-F238E27FC236}">
                <a16:creationId xmlns:a16="http://schemas.microsoft.com/office/drawing/2014/main" id="{ADC1275C-FF0A-CF8A-C33F-237B326C5D2D}"/>
              </a:ext>
            </a:extLst>
          </p:cNvPr>
          <p:cNvSpPr>
            <a:spLocks noGrp="1"/>
          </p:cNvSpPr>
          <p:nvPr>
            <p:ph type="body" sz="quarter" idx="41"/>
          </p:nvPr>
        </p:nvSpPr>
        <p:spPr>
          <a:xfrm>
            <a:off x="3290268" y="381000"/>
            <a:ext cx="7479332" cy="5943600"/>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Footer Placeholder 3">
            <a:extLst>
              <a:ext uri="{FF2B5EF4-FFF2-40B4-BE49-F238E27FC236}">
                <a16:creationId xmlns:a16="http://schemas.microsoft.com/office/drawing/2014/main" id="{A64DD136-B53E-4751-E3B5-9C820D447AD5}"/>
              </a:ext>
            </a:extLst>
          </p:cNvPr>
          <p:cNvSpPr>
            <a:spLocks noGrp="1"/>
          </p:cNvSpPr>
          <p:nvPr>
            <p:ph type="ftr" sz="quarter" idx="10"/>
          </p:nvPr>
        </p:nvSpPr>
        <p:spPr>
          <a:xfrm>
            <a:off x="407367" y="6573599"/>
            <a:ext cx="11968105" cy="208201"/>
          </a:xfrm>
          <a:prstGeom prst="rect">
            <a:avLst/>
          </a:prstGeom>
        </p:spPr>
        <p:txBody>
          <a:bodyPr/>
          <a:lstStyle>
            <a:lvl1pPr>
              <a:defRPr sz="800">
                <a:solidFill>
                  <a:schemeClr val="tx1"/>
                </a:solidFill>
              </a:defRPr>
            </a:lvl1pPr>
          </a:lstStyle>
          <a:p>
            <a:r>
              <a:rPr lang="en-US" i="1"/>
              <a:t>Proprietary and Confidential. © 2026 KC2026. All Rights Reserved. FIFA World Cup 26™, FIFA World Cup™, World Cup™ and associated trademarks and logos are the property of FIFA.</a:t>
            </a:r>
            <a:endParaRPr lang="en-GB"/>
          </a:p>
        </p:txBody>
      </p:sp>
    </p:spTree>
    <p:extLst>
      <p:ext uri="{BB962C8B-B14F-4D97-AF65-F5344CB8AC3E}">
        <p14:creationId xmlns:p14="http://schemas.microsoft.com/office/powerpoint/2010/main" val="3498760650"/>
      </p:ext>
    </p:extLst>
  </p:cSld>
  <p:clrMapOvr>
    <a:masterClrMapping/>
  </p:clrMapOvr>
</p:sldLayout>
</file>

<file path=ppt/slideLayouts/slideLayout198.xml><?xml version="1.0" encoding="utf-8"?>
<p:sldLayout xmlns:a="http://schemas.openxmlformats.org/drawingml/2006/main" xmlns:r="http://schemas.openxmlformats.org/officeDocument/2006/relationships" xmlns:p="http://schemas.openxmlformats.org/presentationml/2006/main" preserve="1" userDrawn="1">
  <p:cSld name="1_Sidebar - text - top hea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8761EC03-82EE-08AA-3E90-1D3DB3B8A557}"/>
              </a:ext>
            </a:extLst>
          </p:cNvPr>
          <p:cNvSpPr/>
          <p:nvPr userDrawn="1"/>
        </p:nvSpPr>
        <p:spPr>
          <a:xfrm>
            <a:off x="10972800" y="0"/>
            <a:ext cx="1219200" cy="6858000"/>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Graphic 6">
            <a:extLst>
              <a:ext uri="{FF2B5EF4-FFF2-40B4-BE49-F238E27FC236}">
                <a16:creationId xmlns:a16="http://schemas.microsoft.com/office/drawing/2014/main" id="{AA3D1769-007A-0908-9AAC-ADB93BAD32BF}"/>
              </a:ext>
            </a:extLst>
          </p:cNvPr>
          <p:cNvPicPr>
            <a:picLocks noChangeAspect="1"/>
          </p:cNvPicPr>
          <p:nvPr userDrawn="1"/>
        </p:nvPicPr>
        <p:blipFill>
          <a:blip>
            <a:extLst>
              <a:ext uri="{96DAC541-7B7A-43D3-8B79-37D633B846F1}">
                <asvg:svgBlip xmlns:asvg="http://schemas.microsoft.com/office/drawing/2016/SVG/main" r:embed="rId2"/>
              </a:ext>
            </a:extLst>
          </a:blip>
          <a:srcRect l="34319" t="34216" r="-3401" b="51747"/>
          <a:stretch/>
        </p:blipFill>
        <p:spPr>
          <a:xfrm rot="16200000">
            <a:off x="8625089" y="3291089"/>
            <a:ext cx="5914622" cy="1219200"/>
          </a:xfrm>
          <a:prstGeom prst="rect">
            <a:avLst/>
          </a:prstGeom>
        </p:spPr>
      </p:pic>
      <p:sp>
        <p:nvSpPr>
          <p:cNvPr id="2" name="Title 1">
            <a:extLst>
              <a:ext uri="{FF2B5EF4-FFF2-40B4-BE49-F238E27FC236}">
                <a16:creationId xmlns:a16="http://schemas.microsoft.com/office/drawing/2014/main" id="{3E9E9F6A-B42D-FA76-29A9-3E768C230779}"/>
              </a:ext>
            </a:extLst>
          </p:cNvPr>
          <p:cNvSpPr>
            <a:spLocks noGrp="1"/>
          </p:cNvSpPr>
          <p:nvPr>
            <p:ph type="title"/>
          </p:nvPr>
        </p:nvSpPr>
        <p:spPr/>
        <p:txBody>
          <a:bodyPr/>
          <a:lstStyle/>
          <a:p>
            <a:r>
              <a:rPr lang="en-US"/>
              <a:t>Click to edit Master title style</a:t>
            </a:r>
          </a:p>
        </p:txBody>
      </p:sp>
      <p:sp>
        <p:nvSpPr>
          <p:cNvPr id="4" name="Slide Number Placeholder 3">
            <a:extLst>
              <a:ext uri="{FF2B5EF4-FFF2-40B4-BE49-F238E27FC236}">
                <a16:creationId xmlns:a16="http://schemas.microsoft.com/office/drawing/2014/main" id="{A7469A4B-0B1C-3B20-DDC9-6D9A696CF2F9}"/>
              </a:ext>
            </a:extLst>
          </p:cNvPr>
          <p:cNvSpPr>
            <a:spLocks noGrp="1"/>
          </p:cNvSpPr>
          <p:nvPr>
            <p:ph type="sldNum" sz="quarter" idx="11"/>
          </p:nvPr>
        </p:nvSpPr>
        <p:spPr/>
        <p:txBody>
          <a:bodyPr/>
          <a:lstStyle>
            <a:lvl1pPr>
              <a:defRPr>
                <a:solidFill>
                  <a:schemeClr val="bg1"/>
                </a:solidFill>
              </a:defRPr>
            </a:lvl1pPr>
          </a:lstStyle>
          <a:p>
            <a:fld id="{BCC574E5-598D-4C19-A93D-1F2ADF65AC13}" type="slidenum">
              <a:rPr lang="en-GB" smtClean="0"/>
              <a:pPr/>
              <a:t>‹#›</a:t>
            </a:fld>
            <a:endParaRPr lang="en-GB"/>
          </a:p>
        </p:txBody>
      </p:sp>
      <p:pic>
        <p:nvPicPr>
          <p:cNvPr id="5" name="Picture 4">
            <a:extLst>
              <a:ext uri="{FF2B5EF4-FFF2-40B4-BE49-F238E27FC236}">
                <a16:creationId xmlns:a16="http://schemas.microsoft.com/office/drawing/2014/main" id="{9B25AE57-3536-0774-B091-8D3D4477E903}"/>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11388337" y="265707"/>
            <a:ext cx="531777" cy="857250"/>
          </a:xfrm>
          <a:prstGeom prst="rect">
            <a:avLst/>
          </a:prstGeom>
        </p:spPr>
      </p:pic>
      <p:sp>
        <p:nvSpPr>
          <p:cNvPr id="8" name="Text Placeholder 4">
            <a:extLst>
              <a:ext uri="{FF2B5EF4-FFF2-40B4-BE49-F238E27FC236}">
                <a16:creationId xmlns:a16="http://schemas.microsoft.com/office/drawing/2014/main" id="{D7F9D8CD-FC1D-087D-3020-C8C26E48F2BA}"/>
              </a:ext>
            </a:extLst>
          </p:cNvPr>
          <p:cNvSpPr>
            <a:spLocks noGrp="1"/>
          </p:cNvSpPr>
          <p:nvPr>
            <p:ph type="body" sz="quarter" idx="41"/>
          </p:nvPr>
        </p:nvSpPr>
        <p:spPr>
          <a:xfrm>
            <a:off x="407368" y="1354666"/>
            <a:ext cx="10362232" cy="4969933"/>
          </a:xfrm>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Footer Placeholder 3">
            <a:extLst>
              <a:ext uri="{FF2B5EF4-FFF2-40B4-BE49-F238E27FC236}">
                <a16:creationId xmlns:a16="http://schemas.microsoft.com/office/drawing/2014/main" id="{FC82065F-CFF7-141E-1CD3-49ECBF4D442A}"/>
              </a:ext>
            </a:extLst>
          </p:cNvPr>
          <p:cNvSpPr>
            <a:spLocks noGrp="1"/>
          </p:cNvSpPr>
          <p:nvPr>
            <p:ph type="ftr" sz="quarter" idx="10"/>
          </p:nvPr>
        </p:nvSpPr>
        <p:spPr>
          <a:xfrm>
            <a:off x="407367" y="6573599"/>
            <a:ext cx="11968105" cy="208201"/>
          </a:xfrm>
          <a:prstGeom prst="rect">
            <a:avLst/>
          </a:prstGeom>
        </p:spPr>
        <p:txBody>
          <a:bodyPr/>
          <a:lstStyle>
            <a:lvl1pPr>
              <a:defRPr sz="800">
                <a:solidFill>
                  <a:schemeClr val="tx1"/>
                </a:solidFill>
              </a:defRPr>
            </a:lvl1pPr>
          </a:lstStyle>
          <a:p>
            <a:r>
              <a:rPr lang="en-US" i="1"/>
              <a:t>Proprietary and Confidential. © 2026 KC2026. All Rights Reserved. FIFA World Cup 26™, FIFA World Cup™, World Cup™ and associated trademarks and logos are the property of FIFA.</a:t>
            </a:r>
            <a:endParaRPr lang="en-GB"/>
          </a:p>
        </p:txBody>
      </p:sp>
    </p:spTree>
    <p:extLst>
      <p:ext uri="{BB962C8B-B14F-4D97-AF65-F5344CB8AC3E}">
        <p14:creationId xmlns:p14="http://schemas.microsoft.com/office/powerpoint/2010/main" val="2353589244"/>
      </p:ext>
    </p:extLst>
  </p:cSld>
  <p:clrMapOvr>
    <a:masterClrMapping/>
  </p:clrMapOvr>
</p:sldLayout>
</file>

<file path=ppt/slideLayouts/slideLayout199.xml><?xml version="1.0" encoding="utf-8"?>
<p:sldLayout xmlns:a="http://schemas.openxmlformats.org/drawingml/2006/main" xmlns:r="http://schemas.openxmlformats.org/officeDocument/2006/relationships" xmlns:p="http://schemas.openxmlformats.org/presentationml/2006/main" preserve="1" userDrawn="1">
  <p:cSld name="1_Top banner - blank">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89A8D2E7-38D1-0320-3237-945D8B917A22}"/>
              </a:ext>
            </a:extLst>
          </p:cNvPr>
          <p:cNvSpPr/>
          <p:nvPr userDrawn="1"/>
        </p:nvSpPr>
        <p:spPr>
          <a:xfrm>
            <a:off x="-1" y="0"/>
            <a:ext cx="12192000" cy="13716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b="0" i="0">
              <a:latin typeface="Aptos" panose="020B0004020202020204" pitchFamily="34" charset="0"/>
            </a:endParaRPr>
          </a:p>
        </p:txBody>
      </p:sp>
      <p:pic>
        <p:nvPicPr>
          <p:cNvPr id="7" name="Graphic 6">
            <a:extLst>
              <a:ext uri="{FF2B5EF4-FFF2-40B4-BE49-F238E27FC236}">
                <a16:creationId xmlns:a16="http://schemas.microsoft.com/office/drawing/2014/main" id="{D6E7A569-537F-C0D6-0CE2-DD63B0DDD074}"/>
              </a:ext>
            </a:extLst>
          </p:cNvPr>
          <p:cNvPicPr>
            <a:picLocks noChangeAspect="1"/>
          </p:cNvPicPr>
          <p:nvPr userDrawn="1"/>
        </p:nvPicPr>
        <p:blipFill>
          <a:blip>
            <a:extLst>
              <a:ext uri="{96DAC541-7B7A-43D3-8B79-37D633B846F1}">
                <asvg:svgBlip xmlns:asvg="http://schemas.microsoft.com/office/drawing/2016/SVG/main" r:embed="rId2"/>
              </a:ext>
            </a:extLst>
          </a:blip>
          <a:srcRect l="23384" t="-2066" r="7300" b="80431"/>
          <a:stretch/>
        </p:blipFill>
        <p:spPr>
          <a:xfrm>
            <a:off x="-1" y="162952"/>
            <a:ext cx="9029701" cy="1208648"/>
          </a:xfrm>
          <a:prstGeom prst="rect">
            <a:avLst/>
          </a:prstGeom>
        </p:spPr>
      </p:pic>
      <p:sp>
        <p:nvSpPr>
          <p:cNvPr id="8" name="Text Placeholder 8">
            <a:extLst>
              <a:ext uri="{FF2B5EF4-FFF2-40B4-BE49-F238E27FC236}">
                <a16:creationId xmlns:a16="http://schemas.microsoft.com/office/drawing/2014/main" id="{33CC6B48-894F-7566-CCEA-DA4105AD77A7}"/>
              </a:ext>
            </a:extLst>
          </p:cNvPr>
          <p:cNvSpPr>
            <a:spLocks noGrp="1"/>
          </p:cNvSpPr>
          <p:nvPr>
            <p:ph type="body" sz="quarter" idx="13" hasCustomPrompt="1"/>
          </p:nvPr>
        </p:nvSpPr>
        <p:spPr>
          <a:xfrm>
            <a:off x="1524000" y="385961"/>
            <a:ext cx="9144000" cy="676806"/>
          </a:xfrm>
        </p:spPr>
        <p:txBody>
          <a:bodyPr anchor="b">
            <a:noAutofit/>
          </a:bodyPr>
          <a:lstStyle>
            <a:lvl1pPr marL="0" indent="0" algn="ctr">
              <a:lnSpc>
                <a:spcPct val="80000"/>
              </a:lnSpc>
              <a:spcBef>
                <a:spcPts val="0"/>
              </a:spcBef>
              <a:spcAft>
                <a:spcPts val="0"/>
              </a:spcAft>
              <a:buNone/>
              <a:defRPr lang="en-US" sz="3600" b="1" i="0" kern="1200" cap="all" spc="0" baseline="0" dirty="0">
                <a:solidFill>
                  <a:schemeClr val="bg1"/>
                </a:solidFill>
                <a:latin typeface="Aptos Black" panose="020B0004020202020204" pitchFamily="34" charset="0"/>
                <a:ea typeface="Aptos Black" panose="020B0004020202020204" pitchFamily="34" charset="0"/>
                <a:cs typeface="Aptos Black" panose="020B0004020202020204" pitchFamily="34" charset="0"/>
              </a:defRPr>
            </a:lvl1pPr>
          </a:lstStyle>
          <a:p>
            <a:pPr lvl="0"/>
            <a:r>
              <a:rPr lang="en-US"/>
              <a:t>Headline</a:t>
            </a:r>
          </a:p>
        </p:txBody>
      </p:sp>
      <p:sp>
        <p:nvSpPr>
          <p:cNvPr id="4" name="Slide Number Placeholder 3">
            <a:extLst>
              <a:ext uri="{FF2B5EF4-FFF2-40B4-BE49-F238E27FC236}">
                <a16:creationId xmlns:a16="http://schemas.microsoft.com/office/drawing/2014/main" id="{A7469A4B-0B1C-3B20-DDC9-6D9A696CF2F9}"/>
              </a:ext>
            </a:extLst>
          </p:cNvPr>
          <p:cNvSpPr>
            <a:spLocks noGrp="1"/>
          </p:cNvSpPr>
          <p:nvPr>
            <p:ph type="sldNum" sz="quarter" idx="11"/>
          </p:nvPr>
        </p:nvSpPr>
        <p:spPr/>
        <p:txBody>
          <a:bodyPr/>
          <a:lstStyle/>
          <a:p>
            <a:fld id="{BCC574E5-598D-4C19-A93D-1F2ADF65AC13}" type="slidenum">
              <a:rPr lang="en-GB" smtClean="0"/>
              <a:pPr/>
              <a:t>‹#›</a:t>
            </a:fld>
            <a:endParaRPr lang="en-GB"/>
          </a:p>
        </p:txBody>
      </p:sp>
      <p:pic>
        <p:nvPicPr>
          <p:cNvPr id="5" name="Picture 4">
            <a:extLst>
              <a:ext uri="{FF2B5EF4-FFF2-40B4-BE49-F238E27FC236}">
                <a16:creationId xmlns:a16="http://schemas.microsoft.com/office/drawing/2014/main" id="{9B25AE57-3536-0774-B091-8D3D4477E903}"/>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11388337" y="265707"/>
            <a:ext cx="531777" cy="857250"/>
          </a:xfrm>
          <a:prstGeom prst="rect">
            <a:avLst/>
          </a:prstGeom>
        </p:spPr>
      </p:pic>
      <p:sp>
        <p:nvSpPr>
          <p:cNvPr id="2" name="Footer Placeholder 3">
            <a:extLst>
              <a:ext uri="{FF2B5EF4-FFF2-40B4-BE49-F238E27FC236}">
                <a16:creationId xmlns:a16="http://schemas.microsoft.com/office/drawing/2014/main" id="{83CDF090-F9AB-551E-DC97-6E2700C6BFB5}"/>
              </a:ext>
            </a:extLst>
          </p:cNvPr>
          <p:cNvSpPr>
            <a:spLocks noGrp="1"/>
          </p:cNvSpPr>
          <p:nvPr>
            <p:ph type="ftr" sz="quarter" idx="10"/>
          </p:nvPr>
        </p:nvSpPr>
        <p:spPr>
          <a:xfrm>
            <a:off x="407367" y="6573599"/>
            <a:ext cx="11968105" cy="208201"/>
          </a:xfrm>
          <a:prstGeom prst="rect">
            <a:avLst/>
          </a:prstGeom>
        </p:spPr>
        <p:txBody>
          <a:bodyPr/>
          <a:lstStyle>
            <a:lvl1pPr>
              <a:defRPr sz="800">
                <a:solidFill>
                  <a:schemeClr val="tx1"/>
                </a:solidFill>
              </a:defRPr>
            </a:lvl1pPr>
          </a:lstStyle>
          <a:p>
            <a:r>
              <a:rPr lang="en-US" i="1"/>
              <a:t>Proprietary and Confidential. © 2026 KC2026. All Rights Reserved. FIFA World Cup 26™, FIFA World Cup™, World Cup™ and associated trademarks and logos are the property of FIFA.</a:t>
            </a:r>
            <a:endParaRPr lang="en-GB"/>
          </a:p>
        </p:txBody>
      </p:sp>
    </p:spTree>
    <p:extLst>
      <p:ext uri="{BB962C8B-B14F-4D97-AF65-F5344CB8AC3E}">
        <p14:creationId xmlns:p14="http://schemas.microsoft.com/office/powerpoint/2010/main" val="3180600020"/>
      </p:ext>
    </p:extLst>
  </p:cSld>
  <p:clrMapOvr>
    <a:masterClrMapping/>
  </p:clrMapOvr>
</p:sldLayout>
</file>

<file path=ppt/slideLayouts/slideLayout200.xml><?xml version="1.0" encoding="utf-8"?>
<p:sldLayout xmlns:a="http://schemas.openxmlformats.org/drawingml/2006/main" xmlns:r="http://schemas.openxmlformats.org/officeDocument/2006/relationships" xmlns:p="http://schemas.openxmlformats.org/presentationml/2006/main" preserve="1" userDrawn="1">
  <p:cSld name="1_Top banner - sidebar sub">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89A8D2E7-38D1-0320-3237-945D8B917A22}"/>
              </a:ext>
            </a:extLst>
          </p:cNvPr>
          <p:cNvSpPr/>
          <p:nvPr userDrawn="1"/>
        </p:nvSpPr>
        <p:spPr>
          <a:xfrm>
            <a:off x="-1" y="0"/>
            <a:ext cx="12192000" cy="13716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b="0" i="0">
              <a:latin typeface="Aptos" panose="020B0004020202020204" pitchFamily="34" charset="0"/>
            </a:endParaRPr>
          </a:p>
        </p:txBody>
      </p:sp>
      <p:pic>
        <p:nvPicPr>
          <p:cNvPr id="7" name="Graphic 6">
            <a:extLst>
              <a:ext uri="{FF2B5EF4-FFF2-40B4-BE49-F238E27FC236}">
                <a16:creationId xmlns:a16="http://schemas.microsoft.com/office/drawing/2014/main" id="{D6E7A569-537F-C0D6-0CE2-DD63B0DDD074}"/>
              </a:ext>
            </a:extLst>
          </p:cNvPr>
          <p:cNvPicPr>
            <a:picLocks noChangeAspect="1"/>
          </p:cNvPicPr>
          <p:nvPr userDrawn="1"/>
        </p:nvPicPr>
        <p:blipFill>
          <a:blip>
            <a:extLst>
              <a:ext uri="{96DAC541-7B7A-43D3-8B79-37D633B846F1}">
                <asvg:svgBlip xmlns:asvg="http://schemas.microsoft.com/office/drawing/2016/SVG/main" r:embed="rId2"/>
              </a:ext>
            </a:extLst>
          </a:blip>
          <a:srcRect l="23384" t="-2066" r="7300" b="80431"/>
          <a:stretch/>
        </p:blipFill>
        <p:spPr>
          <a:xfrm>
            <a:off x="-1" y="162952"/>
            <a:ext cx="9029701" cy="1208648"/>
          </a:xfrm>
          <a:prstGeom prst="rect">
            <a:avLst/>
          </a:prstGeom>
        </p:spPr>
      </p:pic>
      <p:sp>
        <p:nvSpPr>
          <p:cNvPr id="8" name="Text Placeholder 8">
            <a:extLst>
              <a:ext uri="{FF2B5EF4-FFF2-40B4-BE49-F238E27FC236}">
                <a16:creationId xmlns:a16="http://schemas.microsoft.com/office/drawing/2014/main" id="{33CC6B48-894F-7566-CCEA-DA4105AD77A7}"/>
              </a:ext>
            </a:extLst>
          </p:cNvPr>
          <p:cNvSpPr>
            <a:spLocks noGrp="1"/>
          </p:cNvSpPr>
          <p:nvPr>
            <p:ph type="body" sz="quarter" idx="13" hasCustomPrompt="1"/>
          </p:nvPr>
        </p:nvSpPr>
        <p:spPr>
          <a:xfrm>
            <a:off x="1524000" y="385961"/>
            <a:ext cx="9144000" cy="676806"/>
          </a:xfrm>
        </p:spPr>
        <p:txBody>
          <a:bodyPr anchor="b">
            <a:noAutofit/>
          </a:bodyPr>
          <a:lstStyle>
            <a:lvl1pPr marL="0" indent="0" algn="ctr">
              <a:lnSpc>
                <a:spcPct val="80000"/>
              </a:lnSpc>
              <a:spcBef>
                <a:spcPts val="0"/>
              </a:spcBef>
              <a:spcAft>
                <a:spcPts val="0"/>
              </a:spcAft>
              <a:buNone/>
              <a:defRPr lang="en-US" sz="3600" b="1" i="0" kern="1200" cap="all" spc="0" baseline="0" dirty="0">
                <a:solidFill>
                  <a:schemeClr val="bg1"/>
                </a:solidFill>
                <a:latin typeface="Aptos Black" panose="020B0004020202020204" pitchFamily="34" charset="0"/>
                <a:ea typeface="Aptos Black" panose="020B0004020202020204" pitchFamily="34" charset="0"/>
                <a:cs typeface="Aptos Black" panose="020B0004020202020204" pitchFamily="34" charset="0"/>
              </a:defRPr>
            </a:lvl1pPr>
          </a:lstStyle>
          <a:p>
            <a:pPr lvl="0"/>
            <a:r>
              <a:rPr lang="en-US"/>
              <a:t>Headline</a:t>
            </a:r>
          </a:p>
        </p:txBody>
      </p:sp>
      <p:sp>
        <p:nvSpPr>
          <p:cNvPr id="4" name="Slide Number Placeholder 3">
            <a:extLst>
              <a:ext uri="{FF2B5EF4-FFF2-40B4-BE49-F238E27FC236}">
                <a16:creationId xmlns:a16="http://schemas.microsoft.com/office/drawing/2014/main" id="{A7469A4B-0B1C-3B20-DDC9-6D9A696CF2F9}"/>
              </a:ext>
            </a:extLst>
          </p:cNvPr>
          <p:cNvSpPr>
            <a:spLocks noGrp="1"/>
          </p:cNvSpPr>
          <p:nvPr>
            <p:ph type="sldNum" sz="quarter" idx="11"/>
          </p:nvPr>
        </p:nvSpPr>
        <p:spPr/>
        <p:txBody>
          <a:bodyPr/>
          <a:lstStyle/>
          <a:p>
            <a:fld id="{BCC574E5-598D-4C19-A93D-1F2ADF65AC13}" type="slidenum">
              <a:rPr lang="en-GB" smtClean="0"/>
              <a:pPr/>
              <a:t>‹#›</a:t>
            </a:fld>
            <a:endParaRPr lang="en-GB"/>
          </a:p>
        </p:txBody>
      </p:sp>
      <p:pic>
        <p:nvPicPr>
          <p:cNvPr id="5" name="Picture 4">
            <a:extLst>
              <a:ext uri="{FF2B5EF4-FFF2-40B4-BE49-F238E27FC236}">
                <a16:creationId xmlns:a16="http://schemas.microsoft.com/office/drawing/2014/main" id="{9B25AE57-3536-0774-B091-8D3D4477E903}"/>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11388337" y="265707"/>
            <a:ext cx="531777" cy="857250"/>
          </a:xfrm>
          <a:prstGeom prst="rect">
            <a:avLst/>
          </a:prstGeom>
        </p:spPr>
      </p:pic>
      <p:sp>
        <p:nvSpPr>
          <p:cNvPr id="2" name="Text Placeholder 9">
            <a:extLst>
              <a:ext uri="{FF2B5EF4-FFF2-40B4-BE49-F238E27FC236}">
                <a16:creationId xmlns:a16="http://schemas.microsoft.com/office/drawing/2014/main" id="{861C1429-C524-1FB9-8F3B-54E36F30D589}"/>
              </a:ext>
            </a:extLst>
          </p:cNvPr>
          <p:cNvSpPr>
            <a:spLocks noGrp="1"/>
          </p:cNvSpPr>
          <p:nvPr>
            <p:ph type="body" sz="quarter" idx="18" hasCustomPrompt="1"/>
          </p:nvPr>
        </p:nvSpPr>
        <p:spPr>
          <a:xfrm>
            <a:off x="381000" y="1543053"/>
            <a:ext cx="3733800" cy="4768668"/>
          </a:xfrm>
        </p:spPr>
        <p:txBody>
          <a:bodyPr anchor="ctr"/>
          <a:lstStyle>
            <a:lvl1pPr marL="0" indent="0" algn="r">
              <a:lnSpc>
                <a:spcPct val="80000"/>
              </a:lnSpc>
              <a:spcBef>
                <a:spcPts val="400"/>
              </a:spcBef>
              <a:buNone/>
              <a:defRPr sz="2800" b="1" i="0" cap="all" spc="0" baseline="0">
                <a:solidFill>
                  <a:schemeClr val="accent1"/>
                </a:solidFill>
                <a:latin typeface="Aptos Black" panose="020B0004020202020204" pitchFamily="34" charset="0"/>
              </a:defRPr>
            </a:lvl1pPr>
            <a:lvl2pPr marL="274183" indent="0">
              <a:buNone/>
              <a:defRPr/>
            </a:lvl2pPr>
            <a:lvl3pPr marL="548366" indent="0">
              <a:buNone/>
              <a:defRPr/>
            </a:lvl3pPr>
            <a:lvl4pPr marL="822549" indent="0">
              <a:buNone/>
              <a:defRPr/>
            </a:lvl4pPr>
            <a:lvl5pPr marL="1096732" indent="0">
              <a:buNone/>
              <a:defRPr/>
            </a:lvl5pPr>
          </a:lstStyle>
          <a:p>
            <a:pPr lvl="0"/>
            <a:r>
              <a:rPr lang="en-US"/>
              <a:t>Subhead</a:t>
            </a:r>
          </a:p>
        </p:txBody>
      </p:sp>
      <p:sp>
        <p:nvSpPr>
          <p:cNvPr id="9" name="Text Placeholder 4">
            <a:extLst>
              <a:ext uri="{FF2B5EF4-FFF2-40B4-BE49-F238E27FC236}">
                <a16:creationId xmlns:a16="http://schemas.microsoft.com/office/drawing/2014/main" id="{0026A0F9-42C6-0F7A-45E8-780ECFC61EF2}"/>
              </a:ext>
            </a:extLst>
          </p:cNvPr>
          <p:cNvSpPr>
            <a:spLocks noGrp="1"/>
          </p:cNvSpPr>
          <p:nvPr>
            <p:ph type="body" sz="quarter" idx="41"/>
          </p:nvPr>
        </p:nvSpPr>
        <p:spPr>
          <a:xfrm>
            <a:off x="4267200" y="1555932"/>
            <a:ext cx="7540800" cy="4768668"/>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Footer Placeholder 3">
            <a:extLst>
              <a:ext uri="{FF2B5EF4-FFF2-40B4-BE49-F238E27FC236}">
                <a16:creationId xmlns:a16="http://schemas.microsoft.com/office/drawing/2014/main" id="{375DE3DE-2387-FDD7-D516-EC71A80255F0}"/>
              </a:ext>
            </a:extLst>
          </p:cNvPr>
          <p:cNvSpPr>
            <a:spLocks noGrp="1"/>
          </p:cNvSpPr>
          <p:nvPr>
            <p:ph type="ftr" sz="quarter" idx="10"/>
          </p:nvPr>
        </p:nvSpPr>
        <p:spPr>
          <a:xfrm>
            <a:off x="407367" y="6573599"/>
            <a:ext cx="11968105" cy="208201"/>
          </a:xfrm>
          <a:prstGeom prst="rect">
            <a:avLst/>
          </a:prstGeom>
        </p:spPr>
        <p:txBody>
          <a:bodyPr/>
          <a:lstStyle>
            <a:lvl1pPr>
              <a:defRPr sz="800">
                <a:solidFill>
                  <a:schemeClr val="tx1"/>
                </a:solidFill>
              </a:defRPr>
            </a:lvl1pPr>
          </a:lstStyle>
          <a:p>
            <a:r>
              <a:rPr lang="en-US" i="1"/>
              <a:t>Proprietary and Confidential. © 2026 KC2026. All Rights Reserved. FIFA World Cup 26™, FIFA World Cup™, World Cup™ and associated trademarks and logos are the property of FIFA.</a:t>
            </a:r>
            <a:endParaRPr lang="en-GB"/>
          </a:p>
        </p:txBody>
      </p:sp>
    </p:spTree>
    <p:extLst>
      <p:ext uri="{BB962C8B-B14F-4D97-AF65-F5344CB8AC3E}">
        <p14:creationId xmlns:p14="http://schemas.microsoft.com/office/powerpoint/2010/main" val="2450127700"/>
      </p:ext>
    </p:extLst>
  </p:cSld>
  <p:clrMapOvr>
    <a:masterClrMapping/>
  </p:clrMapOvr>
</p:sldLayout>
</file>

<file path=ppt/slideLayouts/slideLayout201.xml><?xml version="1.0" encoding="utf-8"?>
<p:sldLayout xmlns:a="http://schemas.openxmlformats.org/drawingml/2006/main" xmlns:r="http://schemas.openxmlformats.org/officeDocument/2006/relationships" xmlns:p="http://schemas.openxmlformats.org/presentationml/2006/main" preserve="1" userDrawn="1">
  <p:cSld name="1_Top banner - text">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89A8D2E7-38D1-0320-3237-945D8B917A22}"/>
              </a:ext>
            </a:extLst>
          </p:cNvPr>
          <p:cNvSpPr/>
          <p:nvPr userDrawn="1"/>
        </p:nvSpPr>
        <p:spPr>
          <a:xfrm>
            <a:off x="-1" y="0"/>
            <a:ext cx="12192000" cy="13716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b="0" i="0">
              <a:latin typeface="Aptos" panose="020B0004020202020204" pitchFamily="34" charset="0"/>
            </a:endParaRPr>
          </a:p>
        </p:txBody>
      </p:sp>
      <p:pic>
        <p:nvPicPr>
          <p:cNvPr id="7" name="Graphic 6">
            <a:extLst>
              <a:ext uri="{FF2B5EF4-FFF2-40B4-BE49-F238E27FC236}">
                <a16:creationId xmlns:a16="http://schemas.microsoft.com/office/drawing/2014/main" id="{D6E7A569-537F-C0D6-0CE2-DD63B0DDD074}"/>
              </a:ext>
            </a:extLst>
          </p:cNvPr>
          <p:cNvPicPr>
            <a:picLocks noChangeAspect="1"/>
          </p:cNvPicPr>
          <p:nvPr userDrawn="1"/>
        </p:nvPicPr>
        <p:blipFill>
          <a:blip>
            <a:extLst>
              <a:ext uri="{96DAC541-7B7A-43D3-8B79-37D633B846F1}">
                <asvg:svgBlip xmlns:asvg="http://schemas.microsoft.com/office/drawing/2016/SVG/main" r:embed="rId2"/>
              </a:ext>
            </a:extLst>
          </a:blip>
          <a:srcRect l="23384" t="-2066" r="7300" b="80431"/>
          <a:stretch/>
        </p:blipFill>
        <p:spPr>
          <a:xfrm>
            <a:off x="-1" y="162952"/>
            <a:ext cx="9029701" cy="1208648"/>
          </a:xfrm>
          <a:prstGeom prst="rect">
            <a:avLst/>
          </a:prstGeom>
        </p:spPr>
      </p:pic>
      <p:sp>
        <p:nvSpPr>
          <p:cNvPr id="8" name="Text Placeholder 8">
            <a:extLst>
              <a:ext uri="{FF2B5EF4-FFF2-40B4-BE49-F238E27FC236}">
                <a16:creationId xmlns:a16="http://schemas.microsoft.com/office/drawing/2014/main" id="{33CC6B48-894F-7566-CCEA-DA4105AD77A7}"/>
              </a:ext>
            </a:extLst>
          </p:cNvPr>
          <p:cNvSpPr>
            <a:spLocks noGrp="1"/>
          </p:cNvSpPr>
          <p:nvPr>
            <p:ph type="body" sz="quarter" idx="13" hasCustomPrompt="1"/>
          </p:nvPr>
        </p:nvSpPr>
        <p:spPr>
          <a:xfrm>
            <a:off x="1524000" y="385961"/>
            <a:ext cx="9144000" cy="676806"/>
          </a:xfrm>
        </p:spPr>
        <p:txBody>
          <a:bodyPr anchor="b">
            <a:noAutofit/>
          </a:bodyPr>
          <a:lstStyle>
            <a:lvl1pPr marL="0" indent="0" algn="ctr">
              <a:lnSpc>
                <a:spcPct val="80000"/>
              </a:lnSpc>
              <a:spcBef>
                <a:spcPts val="0"/>
              </a:spcBef>
              <a:spcAft>
                <a:spcPts val="0"/>
              </a:spcAft>
              <a:buNone/>
              <a:defRPr lang="en-US" sz="3600" b="1" i="0" kern="1200" cap="all" spc="0" baseline="0" dirty="0">
                <a:solidFill>
                  <a:schemeClr val="bg1"/>
                </a:solidFill>
                <a:latin typeface="Aptos Black" panose="020B0004020202020204" pitchFamily="34" charset="0"/>
                <a:ea typeface="Aptos Black" panose="020B0004020202020204" pitchFamily="34" charset="0"/>
                <a:cs typeface="Aptos Black" panose="020B0004020202020204" pitchFamily="34" charset="0"/>
              </a:defRPr>
            </a:lvl1pPr>
          </a:lstStyle>
          <a:p>
            <a:pPr lvl="0"/>
            <a:r>
              <a:rPr lang="en-US"/>
              <a:t>Headline</a:t>
            </a:r>
          </a:p>
        </p:txBody>
      </p:sp>
      <p:sp>
        <p:nvSpPr>
          <p:cNvPr id="4" name="Slide Number Placeholder 3">
            <a:extLst>
              <a:ext uri="{FF2B5EF4-FFF2-40B4-BE49-F238E27FC236}">
                <a16:creationId xmlns:a16="http://schemas.microsoft.com/office/drawing/2014/main" id="{A7469A4B-0B1C-3B20-DDC9-6D9A696CF2F9}"/>
              </a:ext>
            </a:extLst>
          </p:cNvPr>
          <p:cNvSpPr>
            <a:spLocks noGrp="1"/>
          </p:cNvSpPr>
          <p:nvPr>
            <p:ph type="sldNum" sz="quarter" idx="11"/>
          </p:nvPr>
        </p:nvSpPr>
        <p:spPr/>
        <p:txBody>
          <a:bodyPr/>
          <a:lstStyle/>
          <a:p>
            <a:fld id="{BCC574E5-598D-4C19-A93D-1F2ADF65AC13}" type="slidenum">
              <a:rPr lang="en-GB" smtClean="0"/>
              <a:pPr/>
              <a:t>‹#›</a:t>
            </a:fld>
            <a:endParaRPr lang="en-GB"/>
          </a:p>
        </p:txBody>
      </p:sp>
      <p:pic>
        <p:nvPicPr>
          <p:cNvPr id="5" name="Picture 4">
            <a:extLst>
              <a:ext uri="{FF2B5EF4-FFF2-40B4-BE49-F238E27FC236}">
                <a16:creationId xmlns:a16="http://schemas.microsoft.com/office/drawing/2014/main" id="{9B25AE57-3536-0774-B091-8D3D4477E903}"/>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11388337" y="265707"/>
            <a:ext cx="531777" cy="857250"/>
          </a:xfrm>
          <a:prstGeom prst="rect">
            <a:avLst/>
          </a:prstGeom>
        </p:spPr>
      </p:pic>
      <p:sp>
        <p:nvSpPr>
          <p:cNvPr id="2" name="Text Placeholder 8">
            <a:extLst>
              <a:ext uri="{FF2B5EF4-FFF2-40B4-BE49-F238E27FC236}">
                <a16:creationId xmlns:a16="http://schemas.microsoft.com/office/drawing/2014/main" id="{575DBEC7-4AAC-8A55-C3AF-4CAF9CC0E436}"/>
              </a:ext>
            </a:extLst>
          </p:cNvPr>
          <p:cNvSpPr>
            <a:spLocks noGrp="1"/>
          </p:cNvSpPr>
          <p:nvPr>
            <p:ph type="body" sz="quarter" idx="14" hasCustomPrompt="1"/>
          </p:nvPr>
        </p:nvSpPr>
        <p:spPr>
          <a:xfrm>
            <a:off x="1485900" y="1485900"/>
            <a:ext cx="9220200" cy="350132"/>
          </a:xfrm>
        </p:spPr>
        <p:txBody>
          <a:bodyPr anchor="t">
            <a:noAutofit/>
          </a:bodyPr>
          <a:lstStyle>
            <a:lvl1pPr marL="0" indent="0" algn="ctr">
              <a:lnSpc>
                <a:spcPct val="80000"/>
              </a:lnSpc>
              <a:buNone/>
              <a:defRPr lang="en-US" sz="2000" b="1" i="0" kern="1200" cap="all" spc="0" baseline="0" dirty="0">
                <a:solidFill>
                  <a:schemeClr val="tx2"/>
                </a:solidFill>
                <a:latin typeface="Aptos Black" panose="020B0004020202020204" pitchFamily="34" charset="0"/>
                <a:ea typeface="Aptos Black" panose="020B0004020202020204" pitchFamily="34" charset="0"/>
                <a:cs typeface="Aptos Black" panose="020B0004020202020204" pitchFamily="34" charset="0"/>
              </a:defRPr>
            </a:lvl1pPr>
          </a:lstStyle>
          <a:p>
            <a:pPr lvl="0"/>
            <a:r>
              <a:rPr lang="en-US"/>
              <a:t>Subhead</a:t>
            </a:r>
          </a:p>
        </p:txBody>
      </p:sp>
      <p:sp>
        <p:nvSpPr>
          <p:cNvPr id="9" name="Text Placeholder 2">
            <a:extLst>
              <a:ext uri="{FF2B5EF4-FFF2-40B4-BE49-F238E27FC236}">
                <a16:creationId xmlns:a16="http://schemas.microsoft.com/office/drawing/2014/main" id="{A2C1247F-C11C-2B26-9803-CA3E9B6553A0}"/>
              </a:ext>
            </a:extLst>
          </p:cNvPr>
          <p:cNvSpPr>
            <a:spLocks noGrp="1"/>
          </p:cNvSpPr>
          <p:nvPr>
            <p:ph idx="1"/>
          </p:nvPr>
        </p:nvSpPr>
        <p:spPr>
          <a:xfrm>
            <a:off x="1523999" y="1950332"/>
            <a:ext cx="9144001" cy="4358988"/>
          </a:xfrm>
          <a:prstGeom prst="rect">
            <a:avLst/>
          </a:prstGeom>
        </p:spPr>
        <p:txBody>
          <a:bodyPr vert="horz" lIns="0" tIns="0" rIns="0" bIns="0" rtlCol="0">
            <a:noAutofit/>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3" name="Footer Placeholder 3">
            <a:extLst>
              <a:ext uri="{FF2B5EF4-FFF2-40B4-BE49-F238E27FC236}">
                <a16:creationId xmlns:a16="http://schemas.microsoft.com/office/drawing/2014/main" id="{EC2CF327-6A20-4CE6-A887-69B6E78B114B}"/>
              </a:ext>
            </a:extLst>
          </p:cNvPr>
          <p:cNvSpPr>
            <a:spLocks noGrp="1"/>
          </p:cNvSpPr>
          <p:nvPr>
            <p:ph type="ftr" sz="quarter" idx="10"/>
          </p:nvPr>
        </p:nvSpPr>
        <p:spPr>
          <a:xfrm>
            <a:off x="407367" y="6573599"/>
            <a:ext cx="11968105" cy="208201"/>
          </a:xfrm>
          <a:prstGeom prst="rect">
            <a:avLst/>
          </a:prstGeom>
        </p:spPr>
        <p:txBody>
          <a:bodyPr/>
          <a:lstStyle>
            <a:lvl1pPr>
              <a:defRPr sz="800">
                <a:solidFill>
                  <a:schemeClr val="tx1"/>
                </a:solidFill>
              </a:defRPr>
            </a:lvl1pPr>
          </a:lstStyle>
          <a:p>
            <a:r>
              <a:rPr lang="en-US" i="1"/>
              <a:t>Proprietary and Confidential. © 2026 KC2026. All Rights Reserved. FIFA World Cup 26™, FIFA World Cup™, World Cup™ and associated trademarks and logos are the property of FIFA.</a:t>
            </a:r>
            <a:endParaRPr lang="en-GB"/>
          </a:p>
        </p:txBody>
      </p:sp>
    </p:spTree>
    <p:extLst>
      <p:ext uri="{BB962C8B-B14F-4D97-AF65-F5344CB8AC3E}">
        <p14:creationId xmlns:p14="http://schemas.microsoft.com/office/powerpoint/2010/main" val="3086018386"/>
      </p:ext>
    </p:extLst>
  </p:cSld>
  <p:clrMapOvr>
    <a:masterClrMapping/>
  </p:clrMapOvr>
</p:sldLayout>
</file>

<file path=ppt/slideLayouts/slideLayout202.xml><?xml version="1.0" encoding="utf-8"?>
<p:sldLayout xmlns:a="http://schemas.openxmlformats.org/drawingml/2006/main" xmlns:r="http://schemas.openxmlformats.org/officeDocument/2006/relationships" xmlns:p="http://schemas.openxmlformats.org/presentationml/2006/main" preserve="1" userDrawn="1">
  <p:cSld name="1_Timeline - 4 steps">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89A8D2E7-38D1-0320-3237-945D8B917A22}"/>
              </a:ext>
            </a:extLst>
          </p:cNvPr>
          <p:cNvSpPr/>
          <p:nvPr userDrawn="1"/>
        </p:nvSpPr>
        <p:spPr>
          <a:xfrm>
            <a:off x="-1" y="0"/>
            <a:ext cx="12192000" cy="13716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b="0" i="0">
              <a:latin typeface="Aptos" panose="020B0004020202020204" pitchFamily="34" charset="0"/>
            </a:endParaRPr>
          </a:p>
        </p:txBody>
      </p:sp>
      <p:pic>
        <p:nvPicPr>
          <p:cNvPr id="7" name="Graphic 6">
            <a:extLst>
              <a:ext uri="{FF2B5EF4-FFF2-40B4-BE49-F238E27FC236}">
                <a16:creationId xmlns:a16="http://schemas.microsoft.com/office/drawing/2014/main" id="{D6E7A569-537F-C0D6-0CE2-DD63B0DDD074}"/>
              </a:ext>
            </a:extLst>
          </p:cNvPr>
          <p:cNvPicPr>
            <a:picLocks noChangeAspect="1"/>
          </p:cNvPicPr>
          <p:nvPr userDrawn="1"/>
        </p:nvPicPr>
        <p:blipFill>
          <a:blip>
            <a:extLst>
              <a:ext uri="{96DAC541-7B7A-43D3-8B79-37D633B846F1}">
                <asvg:svgBlip xmlns:asvg="http://schemas.microsoft.com/office/drawing/2016/SVG/main" r:embed="rId2"/>
              </a:ext>
            </a:extLst>
          </a:blip>
          <a:srcRect l="23384" t="-2066" r="7300" b="80431"/>
          <a:stretch/>
        </p:blipFill>
        <p:spPr>
          <a:xfrm>
            <a:off x="-1" y="162952"/>
            <a:ext cx="9029701" cy="1208648"/>
          </a:xfrm>
          <a:prstGeom prst="rect">
            <a:avLst/>
          </a:prstGeom>
        </p:spPr>
      </p:pic>
      <p:sp>
        <p:nvSpPr>
          <p:cNvPr id="8" name="Text Placeholder 8">
            <a:extLst>
              <a:ext uri="{FF2B5EF4-FFF2-40B4-BE49-F238E27FC236}">
                <a16:creationId xmlns:a16="http://schemas.microsoft.com/office/drawing/2014/main" id="{33CC6B48-894F-7566-CCEA-DA4105AD77A7}"/>
              </a:ext>
            </a:extLst>
          </p:cNvPr>
          <p:cNvSpPr>
            <a:spLocks noGrp="1"/>
          </p:cNvSpPr>
          <p:nvPr>
            <p:ph type="body" sz="quarter" idx="13" hasCustomPrompt="1"/>
          </p:nvPr>
        </p:nvSpPr>
        <p:spPr>
          <a:xfrm>
            <a:off x="1524000" y="385961"/>
            <a:ext cx="9144000" cy="676806"/>
          </a:xfrm>
        </p:spPr>
        <p:txBody>
          <a:bodyPr anchor="b">
            <a:noAutofit/>
          </a:bodyPr>
          <a:lstStyle>
            <a:lvl1pPr marL="0" indent="0" algn="ctr">
              <a:lnSpc>
                <a:spcPct val="80000"/>
              </a:lnSpc>
              <a:spcBef>
                <a:spcPts val="0"/>
              </a:spcBef>
              <a:spcAft>
                <a:spcPts val="0"/>
              </a:spcAft>
              <a:buNone/>
              <a:defRPr lang="en-US" sz="3600" b="1" i="0" kern="1200" cap="all" spc="0" baseline="0" dirty="0">
                <a:solidFill>
                  <a:schemeClr val="bg1"/>
                </a:solidFill>
                <a:latin typeface="Aptos Black" panose="020B0004020202020204" pitchFamily="34" charset="0"/>
                <a:ea typeface="Aptos Black" panose="020B0004020202020204" pitchFamily="34" charset="0"/>
                <a:cs typeface="Aptos Black" panose="020B0004020202020204" pitchFamily="34" charset="0"/>
              </a:defRPr>
            </a:lvl1pPr>
          </a:lstStyle>
          <a:p>
            <a:pPr lvl="0"/>
            <a:r>
              <a:rPr lang="en-US"/>
              <a:t>Headline</a:t>
            </a:r>
          </a:p>
        </p:txBody>
      </p:sp>
      <p:sp>
        <p:nvSpPr>
          <p:cNvPr id="4" name="Slide Number Placeholder 3">
            <a:extLst>
              <a:ext uri="{FF2B5EF4-FFF2-40B4-BE49-F238E27FC236}">
                <a16:creationId xmlns:a16="http://schemas.microsoft.com/office/drawing/2014/main" id="{A7469A4B-0B1C-3B20-DDC9-6D9A696CF2F9}"/>
              </a:ext>
            </a:extLst>
          </p:cNvPr>
          <p:cNvSpPr>
            <a:spLocks noGrp="1"/>
          </p:cNvSpPr>
          <p:nvPr>
            <p:ph type="sldNum" sz="quarter" idx="11"/>
          </p:nvPr>
        </p:nvSpPr>
        <p:spPr/>
        <p:txBody>
          <a:bodyPr/>
          <a:lstStyle/>
          <a:p>
            <a:fld id="{BCC574E5-598D-4C19-A93D-1F2ADF65AC13}" type="slidenum">
              <a:rPr lang="en-GB" smtClean="0"/>
              <a:pPr/>
              <a:t>‹#›</a:t>
            </a:fld>
            <a:endParaRPr lang="en-GB"/>
          </a:p>
        </p:txBody>
      </p:sp>
      <p:pic>
        <p:nvPicPr>
          <p:cNvPr id="5" name="Picture 4">
            <a:extLst>
              <a:ext uri="{FF2B5EF4-FFF2-40B4-BE49-F238E27FC236}">
                <a16:creationId xmlns:a16="http://schemas.microsoft.com/office/drawing/2014/main" id="{9B25AE57-3536-0774-B091-8D3D4477E903}"/>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11388337" y="265707"/>
            <a:ext cx="531777" cy="857250"/>
          </a:xfrm>
          <a:prstGeom prst="rect">
            <a:avLst/>
          </a:prstGeom>
        </p:spPr>
      </p:pic>
      <p:sp>
        <p:nvSpPr>
          <p:cNvPr id="2" name="Text Placeholder 7">
            <a:extLst>
              <a:ext uri="{FF2B5EF4-FFF2-40B4-BE49-F238E27FC236}">
                <a16:creationId xmlns:a16="http://schemas.microsoft.com/office/drawing/2014/main" id="{9DCFE379-60FA-9CE2-B8A3-119AD6464C4B}"/>
              </a:ext>
            </a:extLst>
          </p:cNvPr>
          <p:cNvSpPr>
            <a:spLocks noGrp="1"/>
          </p:cNvSpPr>
          <p:nvPr>
            <p:ph type="body" sz="quarter" idx="25" hasCustomPrompt="1"/>
          </p:nvPr>
        </p:nvSpPr>
        <p:spPr>
          <a:xfrm>
            <a:off x="448854" y="3042458"/>
            <a:ext cx="2675345" cy="2977342"/>
          </a:xfrm>
        </p:spPr>
        <p:txBody>
          <a:bodyPr/>
          <a:lstStyle>
            <a:lvl1pPr marL="0" indent="0" algn="ctr">
              <a:buNone/>
              <a:defRPr sz="1600" b="0" i="0">
                <a:solidFill>
                  <a:schemeClr val="tx1"/>
                </a:solidFill>
                <a:latin typeface="Aptos" panose="020B0004020202020204" pitchFamily="34" charset="0"/>
              </a:defRPr>
            </a:lvl1pPr>
            <a:lvl2pPr marL="457063" indent="0">
              <a:buNone/>
              <a:defRPr/>
            </a:lvl2pPr>
            <a:lvl3pPr marL="914126" indent="0">
              <a:buNone/>
              <a:defRPr/>
            </a:lvl3pPr>
            <a:lvl4pPr marL="1371189" indent="0">
              <a:buNone/>
              <a:defRPr/>
            </a:lvl4pPr>
            <a:lvl5pPr marL="1828252" indent="0">
              <a:buNone/>
              <a:defRPr/>
            </a:lvl5pPr>
          </a:lstStyle>
          <a:p>
            <a:pPr lvl="0"/>
            <a:r>
              <a:rPr lang="en-US"/>
              <a:t>Body copy</a:t>
            </a:r>
          </a:p>
        </p:txBody>
      </p:sp>
      <p:sp>
        <p:nvSpPr>
          <p:cNvPr id="9" name="Text Placeholder 4">
            <a:extLst>
              <a:ext uri="{FF2B5EF4-FFF2-40B4-BE49-F238E27FC236}">
                <a16:creationId xmlns:a16="http://schemas.microsoft.com/office/drawing/2014/main" id="{AF4EFF5B-56DA-9BEC-8CC2-60CAA238296A}"/>
              </a:ext>
            </a:extLst>
          </p:cNvPr>
          <p:cNvSpPr>
            <a:spLocks noGrp="1"/>
          </p:cNvSpPr>
          <p:nvPr>
            <p:ph type="body" sz="quarter" idx="37" hasCustomPrompt="1"/>
          </p:nvPr>
        </p:nvSpPr>
        <p:spPr>
          <a:xfrm>
            <a:off x="167876" y="1926385"/>
            <a:ext cx="3125465" cy="825132"/>
          </a:xfrm>
          <a:custGeom>
            <a:avLst/>
            <a:gdLst>
              <a:gd name="connsiteX0" fmla="*/ 0 w 2504203"/>
              <a:gd name="connsiteY0" fmla="*/ 0 h 1392720"/>
              <a:gd name="connsiteX1" fmla="*/ 1807843 w 2504203"/>
              <a:gd name="connsiteY1" fmla="*/ 0 h 1392720"/>
              <a:gd name="connsiteX2" fmla="*/ 2504203 w 2504203"/>
              <a:gd name="connsiteY2" fmla="*/ 696360 h 1392720"/>
              <a:gd name="connsiteX3" fmla="*/ 1807843 w 2504203"/>
              <a:gd name="connsiteY3" fmla="*/ 1392720 h 1392720"/>
              <a:gd name="connsiteX4" fmla="*/ 0 w 2504203"/>
              <a:gd name="connsiteY4" fmla="*/ 1392720 h 1392720"/>
              <a:gd name="connsiteX5" fmla="*/ 696360 w 2504203"/>
              <a:gd name="connsiteY5" fmla="*/ 696360 h 1392720"/>
              <a:gd name="connsiteX6" fmla="*/ 0 w 2504203"/>
              <a:gd name="connsiteY6" fmla="*/ 0 h 1392720"/>
              <a:gd name="connsiteX0" fmla="*/ 0 w 2504203"/>
              <a:gd name="connsiteY0" fmla="*/ 0 h 1392720"/>
              <a:gd name="connsiteX1" fmla="*/ 1807843 w 2504203"/>
              <a:gd name="connsiteY1" fmla="*/ 0 h 1392720"/>
              <a:gd name="connsiteX2" fmla="*/ 2504203 w 2504203"/>
              <a:gd name="connsiteY2" fmla="*/ 696360 h 1392720"/>
              <a:gd name="connsiteX3" fmla="*/ 1807843 w 2504203"/>
              <a:gd name="connsiteY3" fmla="*/ 1392720 h 1392720"/>
              <a:gd name="connsiteX4" fmla="*/ 0 w 2504203"/>
              <a:gd name="connsiteY4" fmla="*/ 1392720 h 1392720"/>
              <a:gd name="connsiteX5" fmla="*/ 279671 w 2504203"/>
              <a:gd name="connsiteY5" fmla="*/ 707935 h 1392720"/>
              <a:gd name="connsiteX6" fmla="*/ 0 w 2504203"/>
              <a:gd name="connsiteY6" fmla="*/ 0 h 1392720"/>
              <a:gd name="connsiteX0" fmla="*/ 0 w 2203261"/>
              <a:gd name="connsiteY0" fmla="*/ 0 h 1392720"/>
              <a:gd name="connsiteX1" fmla="*/ 1807843 w 2203261"/>
              <a:gd name="connsiteY1" fmla="*/ 0 h 1392720"/>
              <a:gd name="connsiteX2" fmla="*/ 2203261 w 2203261"/>
              <a:gd name="connsiteY2" fmla="*/ 707935 h 1392720"/>
              <a:gd name="connsiteX3" fmla="*/ 1807843 w 2203261"/>
              <a:gd name="connsiteY3" fmla="*/ 1392720 h 1392720"/>
              <a:gd name="connsiteX4" fmla="*/ 0 w 2203261"/>
              <a:gd name="connsiteY4" fmla="*/ 1392720 h 1392720"/>
              <a:gd name="connsiteX5" fmla="*/ 279671 w 2203261"/>
              <a:gd name="connsiteY5" fmla="*/ 707935 h 1392720"/>
              <a:gd name="connsiteX6" fmla="*/ 0 w 2203261"/>
              <a:gd name="connsiteY6" fmla="*/ 0 h 1392720"/>
              <a:gd name="connsiteX0" fmla="*/ 0 w 2102002"/>
              <a:gd name="connsiteY0" fmla="*/ 0 h 1392720"/>
              <a:gd name="connsiteX1" fmla="*/ 1807843 w 2102002"/>
              <a:gd name="connsiteY1" fmla="*/ 0 h 1392720"/>
              <a:gd name="connsiteX2" fmla="*/ 2102002 w 2102002"/>
              <a:gd name="connsiteY2" fmla="*/ 719509 h 1392720"/>
              <a:gd name="connsiteX3" fmla="*/ 1807843 w 2102002"/>
              <a:gd name="connsiteY3" fmla="*/ 1392720 h 1392720"/>
              <a:gd name="connsiteX4" fmla="*/ 0 w 2102002"/>
              <a:gd name="connsiteY4" fmla="*/ 1392720 h 1392720"/>
              <a:gd name="connsiteX5" fmla="*/ 279671 w 2102002"/>
              <a:gd name="connsiteY5" fmla="*/ 707935 h 1392720"/>
              <a:gd name="connsiteX6" fmla="*/ 0 w 2102002"/>
              <a:gd name="connsiteY6" fmla="*/ 0 h 13927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02002" h="1392720">
                <a:moveTo>
                  <a:pt x="0" y="0"/>
                </a:moveTo>
                <a:lnTo>
                  <a:pt x="1807843" y="0"/>
                </a:lnTo>
                <a:lnTo>
                  <a:pt x="2102002" y="719509"/>
                </a:lnTo>
                <a:lnTo>
                  <a:pt x="1807843" y="1392720"/>
                </a:lnTo>
                <a:lnTo>
                  <a:pt x="0" y="1392720"/>
                </a:lnTo>
                <a:lnTo>
                  <a:pt x="279671" y="707935"/>
                </a:lnTo>
                <a:lnTo>
                  <a:pt x="0" y="0"/>
                </a:lnTo>
                <a:close/>
              </a:path>
            </a:pathLst>
          </a:custGeom>
          <a:solidFill>
            <a:schemeClr val="accent2"/>
          </a:solidFill>
        </p:spPr>
        <p:txBody>
          <a:bodyPr anchor="ctr"/>
          <a:lstStyle>
            <a:lvl1pPr marL="0" indent="0" algn="ctr" defTabSz="457200" rtl="0" eaLnBrk="1" latinLnBrk="0" hangingPunct="1">
              <a:buNone/>
              <a:defRPr lang="en-US" sz="1600" b="1" i="0" kern="1200" cap="all" spc="150" baseline="0" dirty="0">
                <a:solidFill>
                  <a:schemeClr val="bg1"/>
                </a:solidFill>
                <a:latin typeface="Aptos ExtraBold" panose="020B0004020202020204" pitchFamily="34" charset="0"/>
                <a:ea typeface="Aptos ExtraBold" panose="020B0004020202020204" pitchFamily="34" charset="0"/>
                <a:cs typeface="Aptos ExtraBold" panose="020B0004020202020204" pitchFamily="34" charset="0"/>
              </a:defRPr>
            </a:lvl1pPr>
            <a:lvl2pPr marL="457063" indent="0">
              <a:buNone/>
              <a:defRPr/>
            </a:lvl2pPr>
            <a:lvl3pPr marL="914126" indent="0">
              <a:buNone/>
              <a:defRPr/>
            </a:lvl3pPr>
            <a:lvl4pPr marL="1371189" indent="0">
              <a:buNone/>
              <a:defRPr/>
            </a:lvl4pPr>
            <a:lvl5pPr marL="1828252" indent="0">
              <a:buNone/>
              <a:defRPr/>
            </a:lvl5pPr>
          </a:lstStyle>
          <a:p>
            <a:pPr lvl="0"/>
            <a:r>
              <a:rPr lang="en-US"/>
              <a:t>Subhead</a:t>
            </a:r>
          </a:p>
        </p:txBody>
      </p:sp>
      <p:sp>
        <p:nvSpPr>
          <p:cNvPr id="10" name="Text Placeholder 4">
            <a:extLst>
              <a:ext uri="{FF2B5EF4-FFF2-40B4-BE49-F238E27FC236}">
                <a16:creationId xmlns:a16="http://schemas.microsoft.com/office/drawing/2014/main" id="{D515A2D5-188D-A4D5-9B47-F3CD37E176D8}"/>
              </a:ext>
            </a:extLst>
          </p:cNvPr>
          <p:cNvSpPr>
            <a:spLocks noGrp="1"/>
          </p:cNvSpPr>
          <p:nvPr>
            <p:ph type="body" sz="quarter" idx="38" hasCustomPrompt="1"/>
          </p:nvPr>
        </p:nvSpPr>
        <p:spPr>
          <a:xfrm>
            <a:off x="3071017" y="1926385"/>
            <a:ext cx="3125465" cy="825132"/>
          </a:xfrm>
          <a:custGeom>
            <a:avLst/>
            <a:gdLst>
              <a:gd name="connsiteX0" fmla="*/ 0 w 2504203"/>
              <a:gd name="connsiteY0" fmla="*/ 0 h 1392720"/>
              <a:gd name="connsiteX1" fmla="*/ 1807843 w 2504203"/>
              <a:gd name="connsiteY1" fmla="*/ 0 h 1392720"/>
              <a:gd name="connsiteX2" fmla="*/ 2504203 w 2504203"/>
              <a:gd name="connsiteY2" fmla="*/ 696360 h 1392720"/>
              <a:gd name="connsiteX3" fmla="*/ 1807843 w 2504203"/>
              <a:gd name="connsiteY3" fmla="*/ 1392720 h 1392720"/>
              <a:gd name="connsiteX4" fmla="*/ 0 w 2504203"/>
              <a:gd name="connsiteY4" fmla="*/ 1392720 h 1392720"/>
              <a:gd name="connsiteX5" fmla="*/ 696360 w 2504203"/>
              <a:gd name="connsiteY5" fmla="*/ 696360 h 1392720"/>
              <a:gd name="connsiteX6" fmla="*/ 0 w 2504203"/>
              <a:gd name="connsiteY6" fmla="*/ 0 h 1392720"/>
              <a:gd name="connsiteX0" fmla="*/ 0 w 2504203"/>
              <a:gd name="connsiteY0" fmla="*/ 0 h 1392720"/>
              <a:gd name="connsiteX1" fmla="*/ 1807843 w 2504203"/>
              <a:gd name="connsiteY1" fmla="*/ 0 h 1392720"/>
              <a:gd name="connsiteX2" fmla="*/ 2504203 w 2504203"/>
              <a:gd name="connsiteY2" fmla="*/ 696360 h 1392720"/>
              <a:gd name="connsiteX3" fmla="*/ 1807843 w 2504203"/>
              <a:gd name="connsiteY3" fmla="*/ 1392720 h 1392720"/>
              <a:gd name="connsiteX4" fmla="*/ 0 w 2504203"/>
              <a:gd name="connsiteY4" fmla="*/ 1392720 h 1392720"/>
              <a:gd name="connsiteX5" fmla="*/ 279671 w 2504203"/>
              <a:gd name="connsiteY5" fmla="*/ 707935 h 1392720"/>
              <a:gd name="connsiteX6" fmla="*/ 0 w 2504203"/>
              <a:gd name="connsiteY6" fmla="*/ 0 h 1392720"/>
              <a:gd name="connsiteX0" fmla="*/ 0 w 2203261"/>
              <a:gd name="connsiteY0" fmla="*/ 0 h 1392720"/>
              <a:gd name="connsiteX1" fmla="*/ 1807843 w 2203261"/>
              <a:gd name="connsiteY1" fmla="*/ 0 h 1392720"/>
              <a:gd name="connsiteX2" fmla="*/ 2203261 w 2203261"/>
              <a:gd name="connsiteY2" fmla="*/ 707935 h 1392720"/>
              <a:gd name="connsiteX3" fmla="*/ 1807843 w 2203261"/>
              <a:gd name="connsiteY3" fmla="*/ 1392720 h 1392720"/>
              <a:gd name="connsiteX4" fmla="*/ 0 w 2203261"/>
              <a:gd name="connsiteY4" fmla="*/ 1392720 h 1392720"/>
              <a:gd name="connsiteX5" fmla="*/ 279671 w 2203261"/>
              <a:gd name="connsiteY5" fmla="*/ 707935 h 1392720"/>
              <a:gd name="connsiteX6" fmla="*/ 0 w 2203261"/>
              <a:gd name="connsiteY6" fmla="*/ 0 h 1392720"/>
              <a:gd name="connsiteX0" fmla="*/ 0 w 2102002"/>
              <a:gd name="connsiteY0" fmla="*/ 0 h 1392720"/>
              <a:gd name="connsiteX1" fmla="*/ 1807843 w 2102002"/>
              <a:gd name="connsiteY1" fmla="*/ 0 h 1392720"/>
              <a:gd name="connsiteX2" fmla="*/ 2102002 w 2102002"/>
              <a:gd name="connsiteY2" fmla="*/ 719509 h 1392720"/>
              <a:gd name="connsiteX3" fmla="*/ 1807843 w 2102002"/>
              <a:gd name="connsiteY3" fmla="*/ 1392720 h 1392720"/>
              <a:gd name="connsiteX4" fmla="*/ 0 w 2102002"/>
              <a:gd name="connsiteY4" fmla="*/ 1392720 h 1392720"/>
              <a:gd name="connsiteX5" fmla="*/ 279671 w 2102002"/>
              <a:gd name="connsiteY5" fmla="*/ 707935 h 1392720"/>
              <a:gd name="connsiteX6" fmla="*/ 0 w 2102002"/>
              <a:gd name="connsiteY6" fmla="*/ 0 h 13927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02002" h="1392720">
                <a:moveTo>
                  <a:pt x="0" y="0"/>
                </a:moveTo>
                <a:lnTo>
                  <a:pt x="1807843" y="0"/>
                </a:lnTo>
                <a:lnTo>
                  <a:pt x="2102002" y="719509"/>
                </a:lnTo>
                <a:lnTo>
                  <a:pt x="1807843" y="1392720"/>
                </a:lnTo>
                <a:lnTo>
                  <a:pt x="0" y="1392720"/>
                </a:lnTo>
                <a:lnTo>
                  <a:pt x="279671" y="707935"/>
                </a:lnTo>
                <a:lnTo>
                  <a:pt x="0" y="0"/>
                </a:lnTo>
                <a:close/>
              </a:path>
            </a:pathLst>
          </a:custGeom>
          <a:solidFill>
            <a:schemeClr val="accent4"/>
          </a:solidFill>
        </p:spPr>
        <p:txBody>
          <a:bodyPr anchor="ctr"/>
          <a:lstStyle>
            <a:lvl1pPr marL="0" indent="0" algn="ctr" defTabSz="457200" rtl="0" eaLnBrk="1" latinLnBrk="0" hangingPunct="1">
              <a:buNone/>
              <a:defRPr lang="en-US" sz="1600" b="1" i="0" kern="1200" cap="all" spc="150" baseline="0" dirty="0">
                <a:solidFill>
                  <a:schemeClr val="bg1"/>
                </a:solidFill>
                <a:latin typeface="Aptos ExtraBold" panose="020B0004020202020204" pitchFamily="34" charset="0"/>
                <a:ea typeface="Aptos ExtraBold" panose="020B0004020202020204" pitchFamily="34" charset="0"/>
                <a:cs typeface="Aptos ExtraBold" panose="020B0004020202020204" pitchFamily="34" charset="0"/>
              </a:defRPr>
            </a:lvl1pPr>
            <a:lvl2pPr marL="457063" indent="0">
              <a:buNone/>
              <a:defRPr/>
            </a:lvl2pPr>
            <a:lvl3pPr marL="914126" indent="0">
              <a:buNone/>
              <a:defRPr/>
            </a:lvl3pPr>
            <a:lvl4pPr marL="1371189" indent="0">
              <a:buNone/>
              <a:defRPr/>
            </a:lvl4pPr>
            <a:lvl5pPr marL="1828252" indent="0">
              <a:buNone/>
              <a:defRPr/>
            </a:lvl5pPr>
          </a:lstStyle>
          <a:p>
            <a:pPr lvl="0"/>
            <a:r>
              <a:rPr lang="en-US"/>
              <a:t>Subhead</a:t>
            </a:r>
          </a:p>
        </p:txBody>
      </p:sp>
      <p:sp>
        <p:nvSpPr>
          <p:cNvPr id="23" name="Text Placeholder 4">
            <a:extLst>
              <a:ext uri="{FF2B5EF4-FFF2-40B4-BE49-F238E27FC236}">
                <a16:creationId xmlns:a16="http://schemas.microsoft.com/office/drawing/2014/main" id="{AB3024A4-CFD0-32CB-CE46-F1005D399501}"/>
              </a:ext>
            </a:extLst>
          </p:cNvPr>
          <p:cNvSpPr>
            <a:spLocks noGrp="1"/>
          </p:cNvSpPr>
          <p:nvPr>
            <p:ph type="body" sz="quarter" idx="39" hasCustomPrompt="1"/>
          </p:nvPr>
        </p:nvSpPr>
        <p:spPr>
          <a:xfrm>
            <a:off x="5974158" y="1926385"/>
            <a:ext cx="3125465" cy="825132"/>
          </a:xfrm>
          <a:custGeom>
            <a:avLst/>
            <a:gdLst>
              <a:gd name="connsiteX0" fmla="*/ 0 w 2504203"/>
              <a:gd name="connsiteY0" fmla="*/ 0 h 1392720"/>
              <a:gd name="connsiteX1" fmla="*/ 1807843 w 2504203"/>
              <a:gd name="connsiteY1" fmla="*/ 0 h 1392720"/>
              <a:gd name="connsiteX2" fmla="*/ 2504203 w 2504203"/>
              <a:gd name="connsiteY2" fmla="*/ 696360 h 1392720"/>
              <a:gd name="connsiteX3" fmla="*/ 1807843 w 2504203"/>
              <a:gd name="connsiteY3" fmla="*/ 1392720 h 1392720"/>
              <a:gd name="connsiteX4" fmla="*/ 0 w 2504203"/>
              <a:gd name="connsiteY4" fmla="*/ 1392720 h 1392720"/>
              <a:gd name="connsiteX5" fmla="*/ 696360 w 2504203"/>
              <a:gd name="connsiteY5" fmla="*/ 696360 h 1392720"/>
              <a:gd name="connsiteX6" fmla="*/ 0 w 2504203"/>
              <a:gd name="connsiteY6" fmla="*/ 0 h 1392720"/>
              <a:gd name="connsiteX0" fmla="*/ 0 w 2504203"/>
              <a:gd name="connsiteY0" fmla="*/ 0 h 1392720"/>
              <a:gd name="connsiteX1" fmla="*/ 1807843 w 2504203"/>
              <a:gd name="connsiteY1" fmla="*/ 0 h 1392720"/>
              <a:gd name="connsiteX2" fmla="*/ 2504203 w 2504203"/>
              <a:gd name="connsiteY2" fmla="*/ 696360 h 1392720"/>
              <a:gd name="connsiteX3" fmla="*/ 1807843 w 2504203"/>
              <a:gd name="connsiteY3" fmla="*/ 1392720 h 1392720"/>
              <a:gd name="connsiteX4" fmla="*/ 0 w 2504203"/>
              <a:gd name="connsiteY4" fmla="*/ 1392720 h 1392720"/>
              <a:gd name="connsiteX5" fmla="*/ 279671 w 2504203"/>
              <a:gd name="connsiteY5" fmla="*/ 707935 h 1392720"/>
              <a:gd name="connsiteX6" fmla="*/ 0 w 2504203"/>
              <a:gd name="connsiteY6" fmla="*/ 0 h 1392720"/>
              <a:gd name="connsiteX0" fmla="*/ 0 w 2203261"/>
              <a:gd name="connsiteY0" fmla="*/ 0 h 1392720"/>
              <a:gd name="connsiteX1" fmla="*/ 1807843 w 2203261"/>
              <a:gd name="connsiteY1" fmla="*/ 0 h 1392720"/>
              <a:gd name="connsiteX2" fmla="*/ 2203261 w 2203261"/>
              <a:gd name="connsiteY2" fmla="*/ 707935 h 1392720"/>
              <a:gd name="connsiteX3" fmla="*/ 1807843 w 2203261"/>
              <a:gd name="connsiteY3" fmla="*/ 1392720 h 1392720"/>
              <a:gd name="connsiteX4" fmla="*/ 0 w 2203261"/>
              <a:gd name="connsiteY4" fmla="*/ 1392720 h 1392720"/>
              <a:gd name="connsiteX5" fmla="*/ 279671 w 2203261"/>
              <a:gd name="connsiteY5" fmla="*/ 707935 h 1392720"/>
              <a:gd name="connsiteX6" fmla="*/ 0 w 2203261"/>
              <a:gd name="connsiteY6" fmla="*/ 0 h 1392720"/>
              <a:gd name="connsiteX0" fmla="*/ 0 w 2102002"/>
              <a:gd name="connsiteY0" fmla="*/ 0 h 1392720"/>
              <a:gd name="connsiteX1" fmla="*/ 1807843 w 2102002"/>
              <a:gd name="connsiteY1" fmla="*/ 0 h 1392720"/>
              <a:gd name="connsiteX2" fmla="*/ 2102002 w 2102002"/>
              <a:gd name="connsiteY2" fmla="*/ 719509 h 1392720"/>
              <a:gd name="connsiteX3" fmla="*/ 1807843 w 2102002"/>
              <a:gd name="connsiteY3" fmla="*/ 1392720 h 1392720"/>
              <a:gd name="connsiteX4" fmla="*/ 0 w 2102002"/>
              <a:gd name="connsiteY4" fmla="*/ 1392720 h 1392720"/>
              <a:gd name="connsiteX5" fmla="*/ 279671 w 2102002"/>
              <a:gd name="connsiteY5" fmla="*/ 707935 h 1392720"/>
              <a:gd name="connsiteX6" fmla="*/ 0 w 2102002"/>
              <a:gd name="connsiteY6" fmla="*/ 0 h 13927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02002" h="1392720">
                <a:moveTo>
                  <a:pt x="0" y="0"/>
                </a:moveTo>
                <a:lnTo>
                  <a:pt x="1807843" y="0"/>
                </a:lnTo>
                <a:lnTo>
                  <a:pt x="2102002" y="719509"/>
                </a:lnTo>
                <a:lnTo>
                  <a:pt x="1807843" y="1392720"/>
                </a:lnTo>
                <a:lnTo>
                  <a:pt x="0" y="1392720"/>
                </a:lnTo>
                <a:lnTo>
                  <a:pt x="279671" y="707935"/>
                </a:lnTo>
                <a:lnTo>
                  <a:pt x="0" y="0"/>
                </a:lnTo>
                <a:close/>
              </a:path>
            </a:pathLst>
          </a:custGeom>
          <a:solidFill>
            <a:schemeClr val="accent1"/>
          </a:solidFill>
        </p:spPr>
        <p:txBody>
          <a:bodyPr anchor="ctr"/>
          <a:lstStyle>
            <a:lvl1pPr marL="0" indent="0" algn="ctr" defTabSz="457200" rtl="0" eaLnBrk="1" latinLnBrk="0" hangingPunct="1">
              <a:buNone/>
              <a:defRPr lang="en-US" sz="1600" b="1" i="0" kern="1200" cap="all" spc="150" baseline="0" dirty="0">
                <a:solidFill>
                  <a:schemeClr val="bg1"/>
                </a:solidFill>
                <a:latin typeface="Aptos ExtraBold" panose="020B0004020202020204" pitchFamily="34" charset="0"/>
                <a:ea typeface="Aptos ExtraBold" panose="020B0004020202020204" pitchFamily="34" charset="0"/>
                <a:cs typeface="Aptos ExtraBold" panose="020B0004020202020204" pitchFamily="34" charset="0"/>
              </a:defRPr>
            </a:lvl1pPr>
            <a:lvl2pPr marL="457063" indent="0">
              <a:buNone/>
              <a:defRPr/>
            </a:lvl2pPr>
            <a:lvl3pPr marL="914126" indent="0">
              <a:buNone/>
              <a:defRPr/>
            </a:lvl3pPr>
            <a:lvl4pPr marL="1371189" indent="0">
              <a:buNone/>
              <a:defRPr/>
            </a:lvl4pPr>
            <a:lvl5pPr marL="1828252" indent="0">
              <a:buNone/>
              <a:defRPr/>
            </a:lvl5pPr>
          </a:lstStyle>
          <a:p>
            <a:pPr lvl="0"/>
            <a:r>
              <a:rPr lang="en-US"/>
              <a:t>Subhead</a:t>
            </a:r>
          </a:p>
        </p:txBody>
      </p:sp>
      <p:sp>
        <p:nvSpPr>
          <p:cNvPr id="24" name="Text Placeholder 4">
            <a:extLst>
              <a:ext uri="{FF2B5EF4-FFF2-40B4-BE49-F238E27FC236}">
                <a16:creationId xmlns:a16="http://schemas.microsoft.com/office/drawing/2014/main" id="{F1526167-EE12-F77F-4360-98494F5F77D2}"/>
              </a:ext>
            </a:extLst>
          </p:cNvPr>
          <p:cNvSpPr>
            <a:spLocks noGrp="1"/>
          </p:cNvSpPr>
          <p:nvPr>
            <p:ph type="body" sz="quarter" idx="40" hasCustomPrompt="1"/>
          </p:nvPr>
        </p:nvSpPr>
        <p:spPr>
          <a:xfrm>
            <a:off x="8877300" y="1926385"/>
            <a:ext cx="3125465" cy="825132"/>
          </a:xfrm>
          <a:custGeom>
            <a:avLst/>
            <a:gdLst>
              <a:gd name="connsiteX0" fmla="*/ 0 w 2504203"/>
              <a:gd name="connsiteY0" fmla="*/ 0 h 1392720"/>
              <a:gd name="connsiteX1" fmla="*/ 1807843 w 2504203"/>
              <a:gd name="connsiteY1" fmla="*/ 0 h 1392720"/>
              <a:gd name="connsiteX2" fmla="*/ 2504203 w 2504203"/>
              <a:gd name="connsiteY2" fmla="*/ 696360 h 1392720"/>
              <a:gd name="connsiteX3" fmla="*/ 1807843 w 2504203"/>
              <a:gd name="connsiteY3" fmla="*/ 1392720 h 1392720"/>
              <a:gd name="connsiteX4" fmla="*/ 0 w 2504203"/>
              <a:gd name="connsiteY4" fmla="*/ 1392720 h 1392720"/>
              <a:gd name="connsiteX5" fmla="*/ 696360 w 2504203"/>
              <a:gd name="connsiteY5" fmla="*/ 696360 h 1392720"/>
              <a:gd name="connsiteX6" fmla="*/ 0 w 2504203"/>
              <a:gd name="connsiteY6" fmla="*/ 0 h 1392720"/>
              <a:gd name="connsiteX0" fmla="*/ 0 w 2504203"/>
              <a:gd name="connsiteY0" fmla="*/ 0 h 1392720"/>
              <a:gd name="connsiteX1" fmla="*/ 1807843 w 2504203"/>
              <a:gd name="connsiteY1" fmla="*/ 0 h 1392720"/>
              <a:gd name="connsiteX2" fmla="*/ 2504203 w 2504203"/>
              <a:gd name="connsiteY2" fmla="*/ 696360 h 1392720"/>
              <a:gd name="connsiteX3" fmla="*/ 1807843 w 2504203"/>
              <a:gd name="connsiteY3" fmla="*/ 1392720 h 1392720"/>
              <a:gd name="connsiteX4" fmla="*/ 0 w 2504203"/>
              <a:gd name="connsiteY4" fmla="*/ 1392720 h 1392720"/>
              <a:gd name="connsiteX5" fmla="*/ 279671 w 2504203"/>
              <a:gd name="connsiteY5" fmla="*/ 707935 h 1392720"/>
              <a:gd name="connsiteX6" fmla="*/ 0 w 2504203"/>
              <a:gd name="connsiteY6" fmla="*/ 0 h 1392720"/>
              <a:gd name="connsiteX0" fmla="*/ 0 w 2203261"/>
              <a:gd name="connsiteY0" fmla="*/ 0 h 1392720"/>
              <a:gd name="connsiteX1" fmla="*/ 1807843 w 2203261"/>
              <a:gd name="connsiteY1" fmla="*/ 0 h 1392720"/>
              <a:gd name="connsiteX2" fmla="*/ 2203261 w 2203261"/>
              <a:gd name="connsiteY2" fmla="*/ 707935 h 1392720"/>
              <a:gd name="connsiteX3" fmla="*/ 1807843 w 2203261"/>
              <a:gd name="connsiteY3" fmla="*/ 1392720 h 1392720"/>
              <a:gd name="connsiteX4" fmla="*/ 0 w 2203261"/>
              <a:gd name="connsiteY4" fmla="*/ 1392720 h 1392720"/>
              <a:gd name="connsiteX5" fmla="*/ 279671 w 2203261"/>
              <a:gd name="connsiteY5" fmla="*/ 707935 h 1392720"/>
              <a:gd name="connsiteX6" fmla="*/ 0 w 2203261"/>
              <a:gd name="connsiteY6" fmla="*/ 0 h 1392720"/>
              <a:gd name="connsiteX0" fmla="*/ 0 w 2102002"/>
              <a:gd name="connsiteY0" fmla="*/ 0 h 1392720"/>
              <a:gd name="connsiteX1" fmla="*/ 1807843 w 2102002"/>
              <a:gd name="connsiteY1" fmla="*/ 0 h 1392720"/>
              <a:gd name="connsiteX2" fmla="*/ 2102002 w 2102002"/>
              <a:gd name="connsiteY2" fmla="*/ 719509 h 1392720"/>
              <a:gd name="connsiteX3" fmla="*/ 1807843 w 2102002"/>
              <a:gd name="connsiteY3" fmla="*/ 1392720 h 1392720"/>
              <a:gd name="connsiteX4" fmla="*/ 0 w 2102002"/>
              <a:gd name="connsiteY4" fmla="*/ 1392720 h 1392720"/>
              <a:gd name="connsiteX5" fmla="*/ 279671 w 2102002"/>
              <a:gd name="connsiteY5" fmla="*/ 707935 h 1392720"/>
              <a:gd name="connsiteX6" fmla="*/ 0 w 2102002"/>
              <a:gd name="connsiteY6" fmla="*/ 0 h 13927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02002" h="1392720">
                <a:moveTo>
                  <a:pt x="0" y="0"/>
                </a:moveTo>
                <a:lnTo>
                  <a:pt x="1807843" y="0"/>
                </a:lnTo>
                <a:lnTo>
                  <a:pt x="2102002" y="719509"/>
                </a:lnTo>
                <a:lnTo>
                  <a:pt x="1807843" y="1392720"/>
                </a:lnTo>
                <a:lnTo>
                  <a:pt x="0" y="1392720"/>
                </a:lnTo>
                <a:lnTo>
                  <a:pt x="279671" y="707935"/>
                </a:lnTo>
                <a:lnTo>
                  <a:pt x="0" y="0"/>
                </a:lnTo>
                <a:close/>
              </a:path>
            </a:pathLst>
          </a:custGeom>
          <a:solidFill>
            <a:schemeClr val="accent3"/>
          </a:solidFill>
        </p:spPr>
        <p:txBody>
          <a:bodyPr anchor="ctr"/>
          <a:lstStyle>
            <a:lvl1pPr marL="0" indent="0" algn="ctr" defTabSz="457200" rtl="0" eaLnBrk="1" latinLnBrk="0" hangingPunct="1">
              <a:buNone/>
              <a:defRPr lang="en-US" sz="1600" b="1" i="0" kern="1200" cap="all" spc="150" baseline="0" dirty="0">
                <a:solidFill>
                  <a:schemeClr val="bg1"/>
                </a:solidFill>
                <a:latin typeface="Aptos ExtraBold" panose="020B0004020202020204" pitchFamily="34" charset="0"/>
                <a:ea typeface="Aptos ExtraBold" panose="020B0004020202020204" pitchFamily="34" charset="0"/>
                <a:cs typeface="Aptos ExtraBold" panose="020B0004020202020204" pitchFamily="34" charset="0"/>
              </a:defRPr>
            </a:lvl1pPr>
            <a:lvl2pPr marL="457063" indent="0">
              <a:buNone/>
              <a:defRPr/>
            </a:lvl2pPr>
            <a:lvl3pPr marL="914126" indent="0">
              <a:buNone/>
              <a:defRPr/>
            </a:lvl3pPr>
            <a:lvl4pPr marL="1371189" indent="0">
              <a:buNone/>
              <a:defRPr/>
            </a:lvl4pPr>
            <a:lvl5pPr marL="1828252" indent="0">
              <a:buNone/>
              <a:defRPr/>
            </a:lvl5pPr>
          </a:lstStyle>
          <a:p>
            <a:pPr lvl="0"/>
            <a:r>
              <a:rPr lang="en-US"/>
              <a:t>Subhead</a:t>
            </a:r>
          </a:p>
        </p:txBody>
      </p:sp>
      <p:sp>
        <p:nvSpPr>
          <p:cNvPr id="26" name="Text Placeholder 7">
            <a:extLst>
              <a:ext uri="{FF2B5EF4-FFF2-40B4-BE49-F238E27FC236}">
                <a16:creationId xmlns:a16="http://schemas.microsoft.com/office/drawing/2014/main" id="{6EA48E8B-7E7B-A399-76CB-5CAE78502190}"/>
              </a:ext>
            </a:extLst>
          </p:cNvPr>
          <p:cNvSpPr>
            <a:spLocks noGrp="1"/>
          </p:cNvSpPr>
          <p:nvPr>
            <p:ph type="body" sz="quarter" idx="42" hasCustomPrompt="1"/>
          </p:nvPr>
        </p:nvSpPr>
        <p:spPr>
          <a:xfrm>
            <a:off x="3314699" y="3042458"/>
            <a:ext cx="2683021" cy="2977342"/>
          </a:xfrm>
        </p:spPr>
        <p:txBody>
          <a:bodyPr/>
          <a:lstStyle>
            <a:lvl1pPr marL="0" indent="0" algn="ctr">
              <a:buNone/>
              <a:defRPr sz="1600" b="0" i="0">
                <a:solidFill>
                  <a:schemeClr val="tx1"/>
                </a:solidFill>
                <a:latin typeface="Aptos" panose="020B0004020202020204" pitchFamily="34" charset="0"/>
              </a:defRPr>
            </a:lvl1pPr>
            <a:lvl2pPr marL="457063" indent="0">
              <a:buNone/>
              <a:defRPr/>
            </a:lvl2pPr>
            <a:lvl3pPr marL="914126" indent="0">
              <a:buNone/>
              <a:defRPr/>
            </a:lvl3pPr>
            <a:lvl4pPr marL="1371189" indent="0">
              <a:buNone/>
              <a:defRPr/>
            </a:lvl4pPr>
            <a:lvl5pPr marL="1828252" indent="0">
              <a:buNone/>
              <a:defRPr/>
            </a:lvl5pPr>
          </a:lstStyle>
          <a:p>
            <a:pPr lvl="0"/>
            <a:r>
              <a:rPr lang="en-US"/>
              <a:t>Body copy</a:t>
            </a:r>
          </a:p>
        </p:txBody>
      </p:sp>
      <p:sp>
        <p:nvSpPr>
          <p:cNvPr id="27" name="Text Placeholder 7">
            <a:extLst>
              <a:ext uri="{FF2B5EF4-FFF2-40B4-BE49-F238E27FC236}">
                <a16:creationId xmlns:a16="http://schemas.microsoft.com/office/drawing/2014/main" id="{14315AF6-CB98-BD8A-75FE-C7AF622E5CF6}"/>
              </a:ext>
            </a:extLst>
          </p:cNvPr>
          <p:cNvSpPr>
            <a:spLocks noGrp="1"/>
          </p:cNvSpPr>
          <p:nvPr>
            <p:ph type="body" sz="quarter" idx="43" hasCustomPrompt="1"/>
          </p:nvPr>
        </p:nvSpPr>
        <p:spPr>
          <a:xfrm>
            <a:off x="6194280" y="3042458"/>
            <a:ext cx="2683020" cy="2977342"/>
          </a:xfrm>
        </p:spPr>
        <p:txBody>
          <a:bodyPr/>
          <a:lstStyle>
            <a:lvl1pPr marL="0" indent="0" algn="ctr">
              <a:buNone/>
              <a:defRPr sz="1600" b="0" i="0">
                <a:solidFill>
                  <a:schemeClr val="tx1"/>
                </a:solidFill>
                <a:latin typeface="Aptos" panose="020B0004020202020204" pitchFamily="34" charset="0"/>
              </a:defRPr>
            </a:lvl1pPr>
            <a:lvl2pPr marL="457063" indent="0">
              <a:buNone/>
              <a:defRPr/>
            </a:lvl2pPr>
            <a:lvl3pPr marL="914126" indent="0">
              <a:buNone/>
              <a:defRPr/>
            </a:lvl3pPr>
            <a:lvl4pPr marL="1371189" indent="0">
              <a:buNone/>
              <a:defRPr/>
            </a:lvl4pPr>
            <a:lvl5pPr marL="1828252" indent="0">
              <a:buNone/>
              <a:defRPr/>
            </a:lvl5pPr>
          </a:lstStyle>
          <a:p>
            <a:pPr lvl="0"/>
            <a:r>
              <a:rPr lang="en-US"/>
              <a:t>Body copy</a:t>
            </a:r>
          </a:p>
        </p:txBody>
      </p:sp>
      <p:sp>
        <p:nvSpPr>
          <p:cNvPr id="28" name="Text Placeholder 7">
            <a:extLst>
              <a:ext uri="{FF2B5EF4-FFF2-40B4-BE49-F238E27FC236}">
                <a16:creationId xmlns:a16="http://schemas.microsoft.com/office/drawing/2014/main" id="{E76A7827-D3AB-8006-C4A9-FB4FDC1D6BB5}"/>
              </a:ext>
            </a:extLst>
          </p:cNvPr>
          <p:cNvSpPr>
            <a:spLocks noGrp="1"/>
          </p:cNvSpPr>
          <p:nvPr>
            <p:ph type="body" sz="quarter" idx="44" hasCustomPrompt="1"/>
          </p:nvPr>
        </p:nvSpPr>
        <p:spPr>
          <a:xfrm>
            <a:off x="9029700" y="3042458"/>
            <a:ext cx="2729447" cy="2977342"/>
          </a:xfrm>
        </p:spPr>
        <p:txBody>
          <a:bodyPr/>
          <a:lstStyle>
            <a:lvl1pPr marL="0" indent="0" algn="ctr">
              <a:buNone/>
              <a:defRPr sz="1600" b="0" i="0">
                <a:solidFill>
                  <a:schemeClr val="tx1"/>
                </a:solidFill>
                <a:latin typeface="Aptos" panose="020B0004020202020204" pitchFamily="34" charset="0"/>
              </a:defRPr>
            </a:lvl1pPr>
            <a:lvl2pPr marL="457063" indent="0">
              <a:buNone/>
              <a:defRPr/>
            </a:lvl2pPr>
            <a:lvl3pPr marL="914126" indent="0">
              <a:buNone/>
              <a:defRPr/>
            </a:lvl3pPr>
            <a:lvl4pPr marL="1371189" indent="0">
              <a:buNone/>
              <a:defRPr/>
            </a:lvl4pPr>
            <a:lvl5pPr marL="1828252" indent="0">
              <a:buNone/>
              <a:defRPr/>
            </a:lvl5pPr>
          </a:lstStyle>
          <a:p>
            <a:pPr lvl="0"/>
            <a:r>
              <a:rPr lang="en-US"/>
              <a:t>Body copy</a:t>
            </a:r>
          </a:p>
        </p:txBody>
      </p:sp>
      <p:sp>
        <p:nvSpPr>
          <p:cNvPr id="3" name="Footer Placeholder 3">
            <a:extLst>
              <a:ext uri="{FF2B5EF4-FFF2-40B4-BE49-F238E27FC236}">
                <a16:creationId xmlns:a16="http://schemas.microsoft.com/office/drawing/2014/main" id="{F6013857-FF8E-D882-96AB-AA595868E017}"/>
              </a:ext>
            </a:extLst>
          </p:cNvPr>
          <p:cNvSpPr>
            <a:spLocks noGrp="1"/>
          </p:cNvSpPr>
          <p:nvPr>
            <p:ph type="ftr" sz="quarter" idx="10"/>
          </p:nvPr>
        </p:nvSpPr>
        <p:spPr>
          <a:xfrm>
            <a:off x="407367" y="6573599"/>
            <a:ext cx="11968105" cy="208201"/>
          </a:xfrm>
          <a:prstGeom prst="rect">
            <a:avLst/>
          </a:prstGeom>
        </p:spPr>
        <p:txBody>
          <a:bodyPr/>
          <a:lstStyle>
            <a:lvl1pPr>
              <a:defRPr sz="800">
                <a:solidFill>
                  <a:schemeClr val="tx1"/>
                </a:solidFill>
              </a:defRPr>
            </a:lvl1pPr>
          </a:lstStyle>
          <a:p>
            <a:r>
              <a:rPr lang="en-US" i="1"/>
              <a:t>Proprietary and Confidential. © 2026 KC2026. All Rights Reserved. FIFA World Cup 26™, FIFA World Cup™, World Cup™ and associated trademarks and logos are the property of FIFA.</a:t>
            </a:r>
            <a:endParaRPr lang="en-GB"/>
          </a:p>
        </p:txBody>
      </p:sp>
    </p:spTree>
    <p:extLst>
      <p:ext uri="{BB962C8B-B14F-4D97-AF65-F5344CB8AC3E}">
        <p14:creationId xmlns:p14="http://schemas.microsoft.com/office/powerpoint/2010/main" val="3436775039"/>
      </p:ext>
    </p:extLst>
  </p:cSld>
  <p:clrMapOvr>
    <a:masterClrMapping/>
  </p:clrMapOvr>
</p:sldLayout>
</file>

<file path=ppt/slideLayouts/slideLayout203.xml><?xml version="1.0" encoding="utf-8"?>
<p:sldLayout xmlns:a="http://schemas.openxmlformats.org/drawingml/2006/main" xmlns:r="http://schemas.openxmlformats.org/officeDocument/2006/relationships" xmlns:p="http://schemas.openxmlformats.org/presentationml/2006/main" userDrawn="1">
  <p:cSld name="2_Divider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6" name="Subtitle 2">
            <a:extLst>
              <a:ext uri="{FF2B5EF4-FFF2-40B4-BE49-F238E27FC236}">
                <a16:creationId xmlns:a16="http://schemas.microsoft.com/office/drawing/2014/main" id="{5A908B15-43ED-42B0-95F3-910FCE5C9DE5}"/>
              </a:ext>
            </a:extLst>
          </p:cNvPr>
          <p:cNvSpPr>
            <a:spLocks noGrp="1"/>
          </p:cNvSpPr>
          <p:nvPr>
            <p:ph type="subTitle" idx="1" hasCustomPrompt="1"/>
          </p:nvPr>
        </p:nvSpPr>
        <p:spPr>
          <a:xfrm>
            <a:off x="2737038" y="3440150"/>
            <a:ext cx="6717923" cy="648000"/>
          </a:xfrm>
        </p:spPr>
        <p:txBody>
          <a:bodyPr anchor="t" anchorCtr="0">
            <a:noAutofit/>
          </a:bodyPr>
          <a:lstStyle>
            <a:lvl1pPr marL="0" indent="0" algn="ctr">
              <a:buNone/>
              <a:defRPr sz="2400">
                <a:solidFill>
                  <a:schemeClr val="tx1"/>
                </a:solidFill>
              </a:defRPr>
            </a:lvl1pPr>
            <a:lvl2pPr marL="0" indent="0" algn="ctr">
              <a:buNone/>
              <a:defRPr i="1">
                <a:solidFill>
                  <a:schemeClr val="tx1"/>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pPr lvl="0"/>
            <a:r>
              <a:rPr lang="en-US"/>
              <a:t>Click to edit Subtitle</a:t>
            </a:r>
          </a:p>
          <a:p>
            <a:pPr lvl="1"/>
            <a:r>
              <a:rPr lang="en-US"/>
              <a:t>Second level</a:t>
            </a:r>
          </a:p>
        </p:txBody>
      </p:sp>
      <p:sp>
        <p:nvSpPr>
          <p:cNvPr id="2" name="Title 1">
            <a:extLst>
              <a:ext uri="{FF2B5EF4-FFF2-40B4-BE49-F238E27FC236}">
                <a16:creationId xmlns:a16="http://schemas.microsoft.com/office/drawing/2014/main" id="{915E634B-FA4F-5CDE-CFC1-9E874DE316F0}"/>
              </a:ext>
            </a:extLst>
          </p:cNvPr>
          <p:cNvSpPr>
            <a:spLocks noGrp="1"/>
          </p:cNvSpPr>
          <p:nvPr>
            <p:ph type="ctrTitle" hasCustomPrompt="1"/>
          </p:nvPr>
        </p:nvSpPr>
        <p:spPr>
          <a:xfrm>
            <a:off x="1163451" y="2780928"/>
            <a:ext cx="9865096" cy="553998"/>
          </a:xfrm>
        </p:spPr>
        <p:txBody>
          <a:bodyPr wrap="square" anchor="b">
            <a:spAutoFit/>
          </a:bodyPr>
          <a:lstStyle>
            <a:lvl1pPr algn="ctr">
              <a:lnSpc>
                <a:spcPct val="90000"/>
              </a:lnSpc>
              <a:defRPr sz="4000">
                <a:solidFill>
                  <a:schemeClr val="tx1"/>
                </a:solidFill>
              </a:defRPr>
            </a:lvl1pPr>
          </a:lstStyle>
          <a:p>
            <a:r>
              <a:rPr lang="en-US"/>
              <a:t>DIVIDER SLIDE: CLICK TO EDIT TITLE</a:t>
            </a:r>
            <a:endParaRPr lang="en-GB"/>
          </a:p>
        </p:txBody>
      </p:sp>
    </p:spTree>
    <p:extLst>
      <p:ext uri="{BB962C8B-B14F-4D97-AF65-F5344CB8AC3E}">
        <p14:creationId xmlns:p14="http://schemas.microsoft.com/office/powerpoint/2010/main" val="27076379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204.xml><?xml version="1.0" encoding="utf-8"?>
<p:sldLayout xmlns:a="http://schemas.openxmlformats.org/drawingml/2006/main" xmlns:r="http://schemas.openxmlformats.org/officeDocument/2006/relationships" xmlns:p="http://schemas.openxmlformats.org/presentationml/2006/main" preserve="1" userDrawn="1">
  <p:cSld name="6_Divider slide">
    <p:bg>
      <p:bgPr>
        <a:solidFill>
          <a:schemeClr val="accent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BA90ACFF-F660-729E-0C68-CF1D9C9A0D37}"/>
              </a:ext>
            </a:extLst>
          </p:cNvPr>
          <p:cNvSpPr>
            <a:spLocks noGrp="1" noRot="1" noMove="1" noResize="1" noEditPoints="1" noAdjustHandles="1" noChangeArrowheads="1" noChangeShapeType="1"/>
          </p:cNvSpPr>
          <p:nvPr userDrawn="1"/>
        </p:nvSpPr>
        <p:spPr>
          <a:xfrm>
            <a:off x="11266098" y="76199"/>
            <a:ext cx="724619" cy="1143001"/>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lide Number Placeholder 3">
            <a:extLst>
              <a:ext uri="{FF2B5EF4-FFF2-40B4-BE49-F238E27FC236}">
                <a16:creationId xmlns:a16="http://schemas.microsoft.com/office/drawing/2014/main" id="{1D406E88-78F3-DCE5-B8A2-678ECCEEA32C}"/>
              </a:ext>
            </a:extLst>
          </p:cNvPr>
          <p:cNvSpPr>
            <a:spLocks noGrp="1"/>
          </p:cNvSpPr>
          <p:nvPr>
            <p:ph type="sldNum" sz="quarter" idx="11"/>
          </p:nvPr>
        </p:nvSpPr>
        <p:spPr>
          <a:xfrm>
            <a:off x="11424000" y="6573600"/>
            <a:ext cx="384000" cy="180000"/>
          </a:xfrm>
        </p:spPr>
        <p:txBody>
          <a:bodyPr/>
          <a:lstStyle>
            <a:lvl1pPr>
              <a:defRPr>
                <a:solidFill>
                  <a:schemeClr val="bg1"/>
                </a:solidFill>
              </a:defRPr>
            </a:lvl1pPr>
          </a:lstStyle>
          <a:p>
            <a:fld id="{BCC574E5-598D-4C19-A93D-1F2ADF65AC13}" type="slidenum">
              <a:rPr lang="en-GB" smtClean="0"/>
              <a:pPr/>
              <a:t>‹#›</a:t>
            </a:fld>
            <a:endParaRPr lang="en-GB"/>
          </a:p>
        </p:txBody>
      </p:sp>
      <p:pic>
        <p:nvPicPr>
          <p:cNvPr id="4" name="Graphic 3">
            <a:extLst>
              <a:ext uri="{FF2B5EF4-FFF2-40B4-BE49-F238E27FC236}">
                <a16:creationId xmlns:a16="http://schemas.microsoft.com/office/drawing/2014/main" id="{C3662675-FE4A-CD02-7E38-A18BD44B5949}"/>
              </a:ext>
            </a:extLst>
          </p:cNvPr>
          <p:cNvPicPr>
            <a:picLocks noChangeAspect="1"/>
          </p:cNvPicPr>
          <p:nvPr userDrawn="1"/>
        </p:nvPicPr>
        <p:blipFill>
          <a:blip>
            <a:extLst>
              <a:ext uri="{96DAC541-7B7A-43D3-8B79-37D633B846F1}">
                <asvg:svgBlip xmlns:asvg="http://schemas.microsoft.com/office/drawing/2016/SVG/main" r:embed="rId2"/>
              </a:ext>
            </a:extLst>
          </a:blip>
          <a:srcRect r="42536" b="41964"/>
          <a:stretch/>
        </p:blipFill>
        <p:spPr>
          <a:xfrm>
            <a:off x="3142785" y="2938507"/>
            <a:ext cx="9049215" cy="3919493"/>
          </a:xfrm>
          <a:prstGeom prst="rect">
            <a:avLst/>
          </a:prstGeom>
        </p:spPr>
      </p:pic>
      <p:sp>
        <p:nvSpPr>
          <p:cNvPr id="5" name="Text Placeholder 20">
            <a:extLst>
              <a:ext uri="{FF2B5EF4-FFF2-40B4-BE49-F238E27FC236}">
                <a16:creationId xmlns:a16="http://schemas.microsoft.com/office/drawing/2014/main" id="{BEA1A9C8-D74C-A928-2BB6-8B0D88F30370}"/>
              </a:ext>
            </a:extLst>
          </p:cNvPr>
          <p:cNvSpPr>
            <a:spLocks noGrp="1"/>
          </p:cNvSpPr>
          <p:nvPr>
            <p:ph type="body" sz="quarter" idx="15" hasCustomPrompt="1"/>
          </p:nvPr>
        </p:nvSpPr>
        <p:spPr>
          <a:xfrm>
            <a:off x="381000" y="835024"/>
            <a:ext cx="11427000" cy="2994026"/>
          </a:xfrm>
        </p:spPr>
        <p:txBody>
          <a:bodyPr anchor="ctr"/>
          <a:lstStyle>
            <a:lvl1pPr marL="0" indent="0" algn="l">
              <a:lnSpc>
                <a:spcPct val="80000"/>
              </a:lnSpc>
              <a:buNone/>
              <a:defRPr lang="en-US" sz="5400" b="1" i="0" kern="1200" cap="all" baseline="0" dirty="0" smtClean="0">
                <a:solidFill>
                  <a:schemeClr val="bg1"/>
                </a:solidFill>
                <a:latin typeface="Aptos Black" panose="020B0004020202020204" pitchFamily="34" charset="0"/>
                <a:ea typeface="+mj-ea"/>
                <a:cs typeface="+mj-cs"/>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Divider Slide</a:t>
            </a:r>
          </a:p>
        </p:txBody>
      </p:sp>
      <p:pic>
        <p:nvPicPr>
          <p:cNvPr id="2" name="Picture 1">
            <a:extLst>
              <a:ext uri="{FF2B5EF4-FFF2-40B4-BE49-F238E27FC236}">
                <a16:creationId xmlns:a16="http://schemas.microsoft.com/office/drawing/2014/main" id="{1D19EBEF-B9FB-32E9-0BCC-8D411BF879EA}"/>
              </a:ext>
            </a:extLst>
          </p:cNvPr>
          <p:cNvPicPr>
            <a:picLocks noChangeAspect="1"/>
          </p:cNvPicPr>
          <p:nvPr userDrawn="1"/>
        </p:nvPicPr>
        <p:blipFill>
          <a:blip r:embed="rId3"/>
          <a:stretch>
            <a:fillRect/>
          </a:stretch>
        </p:blipFill>
        <p:spPr>
          <a:xfrm>
            <a:off x="10870330" y="-304800"/>
            <a:ext cx="1491339" cy="1988452"/>
          </a:xfrm>
          <a:prstGeom prst="rect">
            <a:avLst/>
          </a:prstGeom>
        </p:spPr>
      </p:pic>
      <p:sp>
        <p:nvSpPr>
          <p:cNvPr id="7" name="Footer Placeholder 3">
            <a:extLst>
              <a:ext uri="{FF2B5EF4-FFF2-40B4-BE49-F238E27FC236}">
                <a16:creationId xmlns:a16="http://schemas.microsoft.com/office/drawing/2014/main" id="{9D1C6301-A305-340F-5D65-92295464FC39}"/>
              </a:ext>
            </a:extLst>
          </p:cNvPr>
          <p:cNvSpPr>
            <a:spLocks noGrp="1"/>
          </p:cNvSpPr>
          <p:nvPr>
            <p:ph type="ftr" sz="quarter" idx="10"/>
          </p:nvPr>
        </p:nvSpPr>
        <p:spPr>
          <a:xfrm>
            <a:off x="407367" y="6573599"/>
            <a:ext cx="11968105" cy="208201"/>
          </a:xfrm>
          <a:prstGeom prst="rect">
            <a:avLst/>
          </a:prstGeom>
        </p:spPr>
        <p:txBody>
          <a:bodyPr/>
          <a:lstStyle>
            <a:lvl1pPr>
              <a:defRPr sz="800">
                <a:solidFill>
                  <a:schemeClr val="tx1"/>
                </a:solidFill>
              </a:defRPr>
            </a:lvl1pPr>
          </a:lstStyle>
          <a:p>
            <a:r>
              <a:rPr lang="en-US" i="1">
                <a:solidFill>
                  <a:schemeClr val="bg1"/>
                </a:solidFill>
              </a:rPr>
              <a:t>Proprietary and Confidential. © 2026 KC2026. All Rights Reserved. FIFA World Cup 26™, FIFA World Cup™, World Cup™ and associated trademarks and logos are the property of FIFA</a:t>
            </a:r>
            <a:r>
              <a:rPr lang="en-US" i="1"/>
              <a:t>.</a:t>
            </a:r>
            <a:endParaRPr lang="en-GB"/>
          </a:p>
        </p:txBody>
      </p:sp>
    </p:spTree>
    <p:extLst>
      <p:ext uri="{BB962C8B-B14F-4D97-AF65-F5344CB8AC3E}">
        <p14:creationId xmlns:p14="http://schemas.microsoft.com/office/powerpoint/2010/main" val="4214351494"/>
      </p:ext>
    </p:extLst>
  </p:cSld>
  <p:clrMapOvr>
    <a:masterClrMapping/>
  </p:clrMapOvr>
</p:sldLayout>
</file>

<file path=ppt/slideLayouts/slideLayout205.xml><?xml version="1.0" encoding="utf-8"?>
<p:sldLayout xmlns:a="http://schemas.openxmlformats.org/drawingml/2006/main" xmlns:r="http://schemas.openxmlformats.org/officeDocument/2006/relationships" xmlns:p="http://schemas.openxmlformats.org/presentationml/2006/main" preserve="1" userDrawn="1">
  <p:cSld name="5_Divider slide">
    <p:bg>
      <p:bgPr>
        <a:solidFill>
          <a:schemeClr val="accent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BA90ACFF-F660-729E-0C68-CF1D9C9A0D37}"/>
              </a:ext>
            </a:extLst>
          </p:cNvPr>
          <p:cNvSpPr>
            <a:spLocks noGrp="1" noRot="1" noMove="1" noResize="1" noEditPoints="1" noAdjustHandles="1" noChangeArrowheads="1" noChangeShapeType="1"/>
          </p:cNvSpPr>
          <p:nvPr userDrawn="1"/>
        </p:nvSpPr>
        <p:spPr>
          <a:xfrm>
            <a:off x="11266098" y="76199"/>
            <a:ext cx="724619" cy="1143001"/>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lide Number Placeholder 3">
            <a:extLst>
              <a:ext uri="{FF2B5EF4-FFF2-40B4-BE49-F238E27FC236}">
                <a16:creationId xmlns:a16="http://schemas.microsoft.com/office/drawing/2014/main" id="{1D406E88-78F3-DCE5-B8A2-678ECCEEA32C}"/>
              </a:ext>
            </a:extLst>
          </p:cNvPr>
          <p:cNvSpPr>
            <a:spLocks noGrp="1"/>
          </p:cNvSpPr>
          <p:nvPr>
            <p:ph type="sldNum" sz="quarter" idx="11"/>
          </p:nvPr>
        </p:nvSpPr>
        <p:spPr>
          <a:xfrm>
            <a:off x="11424000" y="6573600"/>
            <a:ext cx="384000" cy="180000"/>
          </a:xfrm>
        </p:spPr>
        <p:txBody>
          <a:bodyPr/>
          <a:lstStyle>
            <a:lvl1pPr>
              <a:defRPr>
                <a:solidFill>
                  <a:schemeClr val="bg1"/>
                </a:solidFill>
              </a:defRPr>
            </a:lvl1pPr>
          </a:lstStyle>
          <a:p>
            <a:fld id="{BCC574E5-598D-4C19-A93D-1F2ADF65AC13}" type="slidenum">
              <a:rPr lang="en-GB" smtClean="0"/>
              <a:pPr/>
              <a:t>‹#›</a:t>
            </a:fld>
            <a:endParaRPr lang="en-GB"/>
          </a:p>
        </p:txBody>
      </p:sp>
      <p:pic>
        <p:nvPicPr>
          <p:cNvPr id="9" name="Picture 8">
            <a:extLst>
              <a:ext uri="{FF2B5EF4-FFF2-40B4-BE49-F238E27FC236}">
                <a16:creationId xmlns:a16="http://schemas.microsoft.com/office/drawing/2014/main" id="{EA0C8F6C-B8CA-171A-E1E0-6512A0B8C330}"/>
              </a:ext>
            </a:extLst>
          </p:cNvPr>
          <p:cNvPicPr>
            <a:picLocks noChangeAspect="1"/>
          </p:cNvPicPr>
          <p:nvPr userDrawn="1"/>
        </p:nvPicPr>
        <p:blipFill>
          <a:blip r:embed="rId2"/>
          <a:stretch>
            <a:fillRect/>
          </a:stretch>
        </p:blipFill>
        <p:spPr>
          <a:xfrm>
            <a:off x="10870330" y="-304800"/>
            <a:ext cx="1491339" cy="1988452"/>
          </a:xfrm>
          <a:prstGeom prst="rect">
            <a:avLst/>
          </a:prstGeom>
        </p:spPr>
      </p:pic>
      <p:sp>
        <p:nvSpPr>
          <p:cNvPr id="2" name="Footer Placeholder 3">
            <a:extLst>
              <a:ext uri="{FF2B5EF4-FFF2-40B4-BE49-F238E27FC236}">
                <a16:creationId xmlns:a16="http://schemas.microsoft.com/office/drawing/2014/main" id="{6FEB51BA-783B-822A-D9ED-FB1D7746F5CC}"/>
              </a:ext>
            </a:extLst>
          </p:cNvPr>
          <p:cNvSpPr>
            <a:spLocks noGrp="1"/>
          </p:cNvSpPr>
          <p:nvPr>
            <p:ph type="ftr" sz="quarter" idx="10"/>
          </p:nvPr>
        </p:nvSpPr>
        <p:spPr>
          <a:xfrm>
            <a:off x="407367" y="6573599"/>
            <a:ext cx="11968105" cy="208201"/>
          </a:xfrm>
          <a:prstGeom prst="rect">
            <a:avLst/>
          </a:prstGeom>
        </p:spPr>
        <p:txBody>
          <a:bodyPr/>
          <a:lstStyle>
            <a:lvl1pPr>
              <a:defRPr sz="800">
                <a:solidFill>
                  <a:schemeClr val="tx1"/>
                </a:solidFill>
              </a:defRPr>
            </a:lvl1pPr>
          </a:lstStyle>
          <a:p>
            <a:r>
              <a:rPr lang="en-US" i="1">
                <a:solidFill>
                  <a:schemeClr val="bg1"/>
                </a:solidFill>
              </a:rPr>
              <a:t>Proprietary and Confidential. © 2026 KC2026. All Rights Reserved. FIFA World Cup 26™, FIFA World Cup™, World Cup™ and associated trademarks and logos are the property of FIFA</a:t>
            </a:r>
            <a:r>
              <a:rPr lang="en-US" i="1"/>
              <a:t>.</a:t>
            </a:r>
            <a:endParaRPr lang="en-GB"/>
          </a:p>
        </p:txBody>
      </p:sp>
    </p:spTree>
    <p:extLst>
      <p:ext uri="{BB962C8B-B14F-4D97-AF65-F5344CB8AC3E}">
        <p14:creationId xmlns:p14="http://schemas.microsoft.com/office/powerpoint/2010/main" val="2599237784"/>
      </p:ext>
    </p:extLst>
  </p:cSld>
  <p:clrMapOvr>
    <a:masterClrMapping/>
  </p:clrMapOvr>
</p:sldLayout>
</file>

<file path=ppt/slideLayouts/slideLayout206.xml><?xml version="1.0" encoding="utf-8"?>
<p:sldLayout xmlns:a="http://schemas.openxmlformats.org/drawingml/2006/main" xmlns:r="http://schemas.openxmlformats.org/officeDocument/2006/relationships" xmlns:p="http://schemas.openxmlformats.org/presentationml/2006/main" preserve="1" userDrawn="1">
  <p:cSld name="5_Just headlin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9E9F6A-B42D-FA76-29A9-3E768C230779}"/>
              </a:ext>
            </a:extLst>
          </p:cNvPr>
          <p:cNvSpPr>
            <a:spLocks noGrp="1"/>
          </p:cNvSpPr>
          <p:nvPr>
            <p:ph type="title"/>
          </p:nvPr>
        </p:nvSpPr>
        <p:spPr/>
        <p:txBody>
          <a:bodyPr/>
          <a:lstStyle/>
          <a:p>
            <a:r>
              <a:rPr lang="en-US"/>
              <a:t>Click to edit Master title style</a:t>
            </a:r>
          </a:p>
        </p:txBody>
      </p:sp>
      <p:sp>
        <p:nvSpPr>
          <p:cNvPr id="4" name="Slide Number Placeholder 3">
            <a:extLst>
              <a:ext uri="{FF2B5EF4-FFF2-40B4-BE49-F238E27FC236}">
                <a16:creationId xmlns:a16="http://schemas.microsoft.com/office/drawing/2014/main" id="{A7469A4B-0B1C-3B20-DDC9-6D9A696CF2F9}"/>
              </a:ext>
            </a:extLst>
          </p:cNvPr>
          <p:cNvSpPr>
            <a:spLocks noGrp="1"/>
          </p:cNvSpPr>
          <p:nvPr>
            <p:ph type="sldNum" sz="quarter" idx="11"/>
          </p:nvPr>
        </p:nvSpPr>
        <p:spPr/>
        <p:txBody>
          <a:bodyPr/>
          <a:lstStyle/>
          <a:p>
            <a:fld id="{BCC574E5-598D-4C19-A93D-1F2ADF65AC13}" type="slidenum">
              <a:rPr lang="en-GB" smtClean="0"/>
              <a:pPr/>
              <a:t>‹#›</a:t>
            </a:fld>
            <a:endParaRPr lang="en-GB"/>
          </a:p>
        </p:txBody>
      </p:sp>
      <p:pic>
        <p:nvPicPr>
          <p:cNvPr id="5" name="Picture 4">
            <a:extLst>
              <a:ext uri="{FF2B5EF4-FFF2-40B4-BE49-F238E27FC236}">
                <a16:creationId xmlns:a16="http://schemas.microsoft.com/office/drawing/2014/main" id="{9B25AE57-3536-0774-B091-8D3D4477E903}"/>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11388337" y="265707"/>
            <a:ext cx="531777" cy="857250"/>
          </a:xfrm>
          <a:prstGeom prst="rect">
            <a:avLst/>
          </a:prstGeom>
        </p:spPr>
      </p:pic>
      <p:sp>
        <p:nvSpPr>
          <p:cNvPr id="6" name="Text Placeholder 4">
            <a:extLst>
              <a:ext uri="{FF2B5EF4-FFF2-40B4-BE49-F238E27FC236}">
                <a16:creationId xmlns:a16="http://schemas.microsoft.com/office/drawing/2014/main" id="{481CAE4C-F504-A7B6-B16C-E1E8DD2C1AAD}"/>
              </a:ext>
            </a:extLst>
          </p:cNvPr>
          <p:cNvSpPr txBox="1">
            <a:spLocks/>
          </p:cNvSpPr>
          <p:nvPr userDrawn="1"/>
        </p:nvSpPr>
        <p:spPr>
          <a:xfrm>
            <a:off x="9138620" y="6486900"/>
            <a:ext cx="1738714" cy="533400"/>
          </a:xfrm>
          <a:prstGeom prst="rect">
            <a:avLst/>
          </a:prstGeom>
        </p:spPr>
        <p:txBody>
          <a:bodyPr vert="horz" lIns="0" tIns="0" rIns="0" bIns="0" rtlCol="0">
            <a:noAutofit/>
          </a:bodyPr>
          <a:lstStyle>
            <a:lvl1pPr marL="0" indent="0" algn="l" defTabSz="914400" rtl="0" eaLnBrk="1" latinLnBrk="0" hangingPunct="1">
              <a:lnSpc>
                <a:spcPct val="100000"/>
              </a:lnSpc>
              <a:spcBef>
                <a:spcPts val="400"/>
              </a:spcBef>
              <a:spcAft>
                <a:spcPts val="600"/>
              </a:spcAft>
              <a:buClr>
                <a:schemeClr val="accent2"/>
              </a:buClr>
              <a:buFont typeface="Arial" panose="020B0604020202020204" pitchFamily="34" charset="0"/>
              <a:buNone/>
              <a:tabLst/>
              <a:defRPr lang="en-US" sz="2000" b="1" i="0" kern="1200" cap="all" spc="0" baseline="0" dirty="0">
                <a:solidFill>
                  <a:schemeClr val="accent4"/>
                </a:solidFill>
                <a:latin typeface="Aptos Black" panose="020B0004020202020204" pitchFamily="34" charset="0"/>
                <a:ea typeface="Aptos Black" panose="020B0004020202020204" pitchFamily="34" charset="0"/>
                <a:cs typeface="Aptos Black" panose="020B0004020202020204" pitchFamily="34" charset="0"/>
              </a:defRPr>
            </a:lvl1pPr>
            <a:lvl2pPr marL="457200" indent="-228600" algn="l" defTabSz="914400" rtl="0" eaLnBrk="1" latinLnBrk="0" hangingPunct="1">
              <a:lnSpc>
                <a:spcPct val="110000"/>
              </a:lnSpc>
              <a:spcBef>
                <a:spcPts val="600"/>
              </a:spcBef>
              <a:spcAft>
                <a:spcPts val="600"/>
              </a:spcAft>
              <a:buClr>
                <a:schemeClr val="accent2"/>
              </a:buClr>
              <a:buSzPct val="100000"/>
              <a:buFont typeface="Arial" panose="020B0604020202020204" pitchFamily="34" charset="0"/>
              <a:buChar char="•"/>
              <a:defRPr sz="1600" b="0" i="0" kern="1200">
                <a:solidFill>
                  <a:schemeClr val="tx1"/>
                </a:solidFill>
                <a:latin typeface="Aptos" panose="020B0004020202020204" pitchFamily="34" charset="0"/>
                <a:ea typeface="+mn-ea"/>
                <a:cs typeface="+mn-cs"/>
              </a:defRPr>
            </a:lvl2pPr>
            <a:lvl3pPr marL="685800" indent="-228600" algn="l" defTabSz="914400" rtl="0" eaLnBrk="1" latinLnBrk="0" hangingPunct="1">
              <a:lnSpc>
                <a:spcPct val="110000"/>
              </a:lnSpc>
              <a:spcBef>
                <a:spcPts val="600"/>
              </a:spcBef>
              <a:spcAft>
                <a:spcPts val="600"/>
              </a:spcAft>
              <a:buClr>
                <a:schemeClr val="accent2"/>
              </a:buClr>
              <a:buFont typeface="Arial" panose="020B0604020202020204" pitchFamily="34" charset="0"/>
              <a:buChar char="•"/>
              <a:defRPr sz="1600" b="0" i="0" kern="1200">
                <a:solidFill>
                  <a:schemeClr val="tx1"/>
                </a:solidFill>
                <a:latin typeface="Aptos" panose="020B0004020202020204" pitchFamily="34" charset="0"/>
                <a:ea typeface="+mn-ea"/>
                <a:cs typeface="+mn-cs"/>
              </a:defRPr>
            </a:lvl3pPr>
            <a:lvl4pPr marL="914400" indent="-228600" algn="l" defTabSz="914400" rtl="0" eaLnBrk="1" latinLnBrk="0" hangingPunct="1">
              <a:lnSpc>
                <a:spcPct val="110000"/>
              </a:lnSpc>
              <a:spcBef>
                <a:spcPts val="600"/>
              </a:spcBef>
              <a:spcAft>
                <a:spcPts val="600"/>
              </a:spcAft>
              <a:buClr>
                <a:schemeClr val="accent2"/>
              </a:buClr>
              <a:buFont typeface="Arial" panose="020B0604020202020204" pitchFamily="34" charset="0"/>
              <a:buChar char="•"/>
              <a:defRPr sz="1600" b="0" i="0" kern="1200">
                <a:solidFill>
                  <a:schemeClr val="tx1"/>
                </a:solidFill>
                <a:latin typeface="Aptos" panose="020B0004020202020204" pitchFamily="34" charset="0"/>
                <a:ea typeface="+mn-ea"/>
                <a:cs typeface="+mn-cs"/>
              </a:defRPr>
            </a:lvl4pPr>
            <a:lvl5pPr marL="1143000" indent="-228600" algn="l" defTabSz="914400" rtl="0" eaLnBrk="1" latinLnBrk="0" hangingPunct="1">
              <a:lnSpc>
                <a:spcPct val="110000"/>
              </a:lnSpc>
              <a:spcBef>
                <a:spcPts val="600"/>
              </a:spcBef>
              <a:spcAft>
                <a:spcPts val="600"/>
              </a:spcAft>
              <a:buClr>
                <a:schemeClr val="accent2"/>
              </a:buClr>
              <a:buFont typeface="Arial" panose="020B0604020202020204" pitchFamily="34" charset="0"/>
              <a:buChar char="•"/>
              <a:defRPr sz="1600" b="0" i="0" kern="1200">
                <a:solidFill>
                  <a:schemeClr val="tx1"/>
                </a:solidFill>
                <a:latin typeface="Aptos" panose="020B0004020202020204" pitchFamily="34" charset="0"/>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400"/>
              </a:spcBef>
              <a:spcAft>
                <a:spcPts val="600"/>
              </a:spcAft>
              <a:buClr>
                <a:srgbClr val="FF1644"/>
              </a:buClr>
              <a:buSzTx/>
              <a:buFont typeface="Arial" panose="020B0604020202020204" pitchFamily="34" charset="0"/>
              <a:buNone/>
              <a:tabLst/>
              <a:defRPr/>
            </a:pPr>
            <a:r>
              <a:rPr kumimoji="0" lang="en-US" sz="1800" b="1" i="0" u="none" strike="noStrike" kern="1200" cap="all" spc="0" normalizeH="0" baseline="0" noProof="0">
                <a:ln>
                  <a:noFill/>
                </a:ln>
                <a:solidFill>
                  <a:srgbClr val="B71D1C"/>
                </a:solidFill>
                <a:effectLst/>
                <a:uLnTx/>
                <a:uFillTx/>
                <a:latin typeface="Aptos Black" panose="020B0004020202020204" pitchFamily="34" charset="0"/>
              </a:rPr>
              <a:t>Confidential</a:t>
            </a:r>
          </a:p>
        </p:txBody>
      </p:sp>
      <p:sp>
        <p:nvSpPr>
          <p:cNvPr id="7" name="Footer Placeholder 3">
            <a:extLst>
              <a:ext uri="{FF2B5EF4-FFF2-40B4-BE49-F238E27FC236}">
                <a16:creationId xmlns:a16="http://schemas.microsoft.com/office/drawing/2014/main" id="{5884D0AF-563E-6C2A-C398-BA382749D972}"/>
              </a:ext>
            </a:extLst>
          </p:cNvPr>
          <p:cNvSpPr>
            <a:spLocks noGrp="1"/>
          </p:cNvSpPr>
          <p:nvPr>
            <p:ph type="ftr" sz="quarter" idx="10"/>
          </p:nvPr>
        </p:nvSpPr>
        <p:spPr>
          <a:xfrm>
            <a:off x="407367" y="6573599"/>
            <a:ext cx="11968105" cy="208201"/>
          </a:xfrm>
          <a:prstGeom prst="rect">
            <a:avLst/>
          </a:prstGeom>
        </p:spPr>
        <p:txBody>
          <a:bodyPr/>
          <a:lstStyle>
            <a:lvl1pPr>
              <a:defRPr sz="800">
                <a:solidFill>
                  <a:schemeClr val="tx1"/>
                </a:solidFill>
              </a:defRPr>
            </a:lvl1pPr>
          </a:lstStyle>
          <a:p>
            <a:r>
              <a:rPr lang="en-US" i="1"/>
              <a:t>Proprietary and Confidential. © 2026 KC2026. All Rights Reserved. FIFA World Cup 26™, FIFA World Cup™, World Cup™ and associated trademarks and logos are the property of FIFA.</a:t>
            </a:r>
            <a:endParaRPr lang="en-GB"/>
          </a:p>
        </p:txBody>
      </p:sp>
    </p:spTree>
    <p:extLst>
      <p:ext uri="{BB962C8B-B14F-4D97-AF65-F5344CB8AC3E}">
        <p14:creationId xmlns:p14="http://schemas.microsoft.com/office/powerpoint/2010/main" val="2685215310"/>
      </p:ext>
    </p:extLst>
  </p:cSld>
  <p:clrMapOvr>
    <a:masterClrMapping/>
  </p:clrMapOvr>
</p:sldLayout>
</file>

<file path=ppt/slideLayouts/slideLayout207.xml><?xml version="1.0" encoding="utf-8"?>
<p:sldLayout xmlns:a="http://schemas.openxmlformats.org/drawingml/2006/main" xmlns:r="http://schemas.openxmlformats.org/officeDocument/2006/relationships" xmlns:p="http://schemas.openxmlformats.org/presentationml/2006/main" preserve="1" userDrawn="1">
  <p:cSld name="4_Just headlin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9E9F6A-B42D-FA76-29A9-3E768C230779}"/>
              </a:ext>
            </a:extLst>
          </p:cNvPr>
          <p:cNvSpPr>
            <a:spLocks noGrp="1"/>
          </p:cNvSpPr>
          <p:nvPr>
            <p:ph type="title"/>
          </p:nvPr>
        </p:nvSpPr>
        <p:spPr>
          <a:xfrm>
            <a:off x="1390650" y="351432"/>
            <a:ext cx="9410700" cy="685800"/>
          </a:xfrm>
        </p:spPr>
        <p:txBody>
          <a:bodyPr/>
          <a:lstStyle>
            <a:lvl1pPr algn="ctr">
              <a:defRPr/>
            </a:lvl1pPr>
          </a:lstStyle>
          <a:p>
            <a:r>
              <a:rPr lang="en-US"/>
              <a:t>Click to edit Master title style</a:t>
            </a:r>
          </a:p>
        </p:txBody>
      </p:sp>
      <p:sp>
        <p:nvSpPr>
          <p:cNvPr id="4" name="Slide Number Placeholder 3">
            <a:extLst>
              <a:ext uri="{FF2B5EF4-FFF2-40B4-BE49-F238E27FC236}">
                <a16:creationId xmlns:a16="http://schemas.microsoft.com/office/drawing/2014/main" id="{A7469A4B-0B1C-3B20-DDC9-6D9A696CF2F9}"/>
              </a:ext>
            </a:extLst>
          </p:cNvPr>
          <p:cNvSpPr>
            <a:spLocks noGrp="1"/>
          </p:cNvSpPr>
          <p:nvPr>
            <p:ph type="sldNum" sz="quarter" idx="11"/>
          </p:nvPr>
        </p:nvSpPr>
        <p:spPr/>
        <p:txBody>
          <a:bodyPr/>
          <a:lstStyle/>
          <a:p>
            <a:fld id="{BCC574E5-598D-4C19-A93D-1F2ADF65AC13}" type="slidenum">
              <a:rPr lang="en-GB" smtClean="0"/>
              <a:pPr/>
              <a:t>‹#›</a:t>
            </a:fld>
            <a:endParaRPr lang="en-GB"/>
          </a:p>
        </p:txBody>
      </p:sp>
      <p:pic>
        <p:nvPicPr>
          <p:cNvPr id="5" name="Picture 4">
            <a:extLst>
              <a:ext uri="{FF2B5EF4-FFF2-40B4-BE49-F238E27FC236}">
                <a16:creationId xmlns:a16="http://schemas.microsoft.com/office/drawing/2014/main" id="{9B25AE57-3536-0774-B091-8D3D4477E903}"/>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11388337" y="265707"/>
            <a:ext cx="531777" cy="857250"/>
          </a:xfrm>
          <a:prstGeom prst="rect">
            <a:avLst/>
          </a:prstGeom>
        </p:spPr>
      </p:pic>
      <p:sp>
        <p:nvSpPr>
          <p:cNvPr id="6" name="Text Placeholder 4">
            <a:extLst>
              <a:ext uri="{FF2B5EF4-FFF2-40B4-BE49-F238E27FC236}">
                <a16:creationId xmlns:a16="http://schemas.microsoft.com/office/drawing/2014/main" id="{1D8E1924-64C5-3153-AB85-D4D82B508C9A}"/>
              </a:ext>
            </a:extLst>
          </p:cNvPr>
          <p:cNvSpPr txBox="1">
            <a:spLocks/>
          </p:cNvSpPr>
          <p:nvPr userDrawn="1"/>
        </p:nvSpPr>
        <p:spPr>
          <a:xfrm>
            <a:off x="9138620" y="6486900"/>
            <a:ext cx="1738714" cy="533400"/>
          </a:xfrm>
          <a:prstGeom prst="rect">
            <a:avLst/>
          </a:prstGeom>
        </p:spPr>
        <p:txBody>
          <a:bodyPr vert="horz" lIns="0" tIns="0" rIns="0" bIns="0" rtlCol="0">
            <a:noAutofit/>
          </a:bodyPr>
          <a:lstStyle>
            <a:lvl1pPr marL="0" indent="0" algn="l" defTabSz="914400" rtl="0" eaLnBrk="1" latinLnBrk="0" hangingPunct="1">
              <a:lnSpc>
                <a:spcPct val="100000"/>
              </a:lnSpc>
              <a:spcBef>
                <a:spcPts val="400"/>
              </a:spcBef>
              <a:spcAft>
                <a:spcPts val="600"/>
              </a:spcAft>
              <a:buClr>
                <a:schemeClr val="accent2"/>
              </a:buClr>
              <a:buFont typeface="Arial" panose="020B0604020202020204" pitchFamily="34" charset="0"/>
              <a:buNone/>
              <a:tabLst/>
              <a:defRPr lang="en-US" sz="2000" b="1" i="0" kern="1200" cap="all" spc="0" baseline="0" dirty="0">
                <a:solidFill>
                  <a:schemeClr val="accent4"/>
                </a:solidFill>
                <a:latin typeface="Aptos Black" panose="020B0004020202020204" pitchFamily="34" charset="0"/>
                <a:ea typeface="Aptos Black" panose="020B0004020202020204" pitchFamily="34" charset="0"/>
                <a:cs typeface="Aptos Black" panose="020B0004020202020204" pitchFamily="34" charset="0"/>
              </a:defRPr>
            </a:lvl1pPr>
            <a:lvl2pPr marL="457200" indent="-228600" algn="l" defTabSz="914400" rtl="0" eaLnBrk="1" latinLnBrk="0" hangingPunct="1">
              <a:lnSpc>
                <a:spcPct val="110000"/>
              </a:lnSpc>
              <a:spcBef>
                <a:spcPts val="600"/>
              </a:spcBef>
              <a:spcAft>
                <a:spcPts val="600"/>
              </a:spcAft>
              <a:buClr>
                <a:schemeClr val="accent2"/>
              </a:buClr>
              <a:buSzPct val="100000"/>
              <a:buFont typeface="Arial" panose="020B0604020202020204" pitchFamily="34" charset="0"/>
              <a:buChar char="•"/>
              <a:defRPr sz="1600" b="0" i="0" kern="1200">
                <a:solidFill>
                  <a:schemeClr val="tx1"/>
                </a:solidFill>
                <a:latin typeface="Aptos" panose="020B0004020202020204" pitchFamily="34" charset="0"/>
                <a:ea typeface="+mn-ea"/>
                <a:cs typeface="+mn-cs"/>
              </a:defRPr>
            </a:lvl2pPr>
            <a:lvl3pPr marL="685800" indent="-228600" algn="l" defTabSz="914400" rtl="0" eaLnBrk="1" latinLnBrk="0" hangingPunct="1">
              <a:lnSpc>
                <a:spcPct val="110000"/>
              </a:lnSpc>
              <a:spcBef>
                <a:spcPts val="600"/>
              </a:spcBef>
              <a:spcAft>
                <a:spcPts val="600"/>
              </a:spcAft>
              <a:buClr>
                <a:schemeClr val="accent2"/>
              </a:buClr>
              <a:buFont typeface="Arial" panose="020B0604020202020204" pitchFamily="34" charset="0"/>
              <a:buChar char="•"/>
              <a:defRPr sz="1600" b="0" i="0" kern="1200">
                <a:solidFill>
                  <a:schemeClr val="tx1"/>
                </a:solidFill>
                <a:latin typeface="Aptos" panose="020B0004020202020204" pitchFamily="34" charset="0"/>
                <a:ea typeface="+mn-ea"/>
                <a:cs typeface="+mn-cs"/>
              </a:defRPr>
            </a:lvl3pPr>
            <a:lvl4pPr marL="914400" indent="-228600" algn="l" defTabSz="914400" rtl="0" eaLnBrk="1" latinLnBrk="0" hangingPunct="1">
              <a:lnSpc>
                <a:spcPct val="110000"/>
              </a:lnSpc>
              <a:spcBef>
                <a:spcPts val="600"/>
              </a:spcBef>
              <a:spcAft>
                <a:spcPts val="600"/>
              </a:spcAft>
              <a:buClr>
                <a:schemeClr val="accent2"/>
              </a:buClr>
              <a:buFont typeface="Arial" panose="020B0604020202020204" pitchFamily="34" charset="0"/>
              <a:buChar char="•"/>
              <a:defRPr sz="1600" b="0" i="0" kern="1200">
                <a:solidFill>
                  <a:schemeClr val="tx1"/>
                </a:solidFill>
                <a:latin typeface="Aptos" panose="020B0004020202020204" pitchFamily="34" charset="0"/>
                <a:ea typeface="+mn-ea"/>
                <a:cs typeface="+mn-cs"/>
              </a:defRPr>
            </a:lvl4pPr>
            <a:lvl5pPr marL="1143000" indent="-228600" algn="l" defTabSz="914400" rtl="0" eaLnBrk="1" latinLnBrk="0" hangingPunct="1">
              <a:lnSpc>
                <a:spcPct val="110000"/>
              </a:lnSpc>
              <a:spcBef>
                <a:spcPts val="600"/>
              </a:spcBef>
              <a:spcAft>
                <a:spcPts val="600"/>
              </a:spcAft>
              <a:buClr>
                <a:schemeClr val="accent2"/>
              </a:buClr>
              <a:buFont typeface="Arial" panose="020B0604020202020204" pitchFamily="34" charset="0"/>
              <a:buChar char="•"/>
              <a:defRPr sz="1600" b="0" i="0" kern="1200">
                <a:solidFill>
                  <a:schemeClr val="tx1"/>
                </a:solidFill>
                <a:latin typeface="Aptos" panose="020B0004020202020204" pitchFamily="34" charset="0"/>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400"/>
              </a:spcBef>
              <a:spcAft>
                <a:spcPts val="600"/>
              </a:spcAft>
              <a:buClr>
                <a:srgbClr val="FF1644"/>
              </a:buClr>
              <a:buSzTx/>
              <a:buFont typeface="Arial" panose="020B0604020202020204" pitchFamily="34" charset="0"/>
              <a:buNone/>
              <a:tabLst/>
              <a:defRPr/>
            </a:pPr>
            <a:r>
              <a:rPr kumimoji="0" lang="en-US" sz="1800" b="1" i="0" u="none" strike="noStrike" kern="1200" cap="all" spc="0" normalizeH="0" baseline="0" noProof="0">
                <a:ln>
                  <a:noFill/>
                </a:ln>
                <a:solidFill>
                  <a:srgbClr val="B71D1C"/>
                </a:solidFill>
                <a:effectLst/>
                <a:uLnTx/>
                <a:uFillTx/>
                <a:latin typeface="Aptos Black" panose="020B0004020202020204" pitchFamily="34" charset="0"/>
              </a:rPr>
              <a:t>Confidential</a:t>
            </a:r>
          </a:p>
        </p:txBody>
      </p:sp>
      <p:sp>
        <p:nvSpPr>
          <p:cNvPr id="7" name="Footer Placeholder 3">
            <a:extLst>
              <a:ext uri="{FF2B5EF4-FFF2-40B4-BE49-F238E27FC236}">
                <a16:creationId xmlns:a16="http://schemas.microsoft.com/office/drawing/2014/main" id="{76368E05-EA20-49F9-95F8-2D848E4BEAAB}"/>
              </a:ext>
            </a:extLst>
          </p:cNvPr>
          <p:cNvSpPr>
            <a:spLocks noGrp="1"/>
          </p:cNvSpPr>
          <p:nvPr>
            <p:ph type="ftr" sz="quarter" idx="10"/>
          </p:nvPr>
        </p:nvSpPr>
        <p:spPr>
          <a:xfrm>
            <a:off x="407367" y="6573599"/>
            <a:ext cx="11968105" cy="208201"/>
          </a:xfrm>
          <a:prstGeom prst="rect">
            <a:avLst/>
          </a:prstGeom>
        </p:spPr>
        <p:txBody>
          <a:bodyPr/>
          <a:lstStyle>
            <a:lvl1pPr>
              <a:defRPr sz="800">
                <a:solidFill>
                  <a:schemeClr val="tx1"/>
                </a:solidFill>
              </a:defRPr>
            </a:lvl1pPr>
          </a:lstStyle>
          <a:p>
            <a:r>
              <a:rPr lang="en-US" i="1"/>
              <a:t>Proprietary and Confidential. © 2026 KC2026. All Rights Reserved. FIFA World Cup 26™, FIFA World Cup™, World Cup™ and associated trademarks and logos are the property of FIFA.</a:t>
            </a:r>
            <a:endParaRPr lang="en-GB"/>
          </a:p>
        </p:txBody>
      </p:sp>
    </p:spTree>
    <p:extLst>
      <p:ext uri="{BB962C8B-B14F-4D97-AF65-F5344CB8AC3E}">
        <p14:creationId xmlns:p14="http://schemas.microsoft.com/office/powerpoint/2010/main" val="3462759676"/>
      </p:ext>
    </p:extLst>
  </p:cSld>
  <p:clrMapOvr>
    <a:masterClrMapping/>
  </p:clrMapOvr>
</p:sldLayout>
</file>

<file path=ppt/slideLayouts/slideLayout208.xml><?xml version="1.0" encoding="utf-8"?>
<p:sldLayout xmlns:a="http://schemas.openxmlformats.org/drawingml/2006/main" xmlns:r="http://schemas.openxmlformats.org/officeDocument/2006/relationships" xmlns:p="http://schemas.openxmlformats.org/presentationml/2006/main" preserve="1" userDrawn="1">
  <p:cSld name="2_Sidebar - Just headline">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8761EC03-82EE-08AA-3E90-1D3DB3B8A557}"/>
              </a:ext>
            </a:extLst>
          </p:cNvPr>
          <p:cNvSpPr/>
          <p:nvPr userDrawn="1"/>
        </p:nvSpPr>
        <p:spPr>
          <a:xfrm>
            <a:off x="10972800" y="0"/>
            <a:ext cx="1219200" cy="6858000"/>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Graphic 6">
            <a:extLst>
              <a:ext uri="{FF2B5EF4-FFF2-40B4-BE49-F238E27FC236}">
                <a16:creationId xmlns:a16="http://schemas.microsoft.com/office/drawing/2014/main" id="{AA3D1769-007A-0908-9AAC-ADB93BAD32BF}"/>
              </a:ext>
            </a:extLst>
          </p:cNvPr>
          <p:cNvPicPr>
            <a:picLocks noChangeAspect="1"/>
          </p:cNvPicPr>
          <p:nvPr userDrawn="1"/>
        </p:nvPicPr>
        <p:blipFill>
          <a:blip>
            <a:extLst>
              <a:ext uri="{96DAC541-7B7A-43D3-8B79-37D633B846F1}">
                <asvg:svgBlip xmlns:asvg="http://schemas.microsoft.com/office/drawing/2016/SVG/main" r:embed="rId2"/>
              </a:ext>
            </a:extLst>
          </a:blip>
          <a:srcRect l="34319" t="34216" r="-3401" b="51747"/>
          <a:stretch/>
        </p:blipFill>
        <p:spPr>
          <a:xfrm rot="16200000">
            <a:off x="8625089" y="3291089"/>
            <a:ext cx="5914622" cy="1219200"/>
          </a:xfrm>
          <a:prstGeom prst="rect">
            <a:avLst/>
          </a:prstGeom>
        </p:spPr>
      </p:pic>
      <p:sp>
        <p:nvSpPr>
          <p:cNvPr id="2" name="Title 1">
            <a:extLst>
              <a:ext uri="{FF2B5EF4-FFF2-40B4-BE49-F238E27FC236}">
                <a16:creationId xmlns:a16="http://schemas.microsoft.com/office/drawing/2014/main" id="{3E9E9F6A-B42D-FA76-29A9-3E768C230779}"/>
              </a:ext>
            </a:extLst>
          </p:cNvPr>
          <p:cNvSpPr>
            <a:spLocks noGrp="1"/>
          </p:cNvSpPr>
          <p:nvPr>
            <p:ph type="title"/>
          </p:nvPr>
        </p:nvSpPr>
        <p:spPr/>
        <p:txBody>
          <a:bodyPr/>
          <a:lstStyle/>
          <a:p>
            <a:r>
              <a:rPr lang="en-US"/>
              <a:t>Click to edit Master title style</a:t>
            </a:r>
          </a:p>
        </p:txBody>
      </p:sp>
      <p:sp>
        <p:nvSpPr>
          <p:cNvPr id="4" name="Slide Number Placeholder 3">
            <a:extLst>
              <a:ext uri="{FF2B5EF4-FFF2-40B4-BE49-F238E27FC236}">
                <a16:creationId xmlns:a16="http://schemas.microsoft.com/office/drawing/2014/main" id="{A7469A4B-0B1C-3B20-DDC9-6D9A696CF2F9}"/>
              </a:ext>
            </a:extLst>
          </p:cNvPr>
          <p:cNvSpPr>
            <a:spLocks noGrp="1"/>
          </p:cNvSpPr>
          <p:nvPr>
            <p:ph type="sldNum" sz="quarter" idx="11"/>
          </p:nvPr>
        </p:nvSpPr>
        <p:spPr/>
        <p:txBody>
          <a:bodyPr/>
          <a:lstStyle>
            <a:lvl1pPr>
              <a:defRPr>
                <a:solidFill>
                  <a:schemeClr val="bg1"/>
                </a:solidFill>
              </a:defRPr>
            </a:lvl1pPr>
          </a:lstStyle>
          <a:p>
            <a:fld id="{BCC574E5-598D-4C19-A93D-1F2ADF65AC13}" type="slidenum">
              <a:rPr lang="en-GB" smtClean="0"/>
              <a:pPr/>
              <a:t>‹#›</a:t>
            </a:fld>
            <a:endParaRPr lang="en-GB"/>
          </a:p>
        </p:txBody>
      </p:sp>
      <p:pic>
        <p:nvPicPr>
          <p:cNvPr id="5" name="Picture 4">
            <a:extLst>
              <a:ext uri="{FF2B5EF4-FFF2-40B4-BE49-F238E27FC236}">
                <a16:creationId xmlns:a16="http://schemas.microsoft.com/office/drawing/2014/main" id="{9B25AE57-3536-0774-B091-8D3D4477E903}"/>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11388337" y="265707"/>
            <a:ext cx="531777" cy="857250"/>
          </a:xfrm>
          <a:prstGeom prst="rect">
            <a:avLst/>
          </a:prstGeom>
        </p:spPr>
      </p:pic>
      <p:sp>
        <p:nvSpPr>
          <p:cNvPr id="8" name="Text Placeholder 4">
            <a:extLst>
              <a:ext uri="{FF2B5EF4-FFF2-40B4-BE49-F238E27FC236}">
                <a16:creationId xmlns:a16="http://schemas.microsoft.com/office/drawing/2014/main" id="{B67EC42D-D54A-4835-E81A-0A5BF62F1A63}"/>
              </a:ext>
            </a:extLst>
          </p:cNvPr>
          <p:cNvSpPr txBox="1">
            <a:spLocks/>
          </p:cNvSpPr>
          <p:nvPr userDrawn="1"/>
        </p:nvSpPr>
        <p:spPr>
          <a:xfrm>
            <a:off x="9138620" y="6486900"/>
            <a:ext cx="1738714" cy="533400"/>
          </a:xfrm>
          <a:prstGeom prst="rect">
            <a:avLst/>
          </a:prstGeom>
        </p:spPr>
        <p:txBody>
          <a:bodyPr vert="horz" lIns="0" tIns="0" rIns="0" bIns="0" rtlCol="0">
            <a:noAutofit/>
          </a:bodyPr>
          <a:lstStyle>
            <a:lvl1pPr marL="0" indent="0" algn="l" defTabSz="914400" rtl="0" eaLnBrk="1" latinLnBrk="0" hangingPunct="1">
              <a:lnSpc>
                <a:spcPct val="100000"/>
              </a:lnSpc>
              <a:spcBef>
                <a:spcPts val="400"/>
              </a:spcBef>
              <a:spcAft>
                <a:spcPts val="600"/>
              </a:spcAft>
              <a:buClr>
                <a:schemeClr val="accent2"/>
              </a:buClr>
              <a:buFont typeface="Arial" panose="020B0604020202020204" pitchFamily="34" charset="0"/>
              <a:buNone/>
              <a:tabLst/>
              <a:defRPr lang="en-US" sz="2000" b="1" i="0" kern="1200" cap="all" spc="0" baseline="0" dirty="0">
                <a:solidFill>
                  <a:schemeClr val="accent4"/>
                </a:solidFill>
                <a:latin typeface="Aptos Black" panose="020B0004020202020204" pitchFamily="34" charset="0"/>
                <a:ea typeface="Aptos Black" panose="020B0004020202020204" pitchFamily="34" charset="0"/>
                <a:cs typeface="Aptos Black" panose="020B0004020202020204" pitchFamily="34" charset="0"/>
              </a:defRPr>
            </a:lvl1pPr>
            <a:lvl2pPr marL="457200" indent="-228600" algn="l" defTabSz="914400" rtl="0" eaLnBrk="1" latinLnBrk="0" hangingPunct="1">
              <a:lnSpc>
                <a:spcPct val="110000"/>
              </a:lnSpc>
              <a:spcBef>
                <a:spcPts val="600"/>
              </a:spcBef>
              <a:spcAft>
                <a:spcPts val="600"/>
              </a:spcAft>
              <a:buClr>
                <a:schemeClr val="accent2"/>
              </a:buClr>
              <a:buSzPct val="100000"/>
              <a:buFont typeface="Arial" panose="020B0604020202020204" pitchFamily="34" charset="0"/>
              <a:buChar char="•"/>
              <a:defRPr sz="1600" b="0" i="0" kern="1200">
                <a:solidFill>
                  <a:schemeClr val="tx1"/>
                </a:solidFill>
                <a:latin typeface="Aptos" panose="020B0004020202020204" pitchFamily="34" charset="0"/>
                <a:ea typeface="+mn-ea"/>
                <a:cs typeface="+mn-cs"/>
              </a:defRPr>
            </a:lvl2pPr>
            <a:lvl3pPr marL="685800" indent="-228600" algn="l" defTabSz="914400" rtl="0" eaLnBrk="1" latinLnBrk="0" hangingPunct="1">
              <a:lnSpc>
                <a:spcPct val="110000"/>
              </a:lnSpc>
              <a:spcBef>
                <a:spcPts val="600"/>
              </a:spcBef>
              <a:spcAft>
                <a:spcPts val="600"/>
              </a:spcAft>
              <a:buClr>
                <a:schemeClr val="accent2"/>
              </a:buClr>
              <a:buFont typeface="Arial" panose="020B0604020202020204" pitchFamily="34" charset="0"/>
              <a:buChar char="•"/>
              <a:defRPr sz="1600" b="0" i="0" kern="1200">
                <a:solidFill>
                  <a:schemeClr val="tx1"/>
                </a:solidFill>
                <a:latin typeface="Aptos" panose="020B0004020202020204" pitchFamily="34" charset="0"/>
                <a:ea typeface="+mn-ea"/>
                <a:cs typeface="+mn-cs"/>
              </a:defRPr>
            </a:lvl3pPr>
            <a:lvl4pPr marL="914400" indent="-228600" algn="l" defTabSz="914400" rtl="0" eaLnBrk="1" latinLnBrk="0" hangingPunct="1">
              <a:lnSpc>
                <a:spcPct val="110000"/>
              </a:lnSpc>
              <a:spcBef>
                <a:spcPts val="600"/>
              </a:spcBef>
              <a:spcAft>
                <a:spcPts val="600"/>
              </a:spcAft>
              <a:buClr>
                <a:schemeClr val="accent2"/>
              </a:buClr>
              <a:buFont typeface="Arial" panose="020B0604020202020204" pitchFamily="34" charset="0"/>
              <a:buChar char="•"/>
              <a:defRPr sz="1600" b="0" i="0" kern="1200">
                <a:solidFill>
                  <a:schemeClr val="tx1"/>
                </a:solidFill>
                <a:latin typeface="Aptos" panose="020B0004020202020204" pitchFamily="34" charset="0"/>
                <a:ea typeface="+mn-ea"/>
                <a:cs typeface="+mn-cs"/>
              </a:defRPr>
            </a:lvl4pPr>
            <a:lvl5pPr marL="1143000" indent="-228600" algn="l" defTabSz="914400" rtl="0" eaLnBrk="1" latinLnBrk="0" hangingPunct="1">
              <a:lnSpc>
                <a:spcPct val="110000"/>
              </a:lnSpc>
              <a:spcBef>
                <a:spcPts val="600"/>
              </a:spcBef>
              <a:spcAft>
                <a:spcPts val="600"/>
              </a:spcAft>
              <a:buClr>
                <a:schemeClr val="accent2"/>
              </a:buClr>
              <a:buFont typeface="Arial" panose="020B0604020202020204" pitchFamily="34" charset="0"/>
              <a:buChar char="•"/>
              <a:defRPr sz="1600" b="0" i="0" kern="1200">
                <a:solidFill>
                  <a:schemeClr val="tx1"/>
                </a:solidFill>
                <a:latin typeface="Aptos" panose="020B0004020202020204" pitchFamily="34" charset="0"/>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400"/>
              </a:spcBef>
              <a:spcAft>
                <a:spcPts val="600"/>
              </a:spcAft>
              <a:buClr>
                <a:srgbClr val="FF1644"/>
              </a:buClr>
              <a:buSzTx/>
              <a:buFont typeface="Arial" panose="020B0604020202020204" pitchFamily="34" charset="0"/>
              <a:buNone/>
              <a:tabLst/>
              <a:defRPr/>
            </a:pPr>
            <a:r>
              <a:rPr kumimoji="0" lang="en-US" sz="1800" b="1" i="0" u="none" strike="noStrike" kern="1200" cap="all" spc="0" normalizeH="0" baseline="0" noProof="0">
                <a:ln>
                  <a:noFill/>
                </a:ln>
                <a:solidFill>
                  <a:srgbClr val="B71D1C"/>
                </a:solidFill>
                <a:effectLst/>
                <a:uLnTx/>
                <a:uFillTx/>
                <a:latin typeface="Aptos Black" panose="020B0004020202020204" pitchFamily="34" charset="0"/>
              </a:rPr>
              <a:t>Confidential</a:t>
            </a:r>
          </a:p>
        </p:txBody>
      </p:sp>
      <p:sp>
        <p:nvSpPr>
          <p:cNvPr id="9" name="Footer Placeholder 3">
            <a:extLst>
              <a:ext uri="{FF2B5EF4-FFF2-40B4-BE49-F238E27FC236}">
                <a16:creationId xmlns:a16="http://schemas.microsoft.com/office/drawing/2014/main" id="{7C9BD932-80A8-2B98-CF19-FB1747EA2BA2}"/>
              </a:ext>
            </a:extLst>
          </p:cNvPr>
          <p:cNvSpPr>
            <a:spLocks noGrp="1"/>
          </p:cNvSpPr>
          <p:nvPr>
            <p:ph type="ftr" sz="quarter" idx="10"/>
          </p:nvPr>
        </p:nvSpPr>
        <p:spPr>
          <a:xfrm>
            <a:off x="407367" y="6573599"/>
            <a:ext cx="11968105" cy="208201"/>
          </a:xfrm>
          <a:prstGeom prst="rect">
            <a:avLst/>
          </a:prstGeom>
        </p:spPr>
        <p:txBody>
          <a:bodyPr/>
          <a:lstStyle>
            <a:lvl1pPr>
              <a:defRPr sz="800">
                <a:solidFill>
                  <a:schemeClr val="tx1"/>
                </a:solidFill>
              </a:defRPr>
            </a:lvl1pPr>
          </a:lstStyle>
          <a:p>
            <a:r>
              <a:rPr lang="en-US" i="1"/>
              <a:t>Proprietary and Confidential. © 2026 KC2026. All Rights Reserved. FIFA World Cup 26™, FIFA World Cup™, World Cup™ and associated trademarks and logos are the property of FIFA.</a:t>
            </a:r>
            <a:endParaRPr lang="en-GB"/>
          </a:p>
        </p:txBody>
      </p:sp>
    </p:spTree>
    <p:extLst>
      <p:ext uri="{BB962C8B-B14F-4D97-AF65-F5344CB8AC3E}">
        <p14:creationId xmlns:p14="http://schemas.microsoft.com/office/powerpoint/2010/main" val="2152780858"/>
      </p:ext>
    </p:extLst>
  </p:cSld>
  <p:clrMapOvr>
    <a:masterClrMapping/>
  </p:clrMapOvr>
</p:sldLayout>
</file>

<file path=ppt/slideLayouts/slideLayout209.xml><?xml version="1.0" encoding="utf-8"?>
<p:sldLayout xmlns:a="http://schemas.openxmlformats.org/drawingml/2006/main" xmlns:r="http://schemas.openxmlformats.org/officeDocument/2006/relationships" xmlns:p="http://schemas.openxmlformats.org/presentationml/2006/main" preserve="1" userDrawn="1">
  <p:cSld name="2_Sidebar - Text - Side Sub">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8761EC03-82EE-08AA-3E90-1D3DB3B8A557}"/>
              </a:ext>
            </a:extLst>
          </p:cNvPr>
          <p:cNvSpPr/>
          <p:nvPr userDrawn="1"/>
        </p:nvSpPr>
        <p:spPr>
          <a:xfrm>
            <a:off x="10972800" y="0"/>
            <a:ext cx="1219200" cy="6858000"/>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Graphic 6">
            <a:extLst>
              <a:ext uri="{FF2B5EF4-FFF2-40B4-BE49-F238E27FC236}">
                <a16:creationId xmlns:a16="http://schemas.microsoft.com/office/drawing/2014/main" id="{AA3D1769-007A-0908-9AAC-ADB93BAD32BF}"/>
              </a:ext>
            </a:extLst>
          </p:cNvPr>
          <p:cNvPicPr>
            <a:picLocks noChangeAspect="1"/>
          </p:cNvPicPr>
          <p:nvPr userDrawn="1"/>
        </p:nvPicPr>
        <p:blipFill>
          <a:blip>
            <a:extLst>
              <a:ext uri="{96DAC541-7B7A-43D3-8B79-37D633B846F1}">
                <asvg:svgBlip xmlns:asvg="http://schemas.microsoft.com/office/drawing/2016/SVG/main" r:embed="rId2"/>
              </a:ext>
            </a:extLst>
          </a:blip>
          <a:srcRect l="34319" t="34216" r="-3401" b="51747"/>
          <a:stretch/>
        </p:blipFill>
        <p:spPr>
          <a:xfrm rot="16200000">
            <a:off x="8625089" y="3291089"/>
            <a:ext cx="5914622" cy="1219200"/>
          </a:xfrm>
          <a:prstGeom prst="rect">
            <a:avLst/>
          </a:prstGeom>
        </p:spPr>
      </p:pic>
      <p:sp>
        <p:nvSpPr>
          <p:cNvPr id="4" name="Slide Number Placeholder 3">
            <a:extLst>
              <a:ext uri="{FF2B5EF4-FFF2-40B4-BE49-F238E27FC236}">
                <a16:creationId xmlns:a16="http://schemas.microsoft.com/office/drawing/2014/main" id="{A7469A4B-0B1C-3B20-DDC9-6D9A696CF2F9}"/>
              </a:ext>
            </a:extLst>
          </p:cNvPr>
          <p:cNvSpPr>
            <a:spLocks noGrp="1"/>
          </p:cNvSpPr>
          <p:nvPr>
            <p:ph type="sldNum" sz="quarter" idx="11"/>
          </p:nvPr>
        </p:nvSpPr>
        <p:spPr/>
        <p:txBody>
          <a:bodyPr/>
          <a:lstStyle>
            <a:lvl1pPr>
              <a:defRPr>
                <a:solidFill>
                  <a:schemeClr val="bg1"/>
                </a:solidFill>
              </a:defRPr>
            </a:lvl1pPr>
          </a:lstStyle>
          <a:p>
            <a:fld id="{BCC574E5-598D-4C19-A93D-1F2ADF65AC13}" type="slidenum">
              <a:rPr lang="en-GB" smtClean="0"/>
              <a:pPr/>
              <a:t>‹#›</a:t>
            </a:fld>
            <a:endParaRPr lang="en-GB"/>
          </a:p>
        </p:txBody>
      </p:sp>
      <p:pic>
        <p:nvPicPr>
          <p:cNvPr id="5" name="Picture 4">
            <a:extLst>
              <a:ext uri="{FF2B5EF4-FFF2-40B4-BE49-F238E27FC236}">
                <a16:creationId xmlns:a16="http://schemas.microsoft.com/office/drawing/2014/main" id="{9B25AE57-3536-0774-B091-8D3D4477E903}"/>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11388337" y="265707"/>
            <a:ext cx="531777" cy="857250"/>
          </a:xfrm>
          <a:prstGeom prst="rect">
            <a:avLst/>
          </a:prstGeom>
        </p:spPr>
      </p:pic>
      <p:sp>
        <p:nvSpPr>
          <p:cNvPr id="8" name="Text Placeholder 9">
            <a:extLst>
              <a:ext uri="{FF2B5EF4-FFF2-40B4-BE49-F238E27FC236}">
                <a16:creationId xmlns:a16="http://schemas.microsoft.com/office/drawing/2014/main" id="{FE315D93-26D7-81B3-1401-2EEC5F8BD1FA}"/>
              </a:ext>
            </a:extLst>
          </p:cNvPr>
          <p:cNvSpPr>
            <a:spLocks noGrp="1"/>
          </p:cNvSpPr>
          <p:nvPr>
            <p:ph type="body" sz="quarter" idx="18" hasCustomPrompt="1"/>
          </p:nvPr>
        </p:nvSpPr>
        <p:spPr>
          <a:xfrm>
            <a:off x="381000" y="368121"/>
            <a:ext cx="2743200" cy="5943600"/>
          </a:xfrm>
        </p:spPr>
        <p:txBody>
          <a:bodyPr anchor="ctr"/>
          <a:lstStyle>
            <a:lvl1pPr marL="0" indent="0" algn="r">
              <a:lnSpc>
                <a:spcPct val="80000"/>
              </a:lnSpc>
              <a:spcBef>
                <a:spcPts val="400"/>
              </a:spcBef>
              <a:buNone/>
              <a:defRPr sz="2800" b="1" i="0" cap="all" spc="0" baseline="0">
                <a:solidFill>
                  <a:schemeClr val="accent1"/>
                </a:solidFill>
                <a:latin typeface="Aptos Black" panose="020B0004020202020204" pitchFamily="34" charset="0"/>
              </a:defRPr>
            </a:lvl1pPr>
            <a:lvl2pPr marL="274183" indent="0">
              <a:buNone/>
              <a:defRPr/>
            </a:lvl2pPr>
            <a:lvl3pPr marL="548366" indent="0">
              <a:buNone/>
              <a:defRPr/>
            </a:lvl3pPr>
            <a:lvl4pPr marL="822549" indent="0">
              <a:buNone/>
              <a:defRPr/>
            </a:lvl4pPr>
            <a:lvl5pPr marL="1096732" indent="0">
              <a:buNone/>
              <a:defRPr/>
            </a:lvl5pPr>
          </a:lstStyle>
          <a:p>
            <a:pPr lvl="0"/>
            <a:r>
              <a:rPr lang="en-US"/>
              <a:t>Subhead</a:t>
            </a:r>
          </a:p>
        </p:txBody>
      </p:sp>
      <p:sp>
        <p:nvSpPr>
          <p:cNvPr id="9" name="Text Placeholder 4">
            <a:extLst>
              <a:ext uri="{FF2B5EF4-FFF2-40B4-BE49-F238E27FC236}">
                <a16:creationId xmlns:a16="http://schemas.microsoft.com/office/drawing/2014/main" id="{ADC1275C-FF0A-CF8A-C33F-237B326C5D2D}"/>
              </a:ext>
            </a:extLst>
          </p:cNvPr>
          <p:cNvSpPr>
            <a:spLocks noGrp="1"/>
          </p:cNvSpPr>
          <p:nvPr>
            <p:ph type="body" sz="quarter" idx="41"/>
          </p:nvPr>
        </p:nvSpPr>
        <p:spPr>
          <a:xfrm>
            <a:off x="3290268" y="381000"/>
            <a:ext cx="7479332" cy="5943600"/>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Text Placeholder 4">
            <a:extLst>
              <a:ext uri="{FF2B5EF4-FFF2-40B4-BE49-F238E27FC236}">
                <a16:creationId xmlns:a16="http://schemas.microsoft.com/office/drawing/2014/main" id="{FEE96D66-7B8B-D071-A7B5-8A0A972A1B88}"/>
              </a:ext>
            </a:extLst>
          </p:cNvPr>
          <p:cNvSpPr txBox="1">
            <a:spLocks/>
          </p:cNvSpPr>
          <p:nvPr userDrawn="1"/>
        </p:nvSpPr>
        <p:spPr>
          <a:xfrm>
            <a:off x="9138620" y="6486900"/>
            <a:ext cx="1738714" cy="533400"/>
          </a:xfrm>
          <a:prstGeom prst="rect">
            <a:avLst/>
          </a:prstGeom>
        </p:spPr>
        <p:txBody>
          <a:bodyPr vert="horz" lIns="0" tIns="0" rIns="0" bIns="0" rtlCol="0">
            <a:noAutofit/>
          </a:bodyPr>
          <a:lstStyle>
            <a:lvl1pPr marL="0" indent="0" algn="l" defTabSz="914400" rtl="0" eaLnBrk="1" latinLnBrk="0" hangingPunct="1">
              <a:lnSpc>
                <a:spcPct val="100000"/>
              </a:lnSpc>
              <a:spcBef>
                <a:spcPts val="400"/>
              </a:spcBef>
              <a:spcAft>
                <a:spcPts val="600"/>
              </a:spcAft>
              <a:buClr>
                <a:schemeClr val="accent2"/>
              </a:buClr>
              <a:buFont typeface="Arial" panose="020B0604020202020204" pitchFamily="34" charset="0"/>
              <a:buNone/>
              <a:tabLst/>
              <a:defRPr lang="en-US" sz="2000" b="1" i="0" kern="1200" cap="all" spc="0" baseline="0" dirty="0">
                <a:solidFill>
                  <a:schemeClr val="accent4"/>
                </a:solidFill>
                <a:latin typeface="Aptos Black" panose="020B0004020202020204" pitchFamily="34" charset="0"/>
                <a:ea typeface="Aptos Black" panose="020B0004020202020204" pitchFamily="34" charset="0"/>
                <a:cs typeface="Aptos Black" panose="020B0004020202020204" pitchFamily="34" charset="0"/>
              </a:defRPr>
            </a:lvl1pPr>
            <a:lvl2pPr marL="457200" indent="-228600" algn="l" defTabSz="914400" rtl="0" eaLnBrk="1" latinLnBrk="0" hangingPunct="1">
              <a:lnSpc>
                <a:spcPct val="110000"/>
              </a:lnSpc>
              <a:spcBef>
                <a:spcPts val="600"/>
              </a:spcBef>
              <a:spcAft>
                <a:spcPts val="600"/>
              </a:spcAft>
              <a:buClr>
                <a:schemeClr val="accent2"/>
              </a:buClr>
              <a:buSzPct val="100000"/>
              <a:buFont typeface="Arial" panose="020B0604020202020204" pitchFamily="34" charset="0"/>
              <a:buChar char="•"/>
              <a:defRPr sz="1600" b="0" i="0" kern="1200">
                <a:solidFill>
                  <a:schemeClr val="tx1"/>
                </a:solidFill>
                <a:latin typeface="Aptos" panose="020B0004020202020204" pitchFamily="34" charset="0"/>
                <a:ea typeface="+mn-ea"/>
                <a:cs typeface="+mn-cs"/>
              </a:defRPr>
            </a:lvl2pPr>
            <a:lvl3pPr marL="685800" indent="-228600" algn="l" defTabSz="914400" rtl="0" eaLnBrk="1" latinLnBrk="0" hangingPunct="1">
              <a:lnSpc>
                <a:spcPct val="110000"/>
              </a:lnSpc>
              <a:spcBef>
                <a:spcPts val="600"/>
              </a:spcBef>
              <a:spcAft>
                <a:spcPts val="600"/>
              </a:spcAft>
              <a:buClr>
                <a:schemeClr val="accent2"/>
              </a:buClr>
              <a:buFont typeface="Arial" panose="020B0604020202020204" pitchFamily="34" charset="0"/>
              <a:buChar char="•"/>
              <a:defRPr sz="1600" b="0" i="0" kern="1200">
                <a:solidFill>
                  <a:schemeClr val="tx1"/>
                </a:solidFill>
                <a:latin typeface="Aptos" panose="020B0004020202020204" pitchFamily="34" charset="0"/>
                <a:ea typeface="+mn-ea"/>
                <a:cs typeface="+mn-cs"/>
              </a:defRPr>
            </a:lvl3pPr>
            <a:lvl4pPr marL="914400" indent="-228600" algn="l" defTabSz="914400" rtl="0" eaLnBrk="1" latinLnBrk="0" hangingPunct="1">
              <a:lnSpc>
                <a:spcPct val="110000"/>
              </a:lnSpc>
              <a:spcBef>
                <a:spcPts val="600"/>
              </a:spcBef>
              <a:spcAft>
                <a:spcPts val="600"/>
              </a:spcAft>
              <a:buClr>
                <a:schemeClr val="accent2"/>
              </a:buClr>
              <a:buFont typeface="Arial" panose="020B0604020202020204" pitchFamily="34" charset="0"/>
              <a:buChar char="•"/>
              <a:defRPr sz="1600" b="0" i="0" kern="1200">
                <a:solidFill>
                  <a:schemeClr val="tx1"/>
                </a:solidFill>
                <a:latin typeface="Aptos" panose="020B0004020202020204" pitchFamily="34" charset="0"/>
                <a:ea typeface="+mn-ea"/>
                <a:cs typeface="+mn-cs"/>
              </a:defRPr>
            </a:lvl4pPr>
            <a:lvl5pPr marL="1143000" indent="-228600" algn="l" defTabSz="914400" rtl="0" eaLnBrk="1" latinLnBrk="0" hangingPunct="1">
              <a:lnSpc>
                <a:spcPct val="110000"/>
              </a:lnSpc>
              <a:spcBef>
                <a:spcPts val="600"/>
              </a:spcBef>
              <a:spcAft>
                <a:spcPts val="600"/>
              </a:spcAft>
              <a:buClr>
                <a:schemeClr val="accent2"/>
              </a:buClr>
              <a:buFont typeface="Arial" panose="020B0604020202020204" pitchFamily="34" charset="0"/>
              <a:buChar char="•"/>
              <a:defRPr sz="1600" b="0" i="0" kern="1200">
                <a:solidFill>
                  <a:schemeClr val="tx1"/>
                </a:solidFill>
                <a:latin typeface="Aptos" panose="020B0004020202020204" pitchFamily="34" charset="0"/>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400"/>
              </a:spcBef>
              <a:spcAft>
                <a:spcPts val="600"/>
              </a:spcAft>
              <a:buClr>
                <a:srgbClr val="FF1644"/>
              </a:buClr>
              <a:buSzTx/>
              <a:buFont typeface="Arial" panose="020B0604020202020204" pitchFamily="34" charset="0"/>
              <a:buNone/>
              <a:tabLst/>
              <a:defRPr/>
            </a:pPr>
            <a:r>
              <a:rPr kumimoji="0" lang="en-US" sz="1800" b="1" i="0" u="none" strike="noStrike" kern="1200" cap="all" spc="0" normalizeH="0" baseline="0" noProof="0">
                <a:ln>
                  <a:noFill/>
                </a:ln>
                <a:solidFill>
                  <a:srgbClr val="B71D1C"/>
                </a:solidFill>
                <a:effectLst/>
                <a:uLnTx/>
                <a:uFillTx/>
                <a:latin typeface="Aptos Black" panose="020B0004020202020204" pitchFamily="34" charset="0"/>
              </a:rPr>
              <a:t>Confidential</a:t>
            </a:r>
          </a:p>
        </p:txBody>
      </p:sp>
      <p:sp>
        <p:nvSpPr>
          <p:cNvPr id="10" name="Footer Placeholder 3">
            <a:extLst>
              <a:ext uri="{FF2B5EF4-FFF2-40B4-BE49-F238E27FC236}">
                <a16:creationId xmlns:a16="http://schemas.microsoft.com/office/drawing/2014/main" id="{C6AEF767-71A2-F7E8-9D88-C6F5912C267A}"/>
              </a:ext>
            </a:extLst>
          </p:cNvPr>
          <p:cNvSpPr>
            <a:spLocks noGrp="1"/>
          </p:cNvSpPr>
          <p:nvPr>
            <p:ph type="ftr" sz="quarter" idx="10"/>
          </p:nvPr>
        </p:nvSpPr>
        <p:spPr>
          <a:xfrm>
            <a:off x="407367" y="6573599"/>
            <a:ext cx="11968105" cy="208201"/>
          </a:xfrm>
          <a:prstGeom prst="rect">
            <a:avLst/>
          </a:prstGeom>
        </p:spPr>
        <p:txBody>
          <a:bodyPr/>
          <a:lstStyle>
            <a:lvl1pPr>
              <a:defRPr sz="800">
                <a:solidFill>
                  <a:schemeClr val="tx1"/>
                </a:solidFill>
              </a:defRPr>
            </a:lvl1pPr>
          </a:lstStyle>
          <a:p>
            <a:r>
              <a:rPr lang="en-US" i="1"/>
              <a:t>Proprietary and Confidential. © 2026 KC2026. All Rights Reserved. FIFA World Cup 26™, FIFA World Cup™, World Cup™ and associated trademarks and logos are the property of FIFA.</a:t>
            </a:r>
            <a:endParaRPr lang="en-GB"/>
          </a:p>
        </p:txBody>
      </p:sp>
    </p:spTree>
    <p:extLst>
      <p:ext uri="{BB962C8B-B14F-4D97-AF65-F5344CB8AC3E}">
        <p14:creationId xmlns:p14="http://schemas.microsoft.com/office/powerpoint/2010/main" val="2041308389"/>
      </p:ext>
    </p:extLst>
  </p:cSld>
  <p:clrMapOvr>
    <a:masterClrMapping/>
  </p:clrMapOvr>
</p:sldLayout>
</file>

<file path=ppt/slideLayouts/slideLayout210.xml><?xml version="1.0" encoding="utf-8"?>
<p:sldLayout xmlns:a="http://schemas.openxmlformats.org/drawingml/2006/main" xmlns:r="http://schemas.openxmlformats.org/officeDocument/2006/relationships" xmlns:p="http://schemas.openxmlformats.org/presentationml/2006/main" preserve="1" userDrawn="1">
  <p:cSld name="2_Sidebar - text - top hea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8761EC03-82EE-08AA-3E90-1D3DB3B8A557}"/>
              </a:ext>
            </a:extLst>
          </p:cNvPr>
          <p:cNvSpPr/>
          <p:nvPr userDrawn="1"/>
        </p:nvSpPr>
        <p:spPr>
          <a:xfrm>
            <a:off x="10972800" y="0"/>
            <a:ext cx="1219200" cy="6858000"/>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Graphic 6">
            <a:extLst>
              <a:ext uri="{FF2B5EF4-FFF2-40B4-BE49-F238E27FC236}">
                <a16:creationId xmlns:a16="http://schemas.microsoft.com/office/drawing/2014/main" id="{AA3D1769-007A-0908-9AAC-ADB93BAD32BF}"/>
              </a:ext>
            </a:extLst>
          </p:cNvPr>
          <p:cNvPicPr>
            <a:picLocks noChangeAspect="1"/>
          </p:cNvPicPr>
          <p:nvPr userDrawn="1"/>
        </p:nvPicPr>
        <p:blipFill>
          <a:blip>
            <a:extLst>
              <a:ext uri="{96DAC541-7B7A-43D3-8B79-37D633B846F1}">
                <asvg:svgBlip xmlns:asvg="http://schemas.microsoft.com/office/drawing/2016/SVG/main" r:embed="rId2"/>
              </a:ext>
            </a:extLst>
          </a:blip>
          <a:srcRect l="34319" t="34216" r="-3401" b="51747"/>
          <a:stretch/>
        </p:blipFill>
        <p:spPr>
          <a:xfrm rot="16200000">
            <a:off x="8625089" y="3291089"/>
            <a:ext cx="5914622" cy="1219200"/>
          </a:xfrm>
          <a:prstGeom prst="rect">
            <a:avLst/>
          </a:prstGeom>
        </p:spPr>
      </p:pic>
      <p:sp>
        <p:nvSpPr>
          <p:cNvPr id="2" name="Title 1">
            <a:extLst>
              <a:ext uri="{FF2B5EF4-FFF2-40B4-BE49-F238E27FC236}">
                <a16:creationId xmlns:a16="http://schemas.microsoft.com/office/drawing/2014/main" id="{3E9E9F6A-B42D-FA76-29A9-3E768C230779}"/>
              </a:ext>
            </a:extLst>
          </p:cNvPr>
          <p:cNvSpPr>
            <a:spLocks noGrp="1"/>
          </p:cNvSpPr>
          <p:nvPr>
            <p:ph type="title"/>
          </p:nvPr>
        </p:nvSpPr>
        <p:spPr/>
        <p:txBody>
          <a:bodyPr/>
          <a:lstStyle/>
          <a:p>
            <a:r>
              <a:rPr lang="en-US"/>
              <a:t>Click to edit Master title style</a:t>
            </a:r>
          </a:p>
        </p:txBody>
      </p:sp>
      <p:sp>
        <p:nvSpPr>
          <p:cNvPr id="4" name="Slide Number Placeholder 3">
            <a:extLst>
              <a:ext uri="{FF2B5EF4-FFF2-40B4-BE49-F238E27FC236}">
                <a16:creationId xmlns:a16="http://schemas.microsoft.com/office/drawing/2014/main" id="{A7469A4B-0B1C-3B20-DDC9-6D9A696CF2F9}"/>
              </a:ext>
            </a:extLst>
          </p:cNvPr>
          <p:cNvSpPr>
            <a:spLocks noGrp="1"/>
          </p:cNvSpPr>
          <p:nvPr>
            <p:ph type="sldNum" sz="quarter" idx="11"/>
          </p:nvPr>
        </p:nvSpPr>
        <p:spPr/>
        <p:txBody>
          <a:bodyPr/>
          <a:lstStyle>
            <a:lvl1pPr>
              <a:defRPr>
                <a:solidFill>
                  <a:schemeClr val="bg1"/>
                </a:solidFill>
              </a:defRPr>
            </a:lvl1pPr>
          </a:lstStyle>
          <a:p>
            <a:fld id="{BCC574E5-598D-4C19-A93D-1F2ADF65AC13}" type="slidenum">
              <a:rPr lang="en-GB" smtClean="0"/>
              <a:pPr/>
              <a:t>‹#›</a:t>
            </a:fld>
            <a:endParaRPr lang="en-GB"/>
          </a:p>
        </p:txBody>
      </p:sp>
      <p:pic>
        <p:nvPicPr>
          <p:cNvPr id="5" name="Picture 4">
            <a:extLst>
              <a:ext uri="{FF2B5EF4-FFF2-40B4-BE49-F238E27FC236}">
                <a16:creationId xmlns:a16="http://schemas.microsoft.com/office/drawing/2014/main" id="{9B25AE57-3536-0774-B091-8D3D4477E903}"/>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11388337" y="265707"/>
            <a:ext cx="531777" cy="857250"/>
          </a:xfrm>
          <a:prstGeom prst="rect">
            <a:avLst/>
          </a:prstGeom>
        </p:spPr>
      </p:pic>
      <p:sp>
        <p:nvSpPr>
          <p:cNvPr id="8" name="Text Placeholder 4">
            <a:extLst>
              <a:ext uri="{FF2B5EF4-FFF2-40B4-BE49-F238E27FC236}">
                <a16:creationId xmlns:a16="http://schemas.microsoft.com/office/drawing/2014/main" id="{D7F9D8CD-FC1D-087D-3020-C8C26E48F2BA}"/>
              </a:ext>
            </a:extLst>
          </p:cNvPr>
          <p:cNvSpPr>
            <a:spLocks noGrp="1"/>
          </p:cNvSpPr>
          <p:nvPr>
            <p:ph type="body" sz="quarter" idx="41"/>
          </p:nvPr>
        </p:nvSpPr>
        <p:spPr>
          <a:xfrm>
            <a:off x="407368" y="1354666"/>
            <a:ext cx="10362232" cy="4969933"/>
          </a:xfrm>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Text Placeholder 4">
            <a:extLst>
              <a:ext uri="{FF2B5EF4-FFF2-40B4-BE49-F238E27FC236}">
                <a16:creationId xmlns:a16="http://schemas.microsoft.com/office/drawing/2014/main" id="{4C0F18C5-49AD-3FD0-40EE-B4105D9F001A}"/>
              </a:ext>
            </a:extLst>
          </p:cNvPr>
          <p:cNvSpPr txBox="1">
            <a:spLocks/>
          </p:cNvSpPr>
          <p:nvPr userDrawn="1"/>
        </p:nvSpPr>
        <p:spPr>
          <a:xfrm>
            <a:off x="9138620" y="6486900"/>
            <a:ext cx="1738714" cy="533400"/>
          </a:xfrm>
          <a:prstGeom prst="rect">
            <a:avLst/>
          </a:prstGeom>
        </p:spPr>
        <p:txBody>
          <a:bodyPr vert="horz" lIns="0" tIns="0" rIns="0" bIns="0" rtlCol="0">
            <a:noAutofit/>
          </a:bodyPr>
          <a:lstStyle>
            <a:lvl1pPr marL="0" indent="0" algn="l" defTabSz="914400" rtl="0" eaLnBrk="1" latinLnBrk="0" hangingPunct="1">
              <a:lnSpc>
                <a:spcPct val="100000"/>
              </a:lnSpc>
              <a:spcBef>
                <a:spcPts val="400"/>
              </a:spcBef>
              <a:spcAft>
                <a:spcPts val="600"/>
              </a:spcAft>
              <a:buClr>
                <a:schemeClr val="accent2"/>
              </a:buClr>
              <a:buFont typeface="Arial" panose="020B0604020202020204" pitchFamily="34" charset="0"/>
              <a:buNone/>
              <a:tabLst/>
              <a:defRPr lang="en-US" sz="2000" b="1" i="0" kern="1200" cap="all" spc="0" baseline="0" dirty="0">
                <a:solidFill>
                  <a:schemeClr val="accent4"/>
                </a:solidFill>
                <a:latin typeface="Aptos Black" panose="020B0004020202020204" pitchFamily="34" charset="0"/>
                <a:ea typeface="Aptos Black" panose="020B0004020202020204" pitchFamily="34" charset="0"/>
                <a:cs typeface="Aptos Black" panose="020B0004020202020204" pitchFamily="34" charset="0"/>
              </a:defRPr>
            </a:lvl1pPr>
            <a:lvl2pPr marL="457200" indent="-228600" algn="l" defTabSz="914400" rtl="0" eaLnBrk="1" latinLnBrk="0" hangingPunct="1">
              <a:lnSpc>
                <a:spcPct val="110000"/>
              </a:lnSpc>
              <a:spcBef>
                <a:spcPts val="600"/>
              </a:spcBef>
              <a:spcAft>
                <a:spcPts val="600"/>
              </a:spcAft>
              <a:buClr>
                <a:schemeClr val="accent2"/>
              </a:buClr>
              <a:buSzPct val="100000"/>
              <a:buFont typeface="Arial" panose="020B0604020202020204" pitchFamily="34" charset="0"/>
              <a:buChar char="•"/>
              <a:defRPr sz="1600" b="0" i="0" kern="1200">
                <a:solidFill>
                  <a:schemeClr val="tx1"/>
                </a:solidFill>
                <a:latin typeface="Aptos" panose="020B0004020202020204" pitchFamily="34" charset="0"/>
                <a:ea typeface="+mn-ea"/>
                <a:cs typeface="+mn-cs"/>
              </a:defRPr>
            </a:lvl2pPr>
            <a:lvl3pPr marL="685800" indent="-228600" algn="l" defTabSz="914400" rtl="0" eaLnBrk="1" latinLnBrk="0" hangingPunct="1">
              <a:lnSpc>
                <a:spcPct val="110000"/>
              </a:lnSpc>
              <a:spcBef>
                <a:spcPts val="600"/>
              </a:spcBef>
              <a:spcAft>
                <a:spcPts val="600"/>
              </a:spcAft>
              <a:buClr>
                <a:schemeClr val="accent2"/>
              </a:buClr>
              <a:buFont typeface="Arial" panose="020B0604020202020204" pitchFamily="34" charset="0"/>
              <a:buChar char="•"/>
              <a:defRPr sz="1600" b="0" i="0" kern="1200">
                <a:solidFill>
                  <a:schemeClr val="tx1"/>
                </a:solidFill>
                <a:latin typeface="Aptos" panose="020B0004020202020204" pitchFamily="34" charset="0"/>
                <a:ea typeface="+mn-ea"/>
                <a:cs typeface="+mn-cs"/>
              </a:defRPr>
            </a:lvl3pPr>
            <a:lvl4pPr marL="914400" indent="-228600" algn="l" defTabSz="914400" rtl="0" eaLnBrk="1" latinLnBrk="0" hangingPunct="1">
              <a:lnSpc>
                <a:spcPct val="110000"/>
              </a:lnSpc>
              <a:spcBef>
                <a:spcPts val="600"/>
              </a:spcBef>
              <a:spcAft>
                <a:spcPts val="600"/>
              </a:spcAft>
              <a:buClr>
                <a:schemeClr val="accent2"/>
              </a:buClr>
              <a:buFont typeface="Arial" panose="020B0604020202020204" pitchFamily="34" charset="0"/>
              <a:buChar char="•"/>
              <a:defRPr sz="1600" b="0" i="0" kern="1200">
                <a:solidFill>
                  <a:schemeClr val="tx1"/>
                </a:solidFill>
                <a:latin typeface="Aptos" panose="020B0004020202020204" pitchFamily="34" charset="0"/>
                <a:ea typeface="+mn-ea"/>
                <a:cs typeface="+mn-cs"/>
              </a:defRPr>
            </a:lvl4pPr>
            <a:lvl5pPr marL="1143000" indent="-228600" algn="l" defTabSz="914400" rtl="0" eaLnBrk="1" latinLnBrk="0" hangingPunct="1">
              <a:lnSpc>
                <a:spcPct val="110000"/>
              </a:lnSpc>
              <a:spcBef>
                <a:spcPts val="600"/>
              </a:spcBef>
              <a:spcAft>
                <a:spcPts val="600"/>
              </a:spcAft>
              <a:buClr>
                <a:schemeClr val="accent2"/>
              </a:buClr>
              <a:buFont typeface="Arial" panose="020B0604020202020204" pitchFamily="34" charset="0"/>
              <a:buChar char="•"/>
              <a:defRPr sz="1600" b="0" i="0" kern="1200">
                <a:solidFill>
                  <a:schemeClr val="tx1"/>
                </a:solidFill>
                <a:latin typeface="Aptos" panose="020B0004020202020204" pitchFamily="34" charset="0"/>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400"/>
              </a:spcBef>
              <a:spcAft>
                <a:spcPts val="600"/>
              </a:spcAft>
              <a:buClr>
                <a:srgbClr val="FF1644"/>
              </a:buClr>
              <a:buSzTx/>
              <a:buFont typeface="Arial" panose="020B0604020202020204" pitchFamily="34" charset="0"/>
              <a:buNone/>
              <a:tabLst/>
              <a:defRPr/>
            </a:pPr>
            <a:r>
              <a:rPr kumimoji="0" lang="en-US" sz="1800" b="1" i="0" u="none" strike="noStrike" kern="1200" cap="all" spc="0" normalizeH="0" baseline="0" noProof="0">
                <a:ln>
                  <a:noFill/>
                </a:ln>
                <a:solidFill>
                  <a:srgbClr val="B71D1C"/>
                </a:solidFill>
                <a:effectLst/>
                <a:uLnTx/>
                <a:uFillTx/>
                <a:latin typeface="Aptos Black" panose="020B0004020202020204" pitchFamily="34" charset="0"/>
              </a:rPr>
              <a:t>Confidential</a:t>
            </a:r>
          </a:p>
        </p:txBody>
      </p:sp>
      <p:sp>
        <p:nvSpPr>
          <p:cNvPr id="10" name="Footer Placeholder 3">
            <a:extLst>
              <a:ext uri="{FF2B5EF4-FFF2-40B4-BE49-F238E27FC236}">
                <a16:creationId xmlns:a16="http://schemas.microsoft.com/office/drawing/2014/main" id="{31ECFB07-A651-7309-C5B2-2A7BF8CEC0E3}"/>
              </a:ext>
            </a:extLst>
          </p:cNvPr>
          <p:cNvSpPr>
            <a:spLocks noGrp="1"/>
          </p:cNvSpPr>
          <p:nvPr>
            <p:ph type="ftr" sz="quarter" idx="10"/>
          </p:nvPr>
        </p:nvSpPr>
        <p:spPr>
          <a:xfrm>
            <a:off x="407367" y="6573599"/>
            <a:ext cx="11968105" cy="208201"/>
          </a:xfrm>
          <a:prstGeom prst="rect">
            <a:avLst/>
          </a:prstGeom>
        </p:spPr>
        <p:txBody>
          <a:bodyPr/>
          <a:lstStyle>
            <a:lvl1pPr>
              <a:defRPr sz="800">
                <a:solidFill>
                  <a:schemeClr val="tx1"/>
                </a:solidFill>
              </a:defRPr>
            </a:lvl1pPr>
          </a:lstStyle>
          <a:p>
            <a:r>
              <a:rPr lang="en-US" i="1"/>
              <a:t>Proprietary and Confidential. © 2026 KC2026. All Rights Reserved. FIFA World Cup 26™, FIFA World Cup™, World Cup™ and associated trademarks and logos are the property of FIFA.</a:t>
            </a:r>
            <a:endParaRPr lang="en-GB"/>
          </a:p>
        </p:txBody>
      </p:sp>
    </p:spTree>
    <p:extLst>
      <p:ext uri="{BB962C8B-B14F-4D97-AF65-F5344CB8AC3E}">
        <p14:creationId xmlns:p14="http://schemas.microsoft.com/office/powerpoint/2010/main" val="484222781"/>
      </p:ext>
    </p:extLst>
  </p:cSld>
  <p:clrMapOvr>
    <a:masterClrMapping/>
  </p:clrMapOvr>
</p:sldLayout>
</file>

<file path=ppt/slideLayouts/slideLayout211.xml><?xml version="1.0" encoding="utf-8"?>
<p:sldLayout xmlns:a="http://schemas.openxmlformats.org/drawingml/2006/main" xmlns:r="http://schemas.openxmlformats.org/officeDocument/2006/relationships" xmlns:p="http://schemas.openxmlformats.org/presentationml/2006/main" preserve="1" userDrawn="1">
  <p:cSld name="2_Top banner - blank">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89A8D2E7-38D1-0320-3237-945D8B917A22}"/>
              </a:ext>
            </a:extLst>
          </p:cNvPr>
          <p:cNvSpPr/>
          <p:nvPr userDrawn="1"/>
        </p:nvSpPr>
        <p:spPr>
          <a:xfrm>
            <a:off x="-1" y="0"/>
            <a:ext cx="12192000" cy="13716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b="0" i="0">
              <a:latin typeface="Aptos" panose="020B0004020202020204" pitchFamily="34" charset="0"/>
            </a:endParaRPr>
          </a:p>
        </p:txBody>
      </p:sp>
      <p:pic>
        <p:nvPicPr>
          <p:cNvPr id="7" name="Graphic 6">
            <a:extLst>
              <a:ext uri="{FF2B5EF4-FFF2-40B4-BE49-F238E27FC236}">
                <a16:creationId xmlns:a16="http://schemas.microsoft.com/office/drawing/2014/main" id="{D6E7A569-537F-C0D6-0CE2-DD63B0DDD074}"/>
              </a:ext>
            </a:extLst>
          </p:cNvPr>
          <p:cNvPicPr>
            <a:picLocks noChangeAspect="1"/>
          </p:cNvPicPr>
          <p:nvPr userDrawn="1"/>
        </p:nvPicPr>
        <p:blipFill>
          <a:blip>
            <a:extLst>
              <a:ext uri="{96DAC541-7B7A-43D3-8B79-37D633B846F1}">
                <asvg:svgBlip xmlns:asvg="http://schemas.microsoft.com/office/drawing/2016/SVG/main" r:embed="rId2"/>
              </a:ext>
            </a:extLst>
          </a:blip>
          <a:srcRect l="23384" t="-2066" r="7300" b="80431"/>
          <a:stretch/>
        </p:blipFill>
        <p:spPr>
          <a:xfrm>
            <a:off x="-1" y="162952"/>
            <a:ext cx="9029701" cy="1208648"/>
          </a:xfrm>
          <a:prstGeom prst="rect">
            <a:avLst/>
          </a:prstGeom>
        </p:spPr>
      </p:pic>
      <p:sp>
        <p:nvSpPr>
          <p:cNvPr id="8" name="Text Placeholder 8">
            <a:extLst>
              <a:ext uri="{FF2B5EF4-FFF2-40B4-BE49-F238E27FC236}">
                <a16:creationId xmlns:a16="http://schemas.microsoft.com/office/drawing/2014/main" id="{33CC6B48-894F-7566-CCEA-DA4105AD77A7}"/>
              </a:ext>
            </a:extLst>
          </p:cNvPr>
          <p:cNvSpPr>
            <a:spLocks noGrp="1"/>
          </p:cNvSpPr>
          <p:nvPr>
            <p:ph type="body" sz="quarter" idx="13" hasCustomPrompt="1"/>
          </p:nvPr>
        </p:nvSpPr>
        <p:spPr>
          <a:xfrm>
            <a:off x="1524000" y="385961"/>
            <a:ext cx="9144000" cy="676806"/>
          </a:xfrm>
        </p:spPr>
        <p:txBody>
          <a:bodyPr anchor="b">
            <a:noAutofit/>
          </a:bodyPr>
          <a:lstStyle>
            <a:lvl1pPr marL="0" indent="0" algn="ctr">
              <a:lnSpc>
                <a:spcPct val="80000"/>
              </a:lnSpc>
              <a:spcBef>
                <a:spcPts val="0"/>
              </a:spcBef>
              <a:spcAft>
                <a:spcPts val="0"/>
              </a:spcAft>
              <a:buNone/>
              <a:defRPr lang="en-US" sz="3600" b="1" i="0" kern="1200" cap="all" spc="0" baseline="0" dirty="0">
                <a:solidFill>
                  <a:schemeClr val="bg1"/>
                </a:solidFill>
                <a:latin typeface="Aptos Black" panose="020B0004020202020204" pitchFamily="34" charset="0"/>
                <a:ea typeface="Aptos Black" panose="020B0004020202020204" pitchFamily="34" charset="0"/>
                <a:cs typeface="Aptos Black" panose="020B0004020202020204" pitchFamily="34" charset="0"/>
              </a:defRPr>
            </a:lvl1pPr>
          </a:lstStyle>
          <a:p>
            <a:pPr lvl="0"/>
            <a:r>
              <a:rPr lang="en-US"/>
              <a:t>Headline</a:t>
            </a:r>
          </a:p>
        </p:txBody>
      </p:sp>
      <p:sp>
        <p:nvSpPr>
          <p:cNvPr id="4" name="Slide Number Placeholder 3">
            <a:extLst>
              <a:ext uri="{FF2B5EF4-FFF2-40B4-BE49-F238E27FC236}">
                <a16:creationId xmlns:a16="http://schemas.microsoft.com/office/drawing/2014/main" id="{A7469A4B-0B1C-3B20-DDC9-6D9A696CF2F9}"/>
              </a:ext>
            </a:extLst>
          </p:cNvPr>
          <p:cNvSpPr>
            <a:spLocks noGrp="1"/>
          </p:cNvSpPr>
          <p:nvPr>
            <p:ph type="sldNum" sz="quarter" idx="11"/>
          </p:nvPr>
        </p:nvSpPr>
        <p:spPr/>
        <p:txBody>
          <a:bodyPr/>
          <a:lstStyle/>
          <a:p>
            <a:fld id="{BCC574E5-598D-4C19-A93D-1F2ADF65AC13}" type="slidenum">
              <a:rPr lang="en-GB" smtClean="0"/>
              <a:pPr/>
              <a:t>‹#›</a:t>
            </a:fld>
            <a:endParaRPr lang="en-GB"/>
          </a:p>
        </p:txBody>
      </p:sp>
      <p:pic>
        <p:nvPicPr>
          <p:cNvPr id="5" name="Picture 4">
            <a:extLst>
              <a:ext uri="{FF2B5EF4-FFF2-40B4-BE49-F238E27FC236}">
                <a16:creationId xmlns:a16="http://schemas.microsoft.com/office/drawing/2014/main" id="{9B25AE57-3536-0774-B091-8D3D4477E903}"/>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11388337" y="265707"/>
            <a:ext cx="531777" cy="857250"/>
          </a:xfrm>
          <a:prstGeom prst="rect">
            <a:avLst/>
          </a:prstGeom>
        </p:spPr>
      </p:pic>
      <p:sp>
        <p:nvSpPr>
          <p:cNvPr id="2" name="Text Placeholder 4">
            <a:extLst>
              <a:ext uri="{FF2B5EF4-FFF2-40B4-BE49-F238E27FC236}">
                <a16:creationId xmlns:a16="http://schemas.microsoft.com/office/drawing/2014/main" id="{D933C8D8-540B-65AC-E99A-C94644B90119}"/>
              </a:ext>
            </a:extLst>
          </p:cNvPr>
          <p:cNvSpPr txBox="1">
            <a:spLocks/>
          </p:cNvSpPr>
          <p:nvPr userDrawn="1"/>
        </p:nvSpPr>
        <p:spPr>
          <a:xfrm>
            <a:off x="9138620" y="6486900"/>
            <a:ext cx="1738714" cy="533400"/>
          </a:xfrm>
          <a:prstGeom prst="rect">
            <a:avLst/>
          </a:prstGeom>
        </p:spPr>
        <p:txBody>
          <a:bodyPr vert="horz" lIns="0" tIns="0" rIns="0" bIns="0" rtlCol="0">
            <a:noAutofit/>
          </a:bodyPr>
          <a:lstStyle>
            <a:lvl1pPr marL="0" indent="0" algn="l" defTabSz="914400" rtl="0" eaLnBrk="1" latinLnBrk="0" hangingPunct="1">
              <a:lnSpc>
                <a:spcPct val="100000"/>
              </a:lnSpc>
              <a:spcBef>
                <a:spcPts val="400"/>
              </a:spcBef>
              <a:spcAft>
                <a:spcPts val="600"/>
              </a:spcAft>
              <a:buClr>
                <a:schemeClr val="accent2"/>
              </a:buClr>
              <a:buFont typeface="Arial" panose="020B0604020202020204" pitchFamily="34" charset="0"/>
              <a:buNone/>
              <a:tabLst/>
              <a:defRPr lang="en-US" sz="2000" b="1" i="0" kern="1200" cap="all" spc="0" baseline="0" dirty="0">
                <a:solidFill>
                  <a:schemeClr val="accent4"/>
                </a:solidFill>
                <a:latin typeface="Aptos Black" panose="020B0004020202020204" pitchFamily="34" charset="0"/>
                <a:ea typeface="Aptos Black" panose="020B0004020202020204" pitchFamily="34" charset="0"/>
                <a:cs typeface="Aptos Black" panose="020B0004020202020204" pitchFamily="34" charset="0"/>
              </a:defRPr>
            </a:lvl1pPr>
            <a:lvl2pPr marL="457200" indent="-228600" algn="l" defTabSz="914400" rtl="0" eaLnBrk="1" latinLnBrk="0" hangingPunct="1">
              <a:lnSpc>
                <a:spcPct val="110000"/>
              </a:lnSpc>
              <a:spcBef>
                <a:spcPts val="600"/>
              </a:spcBef>
              <a:spcAft>
                <a:spcPts val="600"/>
              </a:spcAft>
              <a:buClr>
                <a:schemeClr val="accent2"/>
              </a:buClr>
              <a:buSzPct val="100000"/>
              <a:buFont typeface="Arial" panose="020B0604020202020204" pitchFamily="34" charset="0"/>
              <a:buChar char="•"/>
              <a:defRPr sz="1600" b="0" i="0" kern="1200">
                <a:solidFill>
                  <a:schemeClr val="tx1"/>
                </a:solidFill>
                <a:latin typeface="Aptos" panose="020B0004020202020204" pitchFamily="34" charset="0"/>
                <a:ea typeface="+mn-ea"/>
                <a:cs typeface="+mn-cs"/>
              </a:defRPr>
            </a:lvl2pPr>
            <a:lvl3pPr marL="685800" indent="-228600" algn="l" defTabSz="914400" rtl="0" eaLnBrk="1" latinLnBrk="0" hangingPunct="1">
              <a:lnSpc>
                <a:spcPct val="110000"/>
              </a:lnSpc>
              <a:spcBef>
                <a:spcPts val="600"/>
              </a:spcBef>
              <a:spcAft>
                <a:spcPts val="600"/>
              </a:spcAft>
              <a:buClr>
                <a:schemeClr val="accent2"/>
              </a:buClr>
              <a:buFont typeface="Arial" panose="020B0604020202020204" pitchFamily="34" charset="0"/>
              <a:buChar char="•"/>
              <a:defRPr sz="1600" b="0" i="0" kern="1200">
                <a:solidFill>
                  <a:schemeClr val="tx1"/>
                </a:solidFill>
                <a:latin typeface="Aptos" panose="020B0004020202020204" pitchFamily="34" charset="0"/>
                <a:ea typeface="+mn-ea"/>
                <a:cs typeface="+mn-cs"/>
              </a:defRPr>
            </a:lvl3pPr>
            <a:lvl4pPr marL="914400" indent="-228600" algn="l" defTabSz="914400" rtl="0" eaLnBrk="1" latinLnBrk="0" hangingPunct="1">
              <a:lnSpc>
                <a:spcPct val="110000"/>
              </a:lnSpc>
              <a:spcBef>
                <a:spcPts val="600"/>
              </a:spcBef>
              <a:spcAft>
                <a:spcPts val="600"/>
              </a:spcAft>
              <a:buClr>
                <a:schemeClr val="accent2"/>
              </a:buClr>
              <a:buFont typeface="Arial" panose="020B0604020202020204" pitchFamily="34" charset="0"/>
              <a:buChar char="•"/>
              <a:defRPr sz="1600" b="0" i="0" kern="1200">
                <a:solidFill>
                  <a:schemeClr val="tx1"/>
                </a:solidFill>
                <a:latin typeface="Aptos" panose="020B0004020202020204" pitchFamily="34" charset="0"/>
                <a:ea typeface="+mn-ea"/>
                <a:cs typeface="+mn-cs"/>
              </a:defRPr>
            </a:lvl4pPr>
            <a:lvl5pPr marL="1143000" indent="-228600" algn="l" defTabSz="914400" rtl="0" eaLnBrk="1" latinLnBrk="0" hangingPunct="1">
              <a:lnSpc>
                <a:spcPct val="110000"/>
              </a:lnSpc>
              <a:spcBef>
                <a:spcPts val="600"/>
              </a:spcBef>
              <a:spcAft>
                <a:spcPts val="600"/>
              </a:spcAft>
              <a:buClr>
                <a:schemeClr val="accent2"/>
              </a:buClr>
              <a:buFont typeface="Arial" panose="020B0604020202020204" pitchFamily="34" charset="0"/>
              <a:buChar char="•"/>
              <a:defRPr sz="1600" b="0" i="0" kern="1200">
                <a:solidFill>
                  <a:schemeClr val="tx1"/>
                </a:solidFill>
                <a:latin typeface="Aptos" panose="020B0004020202020204" pitchFamily="34" charset="0"/>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400"/>
              </a:spcBef>
              <a:spcAft>
                <a:spcPts val="600"/>
              </a:spcAft>
              <a:buClr>
                <a:srgbClr val="FF1644"/>
              </a:buClr>
              <a:buSzTx/>
              <a:buFont typeface="Arial" panose="020B0604020202020204" pitchFamily="34" charset="0"/>
              <a:buNone/>
              <a:tabLst/>
              <a:defRPr/>
            </a:pPr>
            <a:r>
              <a:rPr kumimoji="0" lang="en-US" sz="1800" b="1" i="0" u="none" strike="noStrike" kern="1200" cap="all" spc="0" normalizeH="0" baseline="0" noProof="0">
                <a:ln>
                  <a:noFill/>
                </a:ln>
                <a:solidFill>
                  <a:srgbClr val="B71D1C"/>
                </a:solidFill>
                <a:effectLst/>
                <a:uLnTx/>
                <a:uFillTx/>
                <a:latin typeface="Aptos Black" panose="020B0004020202020204" pitchFamily="34" charset="0"/>
              </a:rPr>
              <a:t>Confidential</a:t>
            </a:r>
          </a:p>
        </p:txBody>
      </p:sp>
      <p:sp>
        <p:nvSpPr>
          <p:cNvPr id="9" name="Footer Placeholder 3">
            <a:extLst>
              <a:ext uri="{FF2B5EF4-FFF2-40B4-BE49-F238E27FC236}">
                <a16:creationId xmlns:a16="http://schemas.microsoft.com/office/drawing/2014/main" id="{AB627121-543E-FF3D-A9C0-6AFE3BD13ED3}"/>
              </a:ext>
            </a:extLst>
          </p:cNvPr>
          <p:cNvSpPr>
            <a:spLocks noGrp="1"/>
          </p:cNvSpPr>
          <p:nvPr>
            <p:ph type="ftr" sz="quarter" idx="10"/>
          </p:nvPr>
        </p:nvSpPr>
        <p:spPr>
          <a:xfrm>
            <a:off x="407367" y="6573599"/>
            <a:ext cx="11968105" cy="208201"/>
          </a:xfrm>
          <a:prstGeom prst="rect">
            <a:avLst/>
          </a:prstGeom>
        </p:spPr>
        <p:txBody>
          <a:bodyPr/>
          <a:lstStyle>
            <a:lvl1pPr>
              <a:defRPr sz="800">
                <a:solidFill>
                  <a:schemeClr val="tx1"/>
                </a:solidFill>
              </a:defRPr>
            </a:lvl1pPr>
          </a:lstStyle>
          <a:p>
            <a:r>
              <a:rPr lang="en-US" i="1"/>
              <a:t>Proprietary and Confidential. © 2026 KC2026. All Rights Reserved. FIFA World Cup 26™, FIFA World Cup™, World Cup™ and associated trademarks and logos are the property of FIFA.</a:t>
            </a:r>
            <a:endParaRPr lang="en-GB"/>
          </a:p>
        </p:txBody>
      </p:sp>
    </p:spTree>
    <p:extLst>
      <p:ext uri="{BB962C8B-B14F-4D97-AF65-F5344CB8AC3E}">
        <p14:creationId xmlns:p14="http://schemas.microsoft.com/office/powerpoint/2010/main" val="691430875"/>
      </p:ext>
    </p:extLst>
  </p:cSld>
  <p:clrMapOvr>
    <a:masterClrMapping/>
  </p:clrMapOvr>
</p:sldLayout>
</file>

<file path=ppt/slideLayouts/slideLayout212.xml><?xml version="1.0" encoding="utf-8"?>
<p:sldLayout xmlns:a="http://schemas.openxmlformats.org/drawingml/2006/main" xmlns:r="http://schemas.openxmlformats.org/officeDocument/2006/relationships" xmlns:p="http://schemas.openxmlformats.org/presentationml/2006/main" preserve="1" userDrawn="1">
  <p:cSld name="2_Top banner - sidebar sub">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89A8D2E7-38D1-0320-3237-945D8B917A22}"/>
              </a:ext>
            </a:extLst>
          </p:cNvPr>
          <p:cNvSpPr/>
          <p:nvPr userDrawn="1"/>
        </p:nvSpPr>
        <p:spPr>
          <a:xfrm>
            <a:off x="-1" y="0"/>
            <a:ext cx="12192000" cy="13716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b="0" i="0">
              <a:latin typeface="Aptos" panose="020B0004020202020204" pitchFamily="34" charset="0"/>
            </a:endParaRPr>
          </a:p>
        </p:txBody>
      </p:sp>
      <p:pic>
        <p:nvPicPr>
          <p:cNvPr id="7" name="Graphic 6">
            <a:extLst>
              <a:ext uri="{FF2B5EF4-FFF2-40B4-BE49-F238E27FC236}">
                <a16:creationId xmlns:a16="http://schemas.microsoft.com/office/drawing/2014/main" id="{D6E7A569-537F-C0D6-0CE2-DD63B0DDD074}"/>
              </a:ext>
            </a:extLst>
          </p:cNvPr>
          <p:cNvPicPr>
            <a:picLocks noChangeAspect="1"/>
          </p:cNvPicPr>
          <p:nvPr userDrawn="1"/>
        </p:nvPicPr>
        <p:blipFill>
          <a:blip>
            <a:extLst>
              <a:ext uri="{96DAC541-7B7A-43D3-8B79-37D633B846F1}">
                <asvg:svgBlip xmlns:asvg="http://schemas.microsoft.com/office/drawing/2016/SVG/main" r:embed="rId2"/>
              </a:ext>
            </a:extLst>
          </a:blip>
          <a:srcRect l="23384" t="-2066" r="7300" b="80431"/>
          <a:stretch/>
        </p:blipFill>
        <p:spPr>
          <a:xfrm>
            <a:off x="-1" y="162952"/>
            <a:ext cx="9029701" cy="1208648"/>
          </a:xfrm>
          <a:prstGeom prst="rect">
            <a:avLst/>
          </a:prstGeom>
        </p:spPr>
      </p:pic>
      <p:sp>
        <p:nvSpPr>
          <p:cNvPr id="8" name="Text Placeholder 8">
            <a:extLst>
              <a:ext uri="{FF2B5EF4-FFF2-40B4-BE49-F238E27FC236}">
                <a16:creationId xmlns:a16="http://schemas.microsoft.com/office/drawing/2014/main" id="{33CC6B48-894F-7566-CCEA-DA4105AD77A7}"/>
              </a:ext>
            </a:extLst>
          </p:cNvPr>
          <p:cNvSpPr>
            <a:spLocks noGrp="1"/>
          </p:cNvSpPr>
          <p:nvPr>
            <p:ph type="body" sz="quarter" idx="13" hasCustomPrompt="1"/>
          </p:nvPr>
        </p:nvSpPr>
        <p:spPr>
          <a:xfrm>
            <a:off x="1524000" y="385961"/>
            <a:ext cx="9144000" cy="676806"/>
          </a:xfrm>
        </p:spPr>
        <p:txBody>
          <a:bodyPr anchor="b">
            <a:noAutofit/>
          </a:bodyPr>
          <a:lstStyle>
            <a:lvl1pPr marL="0" indent="0" algn="ctr">
              <a:lnSpc>
                <a:spcPct val="80000"/>
              </a:lnSpc>
              <a:spcBef>
                <a:spcPts val="0"/>
              </a:spcBef>
              <a:spcAft>
                <a:spcPts val="0"/>
              </a:spcAft>
              <a:buNone/>
              <a:defRPr lang="en-US" sz="3600" b="1" i="0" kern="1200" cap="all" spc="0" baseline="0" dirty="0">
                <a:solidFill>
                  <a:schemeClr val="bg1"/>
                </a:solidFill>
                <a:latin typeface="Aptos Black" panose="020B0004020202020204" pitchFamily="34" charset="0"/>
                <a:ea typeface="Aptos Black" panose="020B0004020202020204" pitchFamily="34" charset="0"/>
                <a:cs typeface="Aptos Black" panose="020B0004020202020204" pitchFamily="34" charset="0"/>
              </a:defRPr>
            </a:lvl1pPr>
          </a:lstStyle>
          <a:p>
            <a:pPr lvl="0"/>
            <a:r>
              <a:rPr lang="en-US"/>
              <a:t>Headline</a:t>
            </a:r>
          </a:p>
        </p:txBody>
      </p:sp>
      <p:sp>
        <p:nvSpPr>
          <p:cNvPr id="4" name="Slide Number Placeholder 3">
            <a:extLst>
              <a:ext uri="{FF2B5EF4-FFF2-40B4-BE49-F238E27FC236}">
                <a16:creationId xmlns:a16="http://schemas.microsoft.com/office/drawing/2014/main" id="{A7469A4B-0B1C-3B20-DDC9-6D9A696CF2F9}"/>
              </a:ext>
            </a:extLst>
          </p:cNvPr>
          <p:cNvSpPr>
            <a:spLocks noGrp="1"/>
          </p:cNvSpPr>
          <p:nvPr>
            <p:ph type="sldNum" sz="quarter" idx="11"/>
          </p:nvPr>
        </p:nvSpPr>
        <p:spPr/>
        <p:txBody>
          <a:bodyPr/>
          <a:lstStyle/>
          <a:p>
            <a:fld id="{BCC574E5-598D-4C19-A93D-1F2ADF65AC13}" type="slidenum">
              <a:rPr lang="en-GB" smtClean="0"/>
              <a:pPr/>
              <a:t>‹#›</a:t>
            </a:fld>
            <a:endParaRPr lang="en-GB"/>
          </a:p>
        </p:txBody>
      </p:sp>
      <p:pic>
        <p:nvPicPr>
          <p:cNvPr id="5" name="Picture 4">
            <a:extLst>
              <a:ext uri="{FF2B5EF4-FFF2-40B4-BE49-F238E27FC236}">
                <a16:creationId xmlns:a16="http://schemas.microsoft.com/office/drawing/2014/main" id="{9B25AE57-3536-0774-B091-8D3D4477E903}"/>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11388337" y="265707"/>
            <a:ext cx="531777" cy="857250"/>
          </a:xfrm>
          <a:prstGeom prst="rect">
            <a:avLst/>
          </a:prstGeom>
        </p:spPr>
      </p:pic>
      <p:sp>
        <p:nvSpPr>
          <p:cNvPr id="2" name="Text Placeholder 9">
            <a:extLst>
              <a:ext uri="{FF2B5EF4-FFF2-40B4-BE49-F238E27FC236}">
                <a16:creationId xmlns:a16="http://schemas.microsoft.com/office/drawing/2014/main" id="{861C1429-C524-1FB9-8F3B-54E36F30D589}"/>
              </a:ext>
            </a:extLst>
          </p:cNvPr>
          <p:cNvSpPr>
            <a:spLocks noGrp="1"/>
          </p:cNvSpPr>
          <p:nvPr>
            <p:ph type="body" sz="quarter" idx="18" hasCustomPrompt="1"/>
          </p:nvPr>
        </p:nvSpPr>
        <p:spPr>
          <a:xfrm>
            <a:off x="381000" y="1543053"/>
            <a:ext cx="3733800" cy="4768668"/>
          </a:xfrm>
        </p:spPr>
        <p:txBody>
          <a:bodyPr anchor="ctr"/>
          <a:lstStyle>
            <a:lvl1pPr marL="0" indent="0" algn="r">
              <a:lnSpc>
                <a:spcPct val="80000"/>
              </a:lnSpc>
              <a:spcBef>
                <a:spcPts val="400"/>
              </a:spcBef>
              <a:buNone/>
              <a:defRPr sz="2800" b="1" i="0" cap="all" spc="0" baseline="0">
                <a:solidFill>
                  <a:schemeClr val="accent1"/>
                </a:solidFill>
                <a:latin typeface="Aptos Black" panose="020B0004020202020204" pitchFamily="34" charset="0"/>
              </a:defRPr>
            </a:lvl1pPr>
            <a:lvl2pPr marL="274183" indent="0">
              <a:buNone/>
              <a:defRPr/>
            </a:lvl2pPr>
            <a:lvl3pPr marL="548366" indent="0">
              <a:buNone/>
              <a:defRPr/>
            </a:lvl3pPr>
            <a:lvl4pPr marL="822549" indent="0">
              <a:buNone/>
              <a:defRPr/>
            </a:lvl4pPr>
            <a:lvl5pPr marL="1096732" indent="0">
              <a:buNone/>
              <a:defRPr/>
            </a:lvl5pPr>
          </a:lstStyle>
          <a:p>
            <a:pPr lvl="0"/>
            <a:r>
              <a:rPr lang="en-US"/>
              <a:t>Subhead</a:t>
            </a:r>
          </a:p>
        </p:txBody>
      </p:sp>
      <p:sp>
        <p:nvSpPr>
          <p:cNvPr id="9" name="Text Placeholder 4">
            <a:extLst>
              <a:ext uri="{FF2B5EF4-FFF2-40B4-BE49-F238E27FC236}">
                <a16:creationId xmlns:a16="http://schemas.microsoft.com/office/drawing/2014/main" id="{0026A0F9-42C6-0F7A-45E8-780ECFC61EF2}"/>
              </a:ext>
            </a:extLst>
          </p:cNvPr>
          <p:cNvSpPr>
            <a:spLocks noGrp="1"/>
          </p:cNvSpPr>
          <p:nvPr>
            <p:ph type="body" sz="quarter" idx="41"/>
          </p:nvPr>
        </p:nvSpPr>
        <p:spPr>
          <a:xfrm>
            <a:off x="4267200" y="1555932"/>
            <a:ext cx="7540800" cy="4768668"/>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Text Placeholder 4">
            <a:extLst>
              <a:ext uri="{FF2B5EF4-FFF2-40B4-BE49-F238E27FC236}">
                <a16:creationId xmlns:a16="http://schemas.microsoft.com/office/drawing/2014/main" id="{043BD656-1BB2-69A6-52A1-7FB113FD706E}"/>
              </a:ext>
            </a:extLst>
          </p:cNvPr>
          <p:cNvSpPr txBox="1">
            <a:spLocks/>
          </p:cNvSpPr>
          <p:nvPr userDrawn="1"/>
        </p:nvSpPr>
        <p:spPr>
          <a:xfrm>
            <a:off x="9138620" y="6486900"/>
            <a:ext cx="1738714" cy="533400"/>
          </a:xfrm>
          <a:prstGeom prst="rect">
            <a:avLst/>
          </a:prstGeom>
        </p:spPr>
        <p:txBody>
          <a:bodyPr vert="horz" lIns="0" tIns="0" rIns="0" bIns="0" rtlCol="0">
            <a:noAutofit/>
          </a:bodyPr>
          <a:lstStyle>
            <a:lvl1pPr marL="0" indent="0" algn="l" defTabSz="914400" rtl="0" eaLnBrk="1" latinLnBrk="0" hangingPunct="1">
              <a:lnSpc>
                <a:spcPct val="100000"/>
              </a:lnSpc>
              <a:spcBef>
                <a:spcPts val="400"/>
              </a:spcBef>
              <a:spcAft>
                <a:spcPts val="600"/>
              </a:spcAft>
              <a:buClr>
                <a:schemeClr val="accent2"/>
              </a:buClr>
              <a:buFont typeface="Arial" panose="020B0604020202020204" pitchFamily="34" charset="0"/>
              <a:buNone/>
              <a:tabLst/>
              <a:defRPr lang="en-US" sz="2000" b="1" i="0" kern="1200" cap="all" spc="0" baseline="0" dirty="0">
                <a:solidFill>
                  <a:schemeClr val="accent4"/>
                </a:solidFill>
                <a:latin typeface="Aptos Black" panose="020B0004020202020204" pitchFamily="34" charset="0"/>
                <a:ea typeface="Aptos Black" panose="020B0004020202020204" pitchFamily="34" charset="0"/>
                <a:cs typeface="Aptos Black" panose="020B0004020202020204" pitchFamily="34" charset="0"/>
              </a:defRPr>
            </a:lvl1pPr>
            <a:lvl2pPr marL="457200" indent="-228600" algn="l" defTabSz="914400" rtl="0" eaLnBrk="1" latinLnBrk="0" hangingPunct="1">
              <a:lnSpc>
                <a:spcPct val="110000"/>
              </a:lnSpc>
              <a:spcBef>
                <a:spcPts val="600"/>
              </a:spcBef>
              <a:spcAft>
                <a:spcPts val="600"/>
              </a:spcAft>
              <a:buClr>
                <a:schemeClr val="accent2"/>
              </a:buClr>
              <a:buSzPct val="100000"/>
              <a:buFont typeface="Arial" panose="020B0604020202020204" pitchFamily="34" charset="0"/>
              <a:buChar char="•"/>
              <a:defRPr sz="1600" b="0" i="0" kern="1200">
                <a:solidFill>
                  <a:schemeClr val="tx1"/>
                </a:solidFill>
                <a:latin typeface="Aptos" panose="020B0004020202020204" pitchFamily="34" charset="0"/>
                <a:ea typeface="+mn-ea"/>
                <a:cs typeface="+mn-cs"/>
              </a:defRPr>
            </a:lvl2pPr>
            <a:lvl3pPr marL="685800" indent="-228600" algn="l" defTabSz="914400" rtl="0" eaLnBrk="1" latinLnBrk="0" hangingPunct="1">
              <a:lnSpc>
                <a:spcPct val="110000"/>
              </a:lnSpc>
              <a:spcBef>
                <a:spcPts val="600"/>
              </a:spcBef>
              <a:spcAft>
                <a:spcPts val="600"/>
              </a:spcAft>
              <a:buClr>
                <a:schemeClr val="accent2"/>
              </a:buClr>
              <a:buFont typeface="Arial" panose="020B0604020202020204" pitchFamily="34" charset="0"/>
              <a:buChar char="•"/>
              <a:defRPr sz="1600" b="0" i="0" kern="1200">
                <a:solidFill>
                  <a:schemeClr val="tx1"/>
                </a:solidFill>
                <a:latin typeface="Aptos" panose="020B0004020202020204" pitchFamily="34" charset="0"/>
                <a:ea typeface="+mn-ea"/>
                <a:cs typeface="+mn-cs"/>
              </a:defRPr>
            </a:lvl3pPr>
            <a:lvl4pPr marL="914400" indent="-228600" algn="l" defTabSz="914400" rtl="0" eaLnBrk="1" latinLnBrk="0" hangingPunct="1">
              <a:lnSpc>
                <a:spcPct val="110000"/>
              </a:lnSpc>
              <a:spcBef>
                <a:spcPts val="600"/>
              </a:spcBef>
              <a:spcAft>
                <a:spcPts val="600"/>
              </a:spcAft>
              <a:buClr>
                <a:schemeClr val="accent2"/>
              </a:buClr>
              <a:buFont typeface="Arial" panose="020B0604020202020204" pitchFamily="34" charset="0"/>
              <a:buChar char="•"/>
              <a:defRPr sz="1600" b="0" i="0" kern="1200">
                <a:solidFill>
                  <a:schemeClr val="tx1"/>
                </a:solidFill>
                <a:latin typeface="Aptos" panose="020B0004020202020204" pitchFamily="34" charset="0"/>
                <a:ea typeface="+mn-ea"/>
                <a:cs typeface="+mn-cs"/>
              </a:defRPr>
            </a:lvl4pPr>
            <a:lvl5pPr marL="1143000" indent="-228600" algn="l" defTabSz="914400" rtl="0" eaLnBrk="1" latinLnBrk="0" hangingPunct="1">
              <a:lnSpc>
                <a:spcPct val="110000"/>
              </a:lnSpc>
              <a:spcBef>
                <a:spcPts val="600"/>
              </a:spcBef>
              <a:spcAft>
                <a:spcPts val="600"/>
              </a:spcAft>
              <a:buClr>
                <a:schemeClr val="accent2"/>
              </a:buClr>
              <a:buFont typeface="Arial" panose="020B0604020202020204" pitchFamily="34" charset="0"/>
              <a:buChar char="•"/>
              <a:defRPr sz="1600" b="0" i="0" kern="1200">
                <a:solidFill>
                  <a:schemeClr val="tx1"/>
                </a:solidFill>
                <a:latin typeface="Aptos" panose="020B0004020202020204" pitchFamily="34" charset="0"/>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400"/>
              </a:spcBef>
              <a:spcAft>
                <a:spcPts val="600"/>
              </a:spcAft>
              <a:buClr>
                <a:srgbClr val="FF1644"/>
              </a:buClr>
              <a:buSzTx/>
              <a:buFont typeface="Arial" panose="020B0604020202020204" pitchFamily="34" charset="0"/>
              <a:buNone/>
              <a:tabLst/>
              <a:defRPr/>
            </a:pPr>
            <a:r>
              <a:rPr kumimoji="0" lang="en-US" sz="1800" b="1" i="0" u="none" strike="noStrike" kern="1200" cap="all" spc="0" normalizeH="0" baseline="0" noProof="0">
                <a:ln>
                  <a:noFill/>
                </a:ln>
                <a:solidFill>
                  <a:srgbClr val="B71D1C"/>
                </a:solidFill>
                <a:effectLst/>
                <a:uLnTx/>
                <a:uFillTx/>
                <a:latin typeface="Aptos Black" panose="020B0004020202020204" pitchFamily="34" charset="0"/>
              </a:rPr>
              <a:t>Confidential</a:t>
            </a:r>
          </a:p>
        </p:txBody>
      </p:sp>
      <p:sp>
        <p:nvSpPr>
          <p:cNvPr id="11" name="Footer Placeholder 3">
            <a:extLst>
              <a:ext uri="{FF2B5EF4-FFF2-40B4-BE49-F238E27FC236}">
                <a16:creationId xmlns:a16="http://schemas.microsoft.com/office/drawing/2014/main" id="{658A0E90-7476-79E8-E2FF-96486AE2B4DA}"/>
              </a:ext>
            </a:extLst>
          </p:cNvPr>
          <p:cNvSpPr>
            <a:spLocks noGrp="1"/>
          </p:cNvSpPr>
          <p:nvPr>
            <p:ph type="ftr" sz="quarter" idx="10"/>
          </p:nvPr>
        </p:nvSpPr>
        <p:spPr>
          <a:xfrm>
            <a:off x="407367" y="6573599"/>
            <a:ext cx="11968105" cy="208201"/>
          </a:xfrm>
          <a:prstGeom prst="rect">
            <a:avLst/>
          </a:prstGeom>
        </p:spPr>
        <p:txBody>
          <a:bodyPr/>
          <a:lstStyle>
            <a:lvl1pPr>
              <a:defRPr sz="800">
                <a:solidFill>
                  <a:schemeClr val="tx1"/>
                </a:solidFill>
              </a:defRPr>
            </a:lvl1pPr>
          </a:lstStyle>
          <a:p>
            <a:r>
              <a:rPr lang="en-US" i="1"/>
              <a:t>Proprietary and Confidential. © 2026 KC2026. All Rights Reserved. FIFA World Cup 26™, FIFA World Cup™, World Cup™ and associated trademarks and logos are the property of FIFA.</a:t>
            </a:r>
            <a:endParaRPr lang="en-GB"/>
          </a:p>
        </p:txBody>
      </p:sp>
    </p:spTree>
    <p:extLst>
      <p:ext uri="{BB962C8B-B14F-4D97-AF65-F5344CB8AC3E}">
        <p14:creationId xmlns:p14="http://schemas.microsoft.com/office/powerpoint/2010/main" val="509308933"/>
      </p:ext>
    </p:extLst>
  </p:cSld>
  <p:clrMapOvr>
    <a:masterClrMapping/>
  </p:clrMapOvr>
</p:sldLayout>
</file>

<file path=ppt/slideLayouts/slideLayout213.xml><?xml version="1.0" encoding="utf-8"?>
<p:sldLayout xmlns:a="http://schemas.openxmlformats.org/drawingml/2006/main" xmlns:r="http://schemas.openxmlformats.org/officeDocument/2006/relationships" xmlns:p="http://schemas.openxmlformats.org/presentationml/2006/main" preserve="1" userDrawn="1">
  <p:cSld name="2_Top banner - text">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89A8D2E7-38D1-0320-3237-945D8B917A22}"/>
              </a:ext>
            </a:extLst>
          </p:cNvPr>
          <p:cNvSpPr/>
          <p:nvPr userDrawn="1"/>
        </p:nvSpPr>
        <p:spPr>
          <a:xfrm>
            <a:off x="-1" y="0"/>
            <a:ext cx="12192000" cy="13716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b="0" i="0">
              <a:latin typeface="Aptos" panose="020B0004020202020204" pitchFamily="34" charset="0"/>
            </a:endParaRPr>
          </a:p>
        </p:txBody>
      </p:sp>
      <p:pic>
        <p:nvPicPr>
          <p:cNvPr id="7" name="Graphic 6">
            <a:extLst>
              <a:ext uri="{FF2B5EF4-FFF2-40B4-BE49-F238E27FC236}">
                <a16:creationId xmlns:a16="http://schemas.microsoft.com/office/drawing/2014/main" id="{D6E7A569-537F-C0D6-0CE2-DD63B0DDD074}"/>
              </a:ext>
            </a:extLst>
          </p:cNvPr>
          <p:cNvPicPr>
            <a:picLocks noChangeAspect="1"/>
          </p:cNvPicPr>
          <p:nvPr userDrawn="1"/>
        </p:nvPicPr>
        <p:blipFill>
          <a:blip>
            <a:extLst>
              <a:ext uri="{96DAC541-7B7A-43D3-8B79-37D633B846F1}">
                <asvg:svgBlip xmlns:asvg="http://schemas.microsoft.com/office/drawing/2016/SVG/main" r:embed="rId2"/>
              </a:ext>
            </a:extLst>
          </a:blip>
          <a:srcRect l="23384" t="-2066" r="7300" b="80431"/>
          <a:stretch/>
        </p:blipFill>
        <p:spPr>
          <a:xfrm>
            <a:off x="-1" y="162952"/>
            <a:ext cx="9029701" cy="1208648"/>
          </a:xfrm>
          <a:prstGeom prst="rect">
            <a:avLst/>
          </a:prstGeom>
        </p:spPr>
      </p:pic>
      <p:sp>
        <p:nvSpPr>
          <p:cNvPr id="8" name="Text Placeholder 8">
            <a:extLst>
              <a:ext uri="{FF2B5EF4-FFF2-40B4-BE49-F238E27FC236}">
                <a16:creationId xmlns:a16="http://schemas.microsoft.com/office/drawing/2014/main" id="{33CC6B48-894F-7566-CCEA-DA4105AD77A7}"/>
              </a:ext>
            </a:extLst>
          </p:cNvPr>
          <p:cNvSpPr>
            <a:spLocks noGrp="1"/>
          </p:cNvSpPr>
          <p:nvPr>
            <p:ph type="body" sz="quarter" idx="13" hasCustomPrompt="1"/>
          </p:nvPr>
        </p:nvSpPr>
        <p:spPr>
          <a:xfrm>
            <a:off x="1524000" y="385961"/>
            <a:ext cx="9144000" cy="676806"/>
          </a:xfrm>
        </p:spPr>
        <p:txBody>
          <a:bodyPr anchor="b">
            <a:noAutofit/>
          </a:bodyPr>
          <a:lstStyle>
            <a:lvl1pPr marL="0" indent="0" algn="ctr">
              <a:lnSpc>
                <a:spcPct val="80000"/>
              </a:lnSpc>
              <a:spcBef>
                <a:spcPts val="0"/>
              </a:spcBef>
              <a:spcAft>
                <a:spcPts val="0"/>
              </a:spcAft>
              <a:buNone/>
              <a:defRPr lang="en-US" sz="3600" b="1" i="0" kern="1200" cap="all" spc="0" baseline="0" dirty="0">
                <a:solidFill>
                  <a:schemeClr val="bg1"/>
                </a:solidFill>
                <a:latin typeface="Aptos Black" panose="020B0004020202020204" pitchFamily="34" charset="0"/>
                <a:ea typeface="Aptos Black" panose="020B0004020202020204" pitchFamily="34" charset="0"/>
                <a:cs typeface="Aptos Black" panose="020B0004020202020204" pitchFamily="34" charset="0"/>
              </a:defRPr>
            </a:lvl1pPr>
          </a:lstStyle>
          <a:p>
            <a:pPr lvl="0"/>
            <a:r>
              <a:rPr lang="en-US"/>
              <a:t>Headline</a:t>
            </a:r>
          </a:p>
        </p:txBody>
      </p:sp>
      <p:sp>
        <p:nvSpPr>
          <p:cNvPr id="4" name="Slide Number Placeholder 3">
            <a:extLst>
              <a:ext uri="{FF2B5EF4-FFF2-40B4-BE49-F238E27FC236}">
                <a16:creationId xmlns:a16="http://schemas.microsoft.com/office/drawing/2014/main" id="{A7469A4B-0B1C-3B20-DDC9-6D9A696CF2F9}"/>
              </a:ext>
            </a:extLst>
          </p:cNvPr>
          <p:cNvSpPr>
            <a:spLocks noGrp="1"/>
          </p:cNvSpPr>
          <p:nvPr>
            <p:ph type="sldNum" sz="quarter" idx="11"/>
          </p:nvPr>
        </p:nvSpPr>
        <p:spPr/>
        <p:txBody>
          <a:bodyPr/>
          <a:lstStyle/>
          <a:p>
            <a:fld id="{BCC574E5-598D-4C19-A93D-1F2ADF65AC13}" type="slidenum">
              <a:rPr lang="en-GB" smtClean="0"/>
              <a:pPr/>
              <a:t>‹#›</a:t>
            </a:fld>
            <a:endParaRPr lang="en-GB"/>
          </a:p>
        </p:txBody>
      </p:sp>
      <p:pic>
        <p:nvPicPr>
          <p:cNvPr id="5" name="Picture 4">
            <a:extLst>
              <a:ext uri="{FF2B5EF4-FFF2-40B4-BE49-F238E27FC236}">
                <a16:creationId xmlns:a16="http://schemas.microsoft.com/office/drawing/2014/main" id="{9B25AE57-3536-0774-B091-8D3D4477E903}"/>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11388337" y="265707"/>
            <a:ext cx="531777" cy="857250"/>
          </a:xfrm>
          <a:prstGeom prst="rect">
            <a:avLst/>
          </a:prstGeom>
        </p:spPr>
      </p:pic>
      <p:sp>
        <p:nvSpPr>
          <p:cNvPr id="2" name="Text Placeholder 8">
            <a:extLst>
              <a:ext uri="{FF2B5EF4-FFF2-40B4-BE49-F238E27FC236}">
                <a16:creationId xmlns:a16="http://schemas.microsoft.com/office/drawing/2014/main" id="{575DBEC7-4AAC-8A55-C3AF-4CAF9CC0E436}"/>
              </a:ext>
            </a:extLst>
          </p:cNvPr>
          <p:cNvSpPr>
            <a:spLocks noGrp="1"/>
          </p:cNvSpPr>
          <p:nvPr>
            <p:ph type="body" sz="quarter" idx="14" hasCustomPrompt="1"/>
          </p:nvPr>
        </p:nvSpPr>
        <p:spPr>
          <a:xfrm>
            <a:off x="1485900" y="1485900"/>
            <a:ext cx="9220200" cy="350132"/>
          </a:xfrm>
        </p:spPr>
        <p:txBody>
          <a:bodyPr anchor="t">
            <a:noAutofit/>
          </a:bodyPr>
          <a:lstStyle>
            <a:lvl1pPr marL="0" indent="0" algn="ctr">
              <a:lnSpc>
                <a:spcPct val="80000"/>
              </a:lnSpc>
              <a:buNone/>
              <a:defRPr lang="en-US" sz="2000" b="1" i="0" kern="1200" cap="all" spc="0" baseline="0" dirty="0">
                <a:solidFill>
                  <a:schemeClr val="tx2"/>
                </a:solidFill>
                <a:latin typeface="Aptos Black" panose="020B0004020202020204" pitchFamily="34" charset="0"/>
                <a:ea typeface="Aptos Black" panose="020B0004020202020204" pitchFamily="34" charset="0"/>
                <a:cs typeface="Aptos Black" panose="020B0004020202020204" pitchFamily="34" charset="0"/>
              </a:defRPr>
            </a:lvl1pPr>
          </a:lstStyle>
          <a:p>
            <a:pPr lvl="0"/>
            <a:r>
              <a:rPr lang="en-US"/>
              <a:t>Subhead</a:t>
            </a:r>
          </a:p>
        </p:txBody>
      </p:sp>
      <p:sp>
        <p:nvSpPr>
          <p:cNvPr id="9" name="Text Placeholder 2">
            <a:extLst>
              <a:ext uri="{FF2B5EF4-FFF2-40B4-BE49-F238E27FC236}">
                <a16:creationId xmlns:a16="http://schemas.microsoft.com/office/drawing/2014/main" id="{A2C1247F-C11C-2B26-9803-CA3E9B6553A0}"/>
              </a:ext>
            </a:extLst>
          </p:cNvPr>
          <p:cNvSpPr>
            <a:spLocks noGrp="1"/>
          </p:cNvSpPr>
          <p:nvPr>
            <p:ph idx="1"/>
          </p:nvPr>
        </p:nvSpPr>
        <p:spPr>
          <a:xfrm>
            <a:off x="1523999" y="1950332"/>
            <a:ext cx="9144001" cy="4358988"/>
          </a:xfrm>
          <a:prstGeom prst="rect">
            <a:avLst/>
          </a:prstGeom>
        </p:spPr>
        <p:txBody>
          <a:bodyPr vert="horz" lIns="0" tIns="0" rIns="0" bIns="0" rtlCol="0">
            <a:noAutofit/>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0" name="Text Placeholder 4">
            <a:extLst>
              <a:ext uri="{FF2B5EF4-FFF2-40B4-BE49-F238E27FC236}">
                <a16:creationId xmlns:a16="http://schemas.microsoft.com/office/drawing/2014/main" id="{D8D1FAF2-095E-24D6-C097-E587114122B7}"/>
              </a:ext>
            </a:extLst>
          </p:cNvPr>
          <p:cNvSpPr txBox="1">
            <a:spLocks/>
          </p:cNvSpPr>
          <p:nvPr userDrawn="1"/>
        </p:nvSpPr>
        <p:spPr>
          <a:xfrm>
            <a:off x="9138620" y="6486900"/>
            <a:ext cx="1738714" cy="533400"/>
          </a:xfrm>
          <a:prstGeom prst="rect">
            <a:avLst/>
          </a:prstGeom>
        </p:spPr>
        <p:txBody>
          <a:bodyPr vert="horz" lIns="0" tIns="0" rIns="0" bIns="0" rtlCol="0">
            <a:noAutofit/>
          </a:bodyPr>
          <a:lstStyle>
            <a:lvl1pPr marL="0" indent="0" algn="l" defTabSz="914400" rtl="0" eaLnBrk="1" latinLnBrk="0" hangingPunct="1">
              <a:lnSpc>
                <a:spcPct val="100000"/>
              </a:lnSpc>
              <a:spcBef>
                <a:spcPts val="400"/>
              </a:spcBef>
              <a:spcAft>
                <a:spcPts val="600"/>
              </a:spcAft>
              <a:buClr>
                <a:schemeClr val="accent2"/>
              </a:buClr>
              <a:buFont typeface="Arial" panose="020B0604020202020204" pitchFamily="34" charset="0"/>
              <a:buNone/>
              <a:tabLst/>
              <a:defRPr lang="en-US" sz="2000" b="1" i="0" kern="1200" cap="all" spc="0" baseline="0" dirty="0">
                <a:solidFill>
                  <a:schemeClr val="accent4"/>
                </a:solidFill>
                <a:latin typeface="Aptos Black" panose="020B0004020202020204" pitchFamily="34" charset="0"/>
                <a:ea typeface="Aptos Black" panose="020B0004020202020204" pitchFamily="34" charset="0"/>
                <a:cs typeface="Aptos Black" panose="020B0004020202020204" pitchFamily="34" charset="0"/>
              </a:defRPr>
            </a:lvl1pPr>
            <a:lvl2pPr marL="457200" indent="-228600" algn="l" defTabSz="914400" rtl="0" eaLnBrk="1" latinLnBrk="0" hangingPunct="1">
              <a:lnSpc>
                <a:spcPct val="110000"/>
              </a:lnSpc>
              <a:spcBef>
                <a:spcPts val="600"/>
              </a:spcBef>
              <a:spcAft>
                <a:spcPts val="600"/>
              </a:spcAft>
              <a:buClr>
                <a:schemeClr val="accent2"/>
              </a:buClr>
              <a:buSzPct val="100000"/>
              <a:buFont typeface="Arial" panose="020B0604020202020204" pitchFamily="34" charset="0"/>
              <a:buChar char="•"/>
              <a:defRPr sz="1600" b="0" i="0" kern="1200">
                <a:solidFill>
                  <a:schemeClr val="tx1"/>
                </a:solidFill>
                <a:latin typeface="Aptos" panose="020B0004020202020204" pitchFamily="34" charset="0"/>
                <a:ea typeface="+mn-ea"/>
                <a:cs typeface="+mn-cs"/>
              </a:defRPr>
            </a:lvl2pPr>
            <a:lvl3pPr marL="685800" indent="-228600" algn="l" defTabSz="914400" rtl="0" eaLnBrk="1" latinLnBrk="0" hangingPunct="1">
              <a:lnSpc>
                <a:spcPct val="110000"/>
              </a:lnSpc>
              <a:spcBef>
                <a:spcPts val="600"/>
              </a:spcBef>
              <a:spcAft>
                <a:spcPts val="600"/>
              </a:spcAft>
              <a:buClr>
                <a:schemeClr val="accent2"/>
              </a:buClr>
              <a:buFont typeface="Arial" panose="020B0604020202020204" pitchFamily="34" charset="0"/>
              <a:buChar char="•"/>
              <a:defRPr sz="1600" b="0" i="0" kern="1200">
                <a:solidFill>
                  <a:schemeClr val="tx1"/>
                </a:solidFill>
                <a:latin typeface="Aptos" panose="020B0004020202020204" pitchFamily="34" charset="0"/>
                <a:ea typeface="+mn-ea"/>
                <a:cs typeface="+mn-cs"/>
              </a:defRPr>
            </a:lvl3pPr>
            <a:lvl4pPr marL="914400" indent="-228600" algn="l" defTabSz="914400" rtl="0" eaLnBrk="1" latinLnBrk="0" hangingPunct="1">
              <a:lnSpc>
                <a:spcPct val="110000"/>
              </a:lnSpc>
              <a:spcBef>
                <a:spcPts val="600"/>
              </a:spcBef>
              <a:spcAft>
                <a:spcPts val="600"/>
              </a:spcAft>
              <a:buClr>
                <a:schemeClr val="accent2"/>
              </a:buClr>
              <a:buFont typeface="Arial" panose="020B0604020202020204" pitchFamily="34" charset="0"/>
              <a:buChar char="•"/>
              <a:defRPr sz="1600" b="0" i="0" kern="1200">
                <a:solidFill>
                  <a:schemeClr val="tx1"/>
                </a:solidFill>
                <a:latin typeface="Aptos" panose="020B0004020202020204" pitchFamily="34" charset="0"/>
                <a:ea typeface="+mn-ea"/>
                <a:cs typeface="+mn-cs"/>
              </a:defRPr>
            </a:lvl4pPr>
            <a:lvl5pPr marL="1143000" indent="-228600" algn="l" defTabSz="914400" rtl="0" eaLnBrk="1" latinLnBrk="0" hangingPunct="1">
              <a:lnSpc>
                <a:spcPct val="110000"/>
              </a:lnSpc>
              <a:spcBef>
                <a:spcPts val="600"/>
              </a:spcBef>
              <a:spcAft>
                <a:spcPts val="600"/>
              </a:spcAft>
              <a:buClr>
                <a:schemeClr val="accent2"/>
              </a:buClr>
              <a:buFont typeface="Arial" panose="020B0604020202020204" pitchFamily="34" charset="0"/>
              <a:buChar char="•"/>
              <a:defRPr sz="1600" b="0" i="0" kern="1200">
                <a:solidFill>
                  <a:schemeClr val="tx1"/>
                </a:solidFill>
                <a:latin typeface="Aptos" panose="020B0004020202020204" pitchFamily="34" charset="0"/>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400"/>
              </a:spcBef>
              <a:spcAft>
                <a:spcPts val="600"/>
              </a:spcAft>
              <a:buClr>
                <a:srgbClr val="FF1644"/>
              </a:buClr>
              <a:buSzTx/>
              <a:buFont typeface="Arial" panose="020B0604020202020204" pitchFamily="34" charset="0"/>
              <a:buNone/>
              <a:tabLst/>
              <a:defRPr/>
            </a:pPr>
            <a:r>
              <a:rPr kumimoji="0" lang="en-US" sz="1800" b="1" i="0" u="none" strike="noStrike" kern="1200" cap="all" spc="0" normalizeH="0" baseline="0" noProof="0">
                <a:ln>
                  <a:noFill/>
                </a:ln>
                <a:solidFill>
                  <a:srgbClr val="B71D1C"/>
                </a:solidFill>
                <a:effectLst/>
                <a:uLnTx/>
                <a:uFillTx/>
                <a:latin typeface="Aptos Black" panose="020B0004020202020204" pitchFamily="34" charset="0"/>
              </a:rPr>
              <a:t>Confidential</a:t>
            </a:r>
          </a:p>
        </p:txBody>
      </p:sp>
      <p:sp>
        <p:nvSpPr>
          <p:cNvPr id="11" name="Footer Placeholder 3">
            <a:extLst>
              <a:ext uri="{FF2B5EF4-FFF2-40B4-BE49-F238E27FC236}">
                <a16:creationId xmlns:a16="http://schemas.microsoft.com/office/drawing/2014/main" id="{7F559E01-2DAC-619B-D216-1037CF201CE4}"/>
              </a:ext>
            </a:extLst>
          </p:cNvPr>
          <p:cNvSpPr>
            <a:spLocks noGrp="1"/>
          </p:cNvSpPr>
          <p:nvPr>
            <p:ph type="ftr" sz="quarter" idx="10"/>
          </p:nvPr>
        </p:nvSpPr>
        <p:spPr>
          <a:xfrm>
            <a:off x="407367" y="6573599"/>
            <a:ext cx="11968105" cy="208201"/>
          </a:xfrm>
          <a:prstGeom prst="rect">
            <a:avLst/>
          </a:prstGeom>
        </p:spPr>
        <p:txBody>
          <a:bodyPr/>
          <a:lstStyle>
            <a:lvl1pPr>
              <a:defRPr sz="800">
                <a:solidFill>
                  <a:schemeClr val="tx1"/>
                </a:solidFill>
              </a:defRPr>
            </a:lvl1pPr>
          </a:lstStyle>
          <a:p>
            <a:r>
              <a:rPr lang="en-US" i="1"/>
              <a:t>Proprietary and Confidential. © 2026 KC2026. All Rights Reserved. FIFA World Cup 26™, FIFA World Cup™, World Cup™ and associated trademarks and logos are the property of FIFA.</a:t>
            </a:r>
            <a:endParaRPr lang="en-GB"/>
          </a:p>
        </p:txBody>
      </p:sp>
    </p:spTree>
    <p:extLst>
      <p:ext uri="{BB962C8B-B14F-4D97-AF65-F5344CB8AC3E}">
        <p14:creationId xmlns:p14="http://schemas.microsoft.com/office/powerpoint/2010/main" val="3067214064"/>
      </p:ext>
    </p:extLst>
  </p:cSld>
  <p:clrMapOvr>
    <a:masterClrMapping/>
  </p:clrMapOvr>
</p:sldLayout>
</file>

<file path=ppt/slideLayouts/slideLayout214.xml><?xml version="1.0" encoding="utf-8"?>
<p:sldLayout xmlns:a="http://schemas.openxmlformats.org/drawingml/2006/main" xmlns:r="http://schemas.openxmlformats.org/officeDocument/2006/relationships" xmlns:p="http://schemas.openxmlformats.org/presentationml/2006/main" preserve="1" userDrawn="1">
  <p:cSld name="2_Timeline - 4 steps">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89A8D2E7-38D1-0320-3237-945D8B917A22}"/>
              </a:ext>
            </a:extLst>
          </p:cNvPr>
          <p:cNvSpPr/>
          <p:nvPr userDrawn="1"/>
        </p:nvSpPr>
        <p:spPr>
          <a:xfrm>
            <a:off x="-1" y="0"/>
            <a:ext cx="12192000" cy="13716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b="0" i="0">
              <a:latin typeface="Aptos" panose="020B0004020202020204" pitchFamily="34" charset="0"/>
            </a:endParaRPr>
          </a:p>
        </p:txBody>
      </p:sp>
      <p:pic>
        <p:nvPicPr>
          <p:cNvPr id="7" name="Graphic 6">
            <a:extLst>
              <a:ext uri="{FF2B5EF4-FFF2-40B4-BE49-F238E27FC236}">
                <a16:creationId xmlns:a16="http://schemas.microsoft.com/office/drawing/2014/main" id="{D6E7A569-537F-C0D6-0CE2-DD63B0DDD074}"/>
              </a:ext>
            </a:extLst>
          </p:cNvPr>
          <p:cNvPicPr>
            <a:picLocks noChangeAspect="1"/>
          </p:cNvPicPr>
          <p:nvPr userDrawn="1"/>
        </p:nvPicPr>
        <p:blipFill>
          <a:blip>
            <a:extLst>
              <a:ext uri="{96DAC541-7B7A-43D3-8B79-37D633B846F1}">
                <asvg:svgBlip xmlns:asvg="http://schemas.microsoft.com/office/drawing/2016/SVG/main" r:embed="rId2"/>
              </a:ext>
            </a:extLst>
          </a:blip>
          <a:srcRect l="23384" t="-2066" r="7300" b="80431"/>
          <a:stretch/>
        </p:blipFill>
        <p:spPr>
          <a:xfrm>
            <a:off x="-1" y="162952"/>
            <a:ext cx="9029701" cy="1208648"/>
          </a:xfrm>
          <a:prstGeom prst="rect">
            <a:avLst/>
          </a:prstGeom>
        </p:spPr>
      </p:pic>
      <p:sp>
        <p:nvSpPr>
          <p:cNvPr id="8" name="Text Placeholder 8">
            <a:extLst>
              <a:ext uri="{FF2B5EF4-FFF2-40B4-BE49-F238E27FC236}">
                <a16:creationId xmlns:a16="http://schemas.microsoft.com/office/drawing/2014/main" id="{33CC6B48-894F-7566-CCEA-DA4105AD77A7}"/>
              </a:ext>
            </a:extLst>
          </p:cNvPr>
          <p:cNvSpPr>
            <a:spLocks noGrp="1"/>
          </p:cNvSpPr>
          <p:nvPr>
            <p:ph type="body" sz="quarter" idx="13" hasCustomPrompt="1"/>
          </p:nvPr>
        </p:nvSpPr>
        <p:spPr>
          <a:xfrm>
            <a:off x="1524000" y="385961"/>
            <a:ext cx="9144000" cy="676806"/>
          </a:xfrm>
        </p:spPr>
        <p:txBody>
          <a:bodyPr anchor="b">
            <a:noAutofit/>
          </a:bodyPr>
          <a:lstStyle>
            <a:lvl1pPr marL="0" indent="0" algn="ctr">
              <a:lnSpc>
                <a:spcPct val="80000"/>
              </a:lnSpc>
              <a:spcBef>
                <a:spcPts val="0"/>
              </a:spcBef>
              <a:spcAft>
                <a:spcPts val="0"/>
              </a:spcAft>
              <a:buNone/>
              <a:defRPr lang="en-US" sz="3600" b="1" i="0" kern="1200" cap="all" spc="0" baseline="0" dirty="0">
                <a:solidFill>
                  <a:schemeClr val="bg1"/>
                </a:solidFill>
                <a:latin typeface="Aptos Black" panose="020B0004020202020204" pitchFamily="34" charset="0"/>
                <a:ea typeface="Aptos Black" panose="020B0004020202020204" pitchFamily="34" charset="0"/>
                <a:cs typeface="Aptos Black" panose="020B0004020202020204" pitchFamily="34" charset="0"/>
              </a:defRPr>
            </a:lvl1pPr>
          </a:lstStyle>
          <a:p>
            <a:pPr lvl="0"/>
            <a:r>
              <a:rPr lang="en-US"/>
              <a:t>Headline</a:t>
            </a:r>
          </a:p>
        </p:txBody>
      </p:sp>
      <p:sp>
        <p:nvSpPr>
          <p:cNvPr id="4" name="Slide Number Placeholder 3">
            <a:extLst>
              <a:ext uri="{FF2B5EF4-FFF2-40B4-BE49-F238E27FC236}">
                <a16:creationId xmlns:a16="http://schemas.microsoft.com/office/drawing/2014/main" id="{A7469A4B-0B1C-3B20-DDC9-6D9A696CF2F9}"/>
              </a:ext>
            </a:extLst>
          </p:cNvPr>
          <p:cNvSpPr>
            <a:spLocks noGrp="1"/>
          </p:cNvSpPr>
          <p:nvPr>
            <p:ph type="sldNum" sz="quarter" idx="11"/>
          </p:nvPr>
        </p:nvSpPr>
        <p:spPr/>
        <p:txBody>
          <a:bodyPr/>
          <a:lstStyle/>
          <a:p>
            <a:fld id="{BCC574E5-598D-4C19-A93D-1F2ADF65AC13}" type="slidenum">
              <a:rPr lang="en-GB" smtClean="0"/>
              <a:pPr/>
              <a:t>‹#›</a:t>
            </a:fld>
            <a:endParaRPr lang="en-GB"/>
          </a:p>
        </p:txBody>
      </p:sp>
      <p:pic>
        <p:nvPicPr>
          <p:cNvPr id="5" name="Picture 4">
            <a:extLst>
              <a:ext uri="{FF2B5EF4-FFF2-40B4-BE49-F238E27FC236}">
                <a16:creationId xmlns:a16="http://schemas.microsoft.com/office/drawing/2014/main" id="{9B25AE57-3536-0774-B091-8D3D4477E903}"/>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11388337" y="265707"/>
            <a:ext cx="531777" cy="857250"/>
          </a:xfrm>
          <a:prstGeom prst="rect">
            <a:avLst/>
          </a:prstGeom>
        </p:spPr>
      </p:pic>
      <p:sp>
        <p:nvSpPr>
          <p:cNvPr id="2" name="Text Placeholder 7">
            <a:extLst>
              <a:ext uri="{FF2B5EF4-FFF2-40B4-BE49-F238E27FC236}">
                <a16:creationId xmlns:a16="http://schemas.microsoft.com/office/drawing/2014/main" id="{9DCFE379-60FA-9CE2-B8A3-119AD6464C4B}"/>
              </a:ext>
            </a:extLst>
          </p:cNvPr>
          <p:cNvSpPr>
            <a:spLocks noGrp="1"/>
          </p:cNvSpPr>
          <p:nvPr>
            <p:ph type="body" sz="quarter" idx="25" hasCustomPrompt="1"/>
          </p:nvPr>
        </p:nvSpPr>
        <p:spPr>
          <a:xfrm>
            <a:off x="448854" y="3042458"/>
            <a:ext cx="2675345" cy="2977342"/>
          </a:xfrm>
        </p:spPr>
        <p:txBody>
          <a:bodyPr/>
          <a:lstStyle>
            <a:lvl1pPr marL="0" indent="0" algn="ctr">
              <a:buNone/>
              <a:defRPr sz="1600" b="0" i="0">
                <a:solidFill>
                  <a:schemeClr val="tx1"/>
                </a:solidFill>
                <a:latin typeface="Aptos" panose="020B0004020202020204" pitchFamily="34" charset="0"/>
              </a:defRPr>
            </a:lvl1pPr>
            <a:lvl2pPr marL="457063" indent="0">
              <a:buNone/>
              <a:defRPr/>
            </a:lvl2pPr>
            <a:lvl3pPr marL="914126" indent="0">
              <a:buNone/>
              <a:defRPr/>
            </a:lvl3pPr>
            <a:lvl4pPr marL="1371189" indent="0">
              <a:buNone/>
              <a:defRPr/>
            </a:lvl4pPr>
            <a:lvl5pPr marL="1828252" indent="0">
              <a:buNone/>
              <a:defRPr/>
            </a:lvl5pPr>
          </a:lstStyle>
          <a:p>
            <a:pPr lvl="0"/>
            <a:r>
              <a:rPr lang="en-US"/>
              <a:t>Body copy</a:t>
            </a:r>
          </a:p>
        </p:txBody>
      </p:sp>
      <p:sp>
        <p:nvSpPr>
          <p:cNvPr id="9" name="Text Placeholder 4">
            <a:extLst>
              <a:ext uri="{FF2B5EF4-FFF2-40B4-BE49-F238E27FC236}">
                <a16:creationId xmlns:a16="http://schemas.microsoft.com/office/drawing/2014/main" id="{AF4EFF5B-56DA-9BEC-8CC2-60CAA238296A}"/>
              </a:ext>
            </a:extLst>
          </p:cNvPr>
          <p:cNvSpPr>
            <a:spLocks noGrp="1"/>
          </p:cNvSpPr>
          <p:nvPr>
            <p:ph type="body" sz="quarter" idx="37" hasCustomPrompt="1"/>
          </p:nvPr>
        </p:nvSpPr>
        <p:spPr>
          <a:xfrm>
            <a:off x="167876" y="1926385"/>
            <a:ext cx="3125465" cy="825132"/>
          </a:xfrm>
          <a:custGeom>
            <a:avLst/>
            <a:gdLst>
              <a:gd name="connsiteX0" fmla="*/ 0 w 2504203"/>
              <a:gd name="connsiteY0" fmla="*/ 0 h 1392720"/>
              <a:gd name="connsiteX1" fmla="*/ 1807843 w 2504203"/>
              <a:gd name="connsiteY1" fmla="*/ 0 h 1392720"/>
              <a:gd name="connsiteX2" fmla="*/ 2504203 w 2504203"/>
              <a:gd name="connsiteY2" fmla="*/ 696360 h 1392720"/>
              <a:gd name="connsiteX3" fmla="*/ 1807843 w 2504203"/>
              <a:gd name="connsiteY3" fmla="*/ 1392720 h 1392720"/>
              <a:gd name="connsiteX4" fmla="*/ 0 w 2504203"/>
              <a:gd name="connsiteY4" fmla="*/ 1392720 h 1392720"/>
              <a:gd name="connsiteX5" fmla="*/ 696360 w 2504203"/>
              <a:gd name="connsiteY5" fmla="*/ 696360 h 1392720"/>
              <a:gd name="connsiteX6" fmla="*/ 0 w 2504203"/>
              <a:gd name="connsiteY6" fmla="*/ 0 h 1392720"/>
              <a:gd name="connsiteX0" fmla="*/ 0 w 2504203"/>
              <a:gd name="connsiteY0" fmla="*/ 0 h 1392720"/>
              <a:gd name="connsiteX1" fmla="*/ 1807843 w 2504203"/>
              <a:gd name="connsiteY1" fmla="*/ 0 h 1392720"/>
              <a:gd name="connsiteX2" fmla="*/ 2504203 w 2504203"/>
              <a:gd name="connsiteY2" fmla="*/ 696360 h 1392720"/>
              <a:gd name="connsiteX3" fmla="*/ 1807843 w 2504203"/>
              <a:gd name="connsiteY3" fmla="*/ 1392720 h 1392720"/>
              <a:gd name="connsiteX4" fmla="*/ 0 w 2504203"/>
              <a:gd name="connsiteY4" fmla="*/ 1392720 h 1392720"/>
              <a:gd name="connsiteX5" fmla="*/ 279671 w 2504203"/>
              <a:gd name="connsiteY5" fmla="*/ 707935 h 1392720"/>
              <a:gd name="connsiteX6" fmla="*/ 0 w 2504203"/>
              <a:gd name="connsiteY6" fmla="*/ 0 h 1392720"/>
              <a:gd name="connsiteX0" fmla="*/ 0 w 2203261"/>
              <a:gd name="connsiteY0" fmla="*/ 0 h 1392720"/>
              <a:gd name="connsiteX1" fmla="*/ 1807843 w 2203261"/>
              <a:gd name="connsiteY1" fmla="*/ 0 h 1392720"/>
              <a:gd name="connsiteX2" fmla="*/ 2203261 w 2203261"/>
              <a:gd name="connsiteY2" fmla="*/ 707935 h 1392720"/>
              <a:gd name="connsiteX3" fmla="*/ 1807843 w 2203261"/>
              <a:gd name="connsiteY3" fmla="*/ 1392720 h 1392720"/>
              <a:gd name="connsiteX4" fmla="*/ 0 w 2203261"/>
              <a:gd name="connsiteY4" fmla="*/ 1392720 h 1392720"/>
              <a:gd name="connsiteX5" fmla="*/ 279671 w 2203261"/>
              <a:gd name="connsiteY5" fmla="*/ 707935 h 1392720"/>
              <a:gd name="connsiteX6" fmla="*/ 0 w 2203261"/>
              <a:gd name="connsiteY6" fmla="*/ 0 h 1392720"/>
              <a:gd name="connsiteX0" fmla="*/ 0 w 2102002"/>
              <a:gd name="connsiteY0" fmla="*/ 0 h 1392720"/>
              <a:gd name="connsiteX1" fmla="*/ 1807843 w 2102002"/>
              <a:gd name="connsiteY1" fmla="*/ 0 h 1392720"/>
              <a:gd name="connsiteX2" fmla="*/ 2102002 w 2102002"/>
              <a:gd name="connsiteY2" fmla="*/ 719509 h 1392720"/>
              <a:gd name="connsiteX3" fmla="*/ 1807843 w 2102002"/>
              <a:gd name="connsiteY3" fmla="*/ 1392720 h 1392720"/>
              <a:gd name="connsiteX4" fmla="*/ 0 w 2102002"/>
              <a:gd name="connsiteY4" fmla="*/ 1392720 h 1392720"/>
              <a:gd name="connsiteX5" fmla="*/ 279671 w 2102002"/>
              <a:gd name="connsiteY5" fmla="*/ 707935 h 1392720"/>
              <a:gd name="connsiteX6" fmla="*/ 0 w 2102002"/>
              <a:gd name="connsiteY6" fmla="*/ 0 h 13927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02002" h="1392720">
                <a:moveTo>
                  <a:pt x="0" y="0"/>
                </a:moveTo>
                <a:lnTo>
                  <a:pt x="1807843" y="0"/>
                </a:lnTo>
                <a:lnTo>
                  <a:pt x="2102002" y="719509"/>
                </a:lnTo>
                <a:lnTo>
                  <a:pt x="1807843" y="1392720"/>
                </a:lnTo>
                <a:lnTo>
                  <a:pt x="0" y="1392720"/>
                </a:lnTo>
                <a:lnTo>
                  <a:pt x="279671" y="707935"/>
                </a:lnTo>
                <a:lnTo>
                  <a:pt x="0" y="0"/>
                </a:lnTo>
                <a:close/>
              </a:path>
            </a:pathLst>
          </a:custGeom>
          <a:solidFill>
            <a:schemeClr val="accent2"/>
          </a:solidFill>
        </p:spPr>
        <p:txBody>
          <a:bodyPr anchor="ctr"/>
          <a:lstStyle>
            <a:lvl1pPr marL="0" indent="0" algn="ctr" defTabSz="457200" rtl="0" eaLnBrk="1" latinLnBrk="0" hangingPunct="1">
              <a:buNone/>
              <a:defRPr lang="en-US" sz="1600" b="1" i="0" kern="1200" cap="all" spc="150" baseline="0" dirty="0">
                <a:solidFill>
                  <a:schemeClr val="bg1"/>
                </a:solidFill>
                <a:latin typeface="Aptos ExtraBold" panose="020B0004020202020204" pitchFamily="34" charset="0"/>
                <a:ea typeface="Aptos ExtraBold" panose="020B0004020202020204" pitchFamily="34" charset="0"/>
                <a:cs typeface="Aptos ExtraBold" panose="020B0004020202020204" pitchFamily="34" charset="0"/>
              </a:defRPr>
            </a:lvl1pPr>
            <a:lvl2pPr marL="457063" indent="0">
              <a:buNone/>
              <a:defRPr/>
            </a:lvl2pPr>
            <a:lvl3pPr marL="914126" indent="0">
              <a:buNone/>
              <a:defRPr/>
            </a:lvl3pPr>
            <a:lvl4pPr marL="1371189" indent="0">
              <a:buNone/>
              <a:defRPr/>
            </a:lvl4pPr>
            <a:lvl5pPr marL="1828252" indent="0">
              <a:buNone/>
              <a:defRPr/>
            </a:lvl5pPr>
          </a:lstStyle>
          <a:p>
            <a:pPr lvl="0"/>
            <a:r>
              <a:rPr lang="en-US"/>
              <a:t>Subhead</a:t>
            </a:r>
          </a:p>
        </p:txBody>
      </p:sp>
      <p:sp>
        <p:nvSpPr>
          <p:cNvPr id="10" name="Text Placeholder 4">
            <a:extLst>
              <a:ext uri="{FF2B5EF4-FFF2-40B4-BE49-F238E27FC236}">
                <a16:creationId xmlns:a16="http://schemas.microsoft.com/office/drawing/2014/main" id="{D515A2D5-188D-A4D5-9B47-F3CD37E176D8}"/>
              </a:ext>
            </a:extLst>
          </p:cNvPr>
          <p:cNvSpPr>
            <a:spLocks noGrp="1"/>
          </p:cNvSpPr>
          <p:nvPr>
            <p:ph type="body" sz="quarter" idx="38" hasCustomPrompt="1"/>
          </p:nvPr>
        </p:nvSpPr>
        <p:spPr>
          <a:xfrm>
            <a:off x="3071017" y="1926385"/>
            <a:ext cx="3125465" cy="825132"/>
          </a:xfrm>
          <a:custGeom>
            <a:avLst/>
            <a:gdLst>
              <a:gd name="connsiteX0" fmla="*/ 0 w 2504203"/>
              <a:gd name="connsiteY0" fmla="*/ 0 h 1392720"/>
              <a:gd name="connsiteX1" fmla="*/ 1807843 w 2504203"/>
              <a:gd name="connsiteY1" fmla="*/ 0 h 1392720"/>
              <a:gd name="connsiteX2" fmla="*/ 2504203 w 2504203"/>
              <a:gd name="connsiteY2" fmla="*/ 696360 h 1392720"/>
              <a:gd name="connsiteX3" fmla="*/ 1807843 w 2504203"/>
              <a:gd name="connsiteY3" fmla="*/ 1392720 h 1392720"/>
              <a:gd name="connsiteX4" fmla="*/ 0 w 2504203"/>
              <a:gd name="connsiteY4" fmla="*/ 1392720 h 1392720"/>
              <a:gd name="connsiteX5" fmla="*/ 696360 w 2504203"/>
              <a:gd name="connsiteY5" fmla="*/ 696360 h 1392720"/>
              <a:gd name="connsiteX6" fmla="*/ 0 w 2504203"/>
              <a:gd name="connsiteY6" fmla="*/ 0 h 1392720"/>
              <a:gd name="connsiteX0" fmla="*/ 0 w 2504203"/>
              <a:gd name="connsiteY0" fmla="*/ 0 h 1392720"/>
              <a:gd name="connsiteX1" fmla="*/ 1807843 w 2504203"/>
              <a:gd name="connsiteY1" fmla="*/ 0 h 1392720"/>
              <a:gd name="connsiteX2" fmla="*/ 2504203 w 2504203"/>
              <a:gd name="connsiteY2" fmla="*/ 696360 h 1392720"/>
              <a:gd name="connsiteX3" fmla="*/ 1807843 w 2504203"/>
              <a:gd name="connsiteY3" fmla="*/ 1392720 h 1392720"/>
              <a:gd name="connsiteX4" fmla="*/ 0 w 2504203"/>
              <a:gd name="connsiteY4" fmla="*/ 1392720 h 1392720"/>
              <a:gd name="connsiteX5" fmla="*/ 279671 w 2504203"/>
              <a:gd name="connsiteY5" fmla="*/ 707935 h 1392720"/>
              <a:gd name="connsiteX6" fmla="*/ 0 w 2504203"/>
              <a:gd name="connsiteY6" fmla="*/ 0 h 1392720"/>
              <a:gd name="connsiteX0" fmla="*/ 0 w 2203261"/>
              <a:gd name="connsiteY0" fmla="*/ 0 h 1392720"/>
              <a:gd name="connsiteX1" fmla="*/ 1807843 w 2203261"/>
              <a:gd name="connsiteY1" fmla="*/ 0 h 1392720"/>
              <a:gd name="connsiteX2" fmla="*/ 2203261 w 2203261"/>
              <a:gd name="connsiteY2" fmla="*/ 707935 h 1392720"/>
              <a:gd name="connsiteX3" fmla="*/ 1807843 w 2203261"/>
              <a:gd name="connsiteY3" fmla="*/ 1392720 h 1392720"/>
              <a:gd name="connsiteX4" fmla="*/ 0 w 2203261"/>
              <a:gd name="connsiteY4" fmla="*/ 1392720 h 1392720"/>
              <a:gd name="connsiteX5" fmla="*/ 279671 w 2203261"/>
              <a:gd name="connsiteY5" fmla="*/ 707935 h 1392720"/>
              <a:gd name="connsiteX6" fmla="*/ 0 w 2203261"/>
              <a:gd name="connsiteY6" fmla="*/ 0 h 1392720"/>
              <a:gd name="connsiteX0" fmla="*/ 0 w 2102002"/>
              <a:gd name="connsiteY0" fmla="*/ 0 h 1392720"/>
              <a:gd name="connsiteX1" fmla="*/ 1807843 w 2102002"/>
              <a:gd name="connsiteY1" fmla="*/ 0 h 1392720"/>
              <a:gd name="connsiteX2" fmla="*/ 2102002 w 2102002"/>
              <a:gd name="connsiteY2" fmla="*/ 719509 h 1392720"/>
              <a:gd name="connsiteX3" fmla="*/ 1807843 w 2102002"/>
              <a:gd name="connsiteY3" fmla="*/ 1392720 h 1392720"/>
              <a:gd name="connsiteX4" fmla="*/ 0 w 2102002"/>
              <a:gd name="connsiteY4" fmla="*/ 1392720 h 1392720"/>
              <a:gd name="connsiteX5" fmla="*/ 279671 w 2102002"/>
              <a:gd name="connsiteY5" fmla="*/ 707935 h 1392720"/>
              <a:gd name="connsiteX6" fmla="*/ 0 w 2102002"/>
              <a:gd name="connsiteY6" fmla="*/ 0 h 13927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02002" h="1392720">
                <a:moveTo>
                  <a:pt x="0" y="0"/>
                </a:moveTo>
                <a:lnTo>
                  <a:pt x="1807843" y="0"/>
                </a:lnTo>
                <a:lnTo>
                  <a:pt x="2102002" y="719509"/>
                </a:lnTo>
                <a:lnTo>
                  <a:pt x="1807843" y="1392720"/>
                </a:lnTo>
                <a:lnTo>
                  <a:pt x="0" y="1392720"/>
                </a:lnTo>
                <a:lnTo>
                  <a:pt x="279671" y="707935"/>
                </a:lnTo>
                <a:lnTo>
                  <a:pt x="0" y="0"/>
                </a:lnTo>
                <a:close/>
              </a:path>
            </a:pathLst>
          </a:custGeom>
          <a:solidFill>
            <a:schemeClr val="accent4"/>
          </a:solidFill>
        </p:spPr>
        <p:txBody>
          <a:bodyPr anchor="ctr"/>
          <a:lstStyle>
            <a:lvl1pPr marL="0" indent="0" algn="ctr" defTabSz="457200" rtl="0" eaLnBrk="1" latinLnBrk="0" hangingPunct="1">
              <a:buNone/>
              <a:defRPr lang="en-US" sz="1600" b="1" i="0" kern="1200" cap="all" spc="150" baseline="0" dirty="0">
                <a:solidFill>
                  <a:schemeClr val="bg1"/>
                </a:solidFill>
                <a:latin typeface="Aptos ExtraBold" panose="020B0004020202020204" pitchFamily="34" charset="0"/>
                <a:ea typeface="Aptos ExtraBold" panose="020B0004020202020204" pitchFamily="34" charset="0"/>
                <a:cs typeface="Aptos ExtraBold" panose="020B0004020202020204" pitchFamily="34" charset="0"/>
              </a:defRPr>
            </a:lvl1pPr>
            <a:lvl2pPr marL="457063" indent="0">
              <a:buNone/>
              <a:defRPr/>
            </a:lvl2pPr>
            <a:lvl3pPr marL="914126" indent="0">
              <a:buNone/>
              <a:defRPr/>
            </a:lvl3pPr>
            <a:lvl4pPr marL="1371189" indent="0">
              <a:buNone/>
              <a:defRPr/>
            </a:lvl4pPr>
            <a:lvl5pPr marL="1828252" indent="0">
              <a:buNone/>
              <a:defRPr/>
            </a:lvl5pPr>
          </a:lstStyle>
          <a:p>
            <a:pPr lvl="0"/>
            <a:r>
              <a:rPr lang="en-US"/>
              <a:t>Subhead</a:t>
            </a:r>
          </a:p>
        </p:txBody>
      </p:sp>
      <p:sp>
        <p:nvSpPr>
          <p:cNvPr id="23" name="Text Placeholder 4">
            <a:extLst>
              <a:ext uri="{FF2B5EF4-FFF2-40B4-BE49-F238E27FC236}">
                <a16:creationId xmlns:a16="http://schemas.microsoft.com/office/drawing/2014/main" id="{AB3024A4-CFD0-32CB-CE46-F1005D399501}"/>
              </a:ext>
            </a:extLst>
          </p:cNvPr>
          <p:cNvSpPr>
            <a:spLocks noGrp="1"/>
          </p:cNvSpPr>
          <p:nvPr>
            <p:ph type="body" sz="quarter" idx="39" hasCustomPrompt="1"/>
          </p:nvPr>
        </p:nvSpPr>
        <p:spPr>
          <a:xfrm>
            <a:off x="5974158" y="1926385"/>
            <a:ext cx="3125465" cy="825132"/>
          </a:xfrm>
          <a:custGeom>
            <a:avLst/>
            <a:gdLst>
              <a:gd name="connsiteX0" fmla="*/ 0 w 2504203"/>
              <a:gd name="connsiteY0" fmla="*/ 0 h 1392720"/>
              <a:gd name="connsiteX1" fmla="*/ 1807843 w 2504203"/>
              <a:gd name="connsiteY1" fmla="*/ 0 h 1392720"/>
              <a:gd name="connsiteX2" fmla="*/ 2504203 w 2504203"/>
              <a:gd name="connsiteY2" fmla="*/ 696360 h 1392720"/>
              <a:gd name="connsiteX3" fmla="*/ 1807843 w 2504203"/>
              <a:gd name="connsiteY3" fmla="*/ 1392720 h 1392720"/>
              <a:gd name="connsiteX4" fmla="*/ 0 w 2504203"/>
              <a:gd name="connsiteY4" fmla="*/ 1392720 h 1392720"/>
              <a:gd name="connsiteX5" fmla="*/ 696360 w 2504203"/>
              <a:gd name="connsiteY5" fmla="*/ 696360 h 1392720"/>
              <a:gd name="connsiteX6" fmla="*/ 0 w 2504203"/>
              <a:gd name="connsiteY6" fmla="*/ 0 h 1392720"/>
              <a:gd name="connsiteX0" fmla="*/ 0 w 2504203"/>
              <a:gd name="connsiteY0" fmla="*/ 0 h 1392720"/>
              <a:gd name="connsiteX1" fmla="*/ 1807843 w 2504203"/>
              <a:gd name="connsiteY1" fmla="*/ 0 h 1392720"/>
              <a:gd name="connsiteX2" fmla="*/ 2504203 w 2504203"/>
              <a:gd name="connsiteY2" fmla="*/ 696360 h 1392720"/>
              <a:gd name="connsiteX3" fmla="*/ 1807843 w 2504203"/>
              <a:gd name="connsiteY3" fmla="*/ 1392720 h 1392720"/>
              <a:gd name="connsiteX4" fmla="*/ 0 w 2504203"/>
              <a:gd name="connsiteY4" fmla="*/ 1392720 h 1392720"/>
              <a:gd name="connsiteX5" fmla="*/ 279671 w 2504203"/>
              <a:gd name="connsiteY5" fmla="*/ 707935 h 1392720"/>
              <a:gd name="connsiteX6" fmla="*/ 0 w 2504203"/>
              <a:gd name="connsiteY6" fmla="*/ 0 h 1392720"/>
              <a:gd name="connsiteX0" fmla="*/ 0 w 2203261"/>
              <a:gd name="connsiteY0" fmla="*/ 0 h 1392720"/>
              <a:gd name="connsiteX1" fmla="*/ 1807843 w 2203261"/>
              <a:gd name="connsiteY1" fmla="*/ 0 h 1392720"/>
              <a:gd name="connsiteX2" fmla="*/ 2203261 w 2203261"/>
              <a:gd name="connsiteY2" fmla="*/ 707935 h 1392720"/>
              <a:gd name="connsiteX3" fmla="*/ 1807843 w 2203261"/>
              <a:gd name="connsiteY3" fmla="*/ 1392720 h 1392720"/>
              <a:gd name="connsiteX4" fmla="*/ 0 w 2203261"/>
              <a:gd name="connsiteY4" fmla="*/ 1392720 h 1392720"/>
              <a:gd name="connsiteX5" fmla="*/ 279671 w 2203261"/>
              <a:gd name="connsiteY5" fmla="*/ 707935 h 1392720"/>
              <a:gd name="connsiteX6" fmla="*/ 0 w 2203261"/>
              <a:gd name="connsiteY6" fmla="*/ 0 h 1392720"/>
              <a:gd name="connsiteX0" fmla="*/ 0 w 2102002"/>
              <a:gd name="connsiteY0" fmla="*/ 0 h 1392720"/>
              <a:gd name="connsiteX1" fmla="*/ 1807843 w 2102002"/>
              <a:gd name="connsiteY1" fmla="*/ 0 h 1392720"/>
              <a:gd name="connsiteX2" fmla="*/ 2102002 w 2102002"/>
              <a:gd name="connsiteY2" fmla="*/ 719509 h 1392720"/>
              <a:gd name="connsiteX3" fmla="*/ 1807843 w 2102002"/>
              <a:gd name="connsiteY3" fmla="*/ 1392720 h 1392720"/>
              <a:gd name="connsiteX4" fmla="*/ 0 w 2102002"/>
              <a:gd name="connsiteY4" fmla="*/ 1392720 h 1392720"/>
              <a:gd name="connsiteX5" fmla="*/ 279671 w 2102002"/>
              <a:gd name="connsiteY5" fmla="*/ 707935 h 1392720"/>
              <a:gd name="connsiteX6" fmla="*/ 0 w 2102002"/>
              <a:gd name="connsiteY6" fmla="*/ 0 h 13927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02002" h="1392720">
                <a:moveTo>
                  <a:pt x="0" y="0"/>
                </a:moveTo>
                <a:lnTo>
                  <a:pt x="1807843" y="0"/>
                </a:lnTo>
                <a:lnTo>
                  <a:pt x="2102002" y="719509"/>
                </a:lnTo>
                <a:lnTo>
                  <a:pt x="1807843" y="1392720"/>
                </a:lnTo>
                <a:lnTo>
                  <a:pt x="0" y="1392720"/>
                </a:lnTo>
                <a:lnTo>
                  <a:pt x="279671" y="707935"/>
                </a:lnTo>
                <a:lnTo>
                  <a:pt x="0" y="0"/>
                </a:lnTo>
                <a:close/>
              </a:path>
            </a:pathLst>
          </a:custGeom>
          <a:solidFill>
            <a:schemeClr val="accent1"/>
          </a:solidFill>
        </p:spPr>
        <p:txBody>
          <a:bodyPr anchor="ctr"/>
          <a:lstStyle>
            <a:lvl1pPr marL="0" indent="0" algn="ctr" defTabSz="457200" rtl="0" eaLnBrk="1" latinLnBrk="0" hangingPunct="1">
              <a:buNone/>
              <a:defRPr lang="en-US" sz="1600" b="1" i="0" kern="1200" cap="all" spc="150" baseline="0" dirty="0">
                <a:solidFill>
                  <a:schemeClr val="bg1"/>
                </a:solidFill>
                <a:latin typeface="Aptos ExtraBold" panose="020B0004020202020204" pitchFamily="34" charset="0"/>
                <a:ea typeface="Aptos ExtraBold" panose="020B0004020202020204" pitchFamily="34" charset="0"/>
                <a:cs typeface="Aptos ExtraBold" panose="020B0004020202020204" pitchFamily="34" charset="0"/>
              </a:defRPr>
            </a:lvl1pPr>
            <a:lvl2pPr marL="457063" indent="0">
              <a:buNone/>
              <a:defRPr/>
            </a:lvl2pPr>
            <a:lvl3pPr marL="914126" indent="0">
              <a:buNone/>
              <a:defRPr/>
            </a:lvl3pPr>
            <a:lvl4pPr marL="1371189" indent="0">
              <a:buNone/>
              <a:defRPr/>
            </a:lvl4pPr>
            <a:lvl5pPr marL="1828252" indent="0">
              <a:buNone/>
              <a:defRPr/>
            </a:lvl5pPr>
          </a:lstStyle>
          <a:p>
            <a:pPr lvl="0"/>
            <a:r>
              <a:rPr lang="en-US"/>
              <a:t>Subhead</a:t>
            </a:r>
          </a:p>
        </p:txBody>
      </p:sp>
      <p:sp>
        <p:nvSpPr>
          <p:cNvPr id="24" name="Text Placeholder 4">
            <a:extLst>
              <a:ext uri="{FF2B5EF4-FFF2-40B4-BE49-F238E27FC236}">
                <a16:creationId xmlns:a16="http://schemas.microsoft.com/office/drawing/2014/main" id="{F1526167-EE12-F77F-4360-98494F5F77D2}"/>
              </a:ext>
            </a:extLst>
          </p:cNvPr>
          <p:cNvSpPr>
            <a:spLocks noGrp="1"/>
          </p:cNvSpPr>
          <p:nvPr>
            <p:ph type="body" sz="quarter" idx="40" hasCustomPrompt="1"/>
          </p:nvPr>
        </p:nvSpPr>
        <p:spPr>
          <a:xfrm>
            <a:off x="8877300" y="1926385"/>
            <a:ext cx="3125465" cy="825132"/>
          </a:xfrm>
          <a:custGeom>
            <a:avLst/>
            <a:gdLst>
              <a:gd name="connsiteX0" fmla="*/ 0 w 2504203"/>
              <a:gd name="connsiteY0" fmla="*/ 0 h 1392720"/>
              <a:gd name="connsiteX1" fmla="*/ 1807843 w 2504203"/>
              <a:gd name="connsiteY1" fmla="*/ 0 h 1392720"/>
              <a:gd name="connsiteX2" fmla="*/ 2504203 w 2504203"/>
              <a:gd name="connsiteY2" fmla="*/ 696360 h 1392720"/>
              <a:gd name="connsiteX3" fmla="*/ 1807843 w 2504203"/>
              <a:gd name="connsiteY3" fmla="*/ 1392720 h 1392720"/>
              <a:gd name="connsiteX4" fmla="*/ 0 w 2504203"/>
              <a:gd name="connsiteY4" fmla="*/ 1392720 h 1392720"/>
              <a:gd name="connsiteX5" fmla="*/ 696360 w 2504203"/>
              <a:gd name="connsiteY5" fmla="*/ 696360 h 1392720"/>
              <a:gd name="connsiteX6" fmla="*/ 0 w 2504203"/>
              <a:gd name="connsiteY6" fmla="*/ 0 h 1392720"/>
              <a:gd name="connsiteX0" fmla="*/ 0 w 2504203"/>
              <a:gd name="connsiteY0" fmla="*/ 0 h 1392720"/>
              <a:gd name="connsiteX1" fmla="*/ 1807843 w 2504203"/>
              <a:gd name="connsiteY1" fmla="*/ 0 h 1392720"/>
              <a:gd name="connsiteX2" fmla="*/ 2504203 w 2504203"/>
              <a:gd name="connsiteY2" fmla="*/ 696360 h 1392720"/>
              <a:gd name="connsiteX3" fmla="*/ 1807843 w 2504203"/>
              <a:gd name="connsiteY3" fmla="*/ 1392720 h 1392720"/>
              <a:gd name="connsiteX4" fmla="*/ 0 w 2504203"/>
              <a:gd name="connsiteY4" fmla="*/ 1392720 h 1392720"/>
              <a:gd name="connsiteX5" fmla="*/ 279671 w 2504203"/>
              <a:gd name="connsiteY5" fmla="*/ 707935 h 1392720"/>
              <a:gd name="connsiteX6" fmla="*/ 0 w 2504203"/>
              <a:gd name="connsiteY6" fmla="*/ 0 h 1392720"/>
              <a:gd name="connsiteX0" fmla="*/ 0 w 2203261"/>
              <a:gd name="connsiteY0" fmla="*/ 0 h 1392720"/>
              <a:gd name="connsiteX1" fmla="*/ 1807843 w 2203261"/>
              <a:gd name="connsiteY1" fmla="*/ 0 h 1392720"/>
              <a:gd name="connsiteX2" fmla="*/ 2203261 w 2203261"/>
              <a:gd name="connsiteY2" fmla="*/ 707935 h 1392720"/>
              <a:gd name="connsiteX3" fmla="*/ 1807843 w 2203261"/>
              <a:gd name="connsiteY3" fmla="*/ 1392720 h 1392720"/>
              <a:gd name="connsiteX4" fmla="*/ 0 w 2203261"/>
              <a:gd name="connsiteY4" fmla="*/ 1392720 h 1392720"/>
              <a:gd name="connsiteX5" fmla="*/ 279671 w 2203261"/>
              <a:gd name="connsiteY5" fmla="*/ 707935 h 1392720"/>
              <a:gd name="connsiteX6" fmla="*/ 0 w 2203261"/>
              <a:gd name="connsiteY6" fmla="*/ 0 h 1392720"/>
              <a:gd name="connsiteX0" fmla="*/ 0 w 2102002"/>
              <a:gd name="connsiteY0" fmla="*/ 0 h 1392720"/>
              <a:gd name="connsiteX1" fmla="*/ 1807843 w 2102002"/>
              <a:gd name="connsiteY1" fmla="*/ 0 h 1392720"/>
              <a:gd name="connsiteX2" fmla="*/ 2102002 w 2102002"/>
              <a:gd name="connsiteY2" fmla="*/ 719509 h 1392720"/>
              <a:gd name="connsiteX3" fmla="*/ 1807843 w 2102002"/>
              <a:gd name="connsiteY3" fmla="*/ 1392720 h 1392720"/>
              <a:gd name="connsiteX4" fmla="*/ 0 w 2102002"/>
              <a:gd name="connsiteY4" fmla="*/ 1392720 h 1392720"/>
              <a:gd name="connsiteX5" fmla="*/ 279671 w 2102002"/>
              <a:gd name="connsiteY5" fmla="*/ 707935 h 1392720"/>
              <a:gd name="connsiteX6" fmla="*/ 0 w 2102002"/>
              <a:gd name="connsiteY6" fmla="*/ 0 h 13927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02002" h="1392720">
                <a:moveTo>
                  <a:pt x="0" y="0"/>
                </a:moveTo>
                <a:lnTo>
                  <a:pt x="1807843" y="0"/>
                </a:lnTo>
                <a:lnTo>
                  <a:pt x="2102002" y="719509"/>
                </a:lnTo>
                <a:lnTo>
                  <a:pt x="1807843" y="1392720"/>
                </a:lnTo>
                <a:lnTo>
                  <a:pt x="0" y="1392720"/>
                </a:lnTo>
                <a:lnTo>
                  <a:pt x="279671" y="707935"/>
                </a:lnTo>
                <a:lnTo>
                  <a:pt x="0" y="0"/>
                </a:lnTo>
                <a:close/>
              </a:path>
            </a:pathLst>
          </a:custGeom>
          <a:solidFill>
            <a:schemeClr val="accent3"/>
          </a:solidFill>
        </p:spPr>
        <p:txBody>
          <a:bodyPr anchor="ctr"/>
          <a:lstStyle>
            <a:lvl1pPr marL="0" indent="0" algn="ctr" defTabSz="457200" rtl="0" eaLnBrk="1" latinLnBrk="0" hangingPunct="1">
              <a:buNone/>
              <a:defRPr lang="en-US" sz="1600" b="1" i="0" kern="1200" cap="all" spc="150" baseline="0" dirty="0">
                <a:solidFill>
                  <a:schemeClr val="bg1"/>
                </a:solidFill>
                <a:latin typeface="Aptos ExtraBold" panose="020B0004020202020204" pitchFamily="34" charset="0"/>
                <a:ea typeface="Aptos ExtraBold" panose="020B0004020202020204" pitchFamily="34" charset="0"/>
                <a:cs typeface="Aptos ExtraBold" panose="020B0004020202020204" pitchFamily="34" charset="0"/>
              </a:defRPr>
            </a:lvl1pPr>
            <a:lvl2pPr marL="457063" indent="0">
              <a:buNone/>
              <a:defRPr/>
            </a:lvl2pPr>
            <a:lvl3pPr marL="914126" indent="0">
              <a:buNone/>
              <a:defRPr/>
            </a:lvl3pPr>
            <a:lvl4pPr marL="1371189" indent="0">
              <a:buNone/>
              <a:defRPr/>
            </a:lvl4pPr>
            <a:lvl5pPr marL="1828252" indent="0">
              <a:buNone/>
              <a:defRPr/>
            </a:lvl5pPr>
          </a:lstStyle>
          <a:p>
            <a:pPr lvl="0"/>
            <a:r>
              <a:rPr lang="en-US"/>
              <a:t>Subhead</a:t>
            </a:r>
          </a:p>
        </p:txBody>
      </p:sp>
      <p:sp>
        <p:nvSpPr>
          <p:cNvPr id="26" name="Text Placeholder 7">
            <a:extLst>
              <a:ext uri="{FF2B5EF4-FFF2-40B4-BE49-F238E27FC236}">
                <a16:creationId xmlns:a16="http://schemas.microsoft.com/office/drawing/2014/main" id="{6EA48E8B-7E7B-A399-76CB-5CAE78502190}"/>
              </a:ext>
            </a:extLst>
          </p:cNvPr>
          <p:cNvSpPr>
            <a:spLocks noGrp="1"/>
          </p:cNvSpPr>
          <p:nvPr>
            <p:ph type="body" sz="quarter" idx="42" hasCustomPrompt="1"/>
          </p:nvPr>
        </p:nvSpPr>
        <p:spPr>
          <a:xfrm>
            <a:off x="3314699" y="3042458"/>
            <a:ext cx="2683021" cy="2977342"/>
          </a:xfrm>
        </p:spPr>
        <p:txBody>
          <a:bodyPr/>
          <a:lstStyle>
            <a:lvl1pPr marL="0" indent="0" algn="ctr">
              <a:buNone/>
              <a:defRPr sz="1600" b="0" i="0">
                <a:solidFill>
                  <a:schemeClr val="tx1"/>
                </a:solidFill>
                <a:latin typeface="Aptos" panose="020B0004020202020204" pitchFamily="34" charset="0"/>
              </a:defRPr>
            </a:lvl1pPr>
            <a:lvl2pPr marL="457063" indent="0">
              <a:buNone/>
              <a:defRPr/>
            </a:lvl2pPr>
            <a:lvl3pPr marL="914126" indent="0">
              <a:buNone/>
              <a:defRPr/>
            </a:lvl3pPr>
            <a:lvl4pPr marL="1371189" indent="0">
              <a:buNone/>
              <a:defRPr/>
            </a:lvl4pPr>
            <a:lvl5pPr marL="1828252" indent="0">
              <a:buNone/>
              <a:defRPr/>
            </a:lvl5pPr>
          </a:lstStyle>
          <a:p>
            <a:pPr lvl="0"/>
            <a:r>
              <a:rPr lang="en-US"/>
              <a:t>Body copy</a:t>
            </a:r>
          </a:p>
        </p:txBody>
      </p:sp>
      <p:sp>
        <p:nvSpPr>
          <p:cNvPr id="27" name="Text Placeholder 7">
            <a:extLst>
              <a:ext uri="{FF2B5EF4-FFF2-40B4-BE49-F238E27FC236}">
                <a16:creationId xmlns:a16="http://schemas.microsoft.com/office/drawing/2014/main" id="{14315AF6-CB98-BD8A-75FE-C7AF622E5CF6}"/>
              </a:ext>
            </a:extLst>
          </p:cNvPr>
          <p:cNvSpPr>
            <a:spLocks noGrp="1"/>
          </p:cNvSpPr>
          <p:nvPr>
            <p:ph type="body" sz="quarter" idx="43" hasCustomPrompt="1"/>
          </p:nvPr>
        </p:nvSpPr>
        <p:spPr>
          <a:xfrm>
            <a:off x="6194280" y="3042458"/>
            <a:ext cx="2683020" cy="2977342"/>
          </a:xfrm>
        </p:spPr>
        <p:txBody>
          <a:bodyPr/>
          <a:lstStyle>
            <a:lvl1pPr marL="0" indent="0" algn="ctr">
              <a:buNone/>
              <a:defRPr sz="1600" b="0" i="0">
                <a:solidFill>
                  <a:schemeClr val="tx1"/>
                </a:solidFill>
                <a:latin typeface="Aptos" panose="020B0004020202020204" pitchFamily="34" charset="0"/>
              </a:defRPr>
            </a:lvl1pPr>
            <a:lvl2pPr marL="457063" indent="0">
              <a:buNone/>
              <a:defRPr/>
            </a:lvl2pPr>
            <a:lvl3pPr marL="914126" indent="0">
              <a:buNone/>
              <a:defRPr/>
            </a:lvl3pPr>
            <a:lvl4pPr marL="1371189" indent="0">
              <a:buNone/>
              <a:defRPr/>
            </a:lvl4pPr>
            <a:lvl5pPr marL="1828252" indent="0">
              <a:buNone/>
              <a:defRPr/>
            </a:lvl5pPr>
          </a:lstStyle>
          <a:p>
            <a:pPr lvl="0"/>
            <a:r>
              <a:rPr lang="en-US"/>
              <a:t>Body copy</a:t>
            </a:r>
          </a:p>
        </p:txBody>
      </p:sp>
      <p:sp>
        <p:nvSpPr>
          <p:cNvPr id="28" name="Text Placeholder 7">
            <a:extLst>
              <a:ext uri="{FF2B5EF4-FFF2-40B4-BE49-F238E27FC236}">
                <a16:creationId xmlns:a16="http://schemas.microsoft.com/office/drawing/2014/main" id="{E76A7827-D3AB-8006-C4A9-FB4FDC1D6BB5}"/>
              </a:ext>
            </a:extLst>
          </p:cNvPr>
          <p:cNvSpPr>
            <a:spLocks noGrp="1"/>
          </p:cNvSpPr>
          <p:nvPr>
            <p:ph type="body" sz="quarter" idx="44" hasCustomPrompt="1"/>
          </p:nvPr>
        </p:nvSpPr>
        <p:spPr>
          <a:xfrm>
            <a:off x="9029700" y="3042458"/>
            <a:ext cx="2729447" cy="2977342"/>
          </a:xfrm>
        </p:spPr>
        <p:txBody>
          <a:bodyPr/>
          <a:lstStyle>
            <a:lvl1pPr marL="0" indent="0" algn="ctr">
              <a:buNone/>
              <a:defRPr sz="1600" b="0" i="0">
                <a:solidFill>
                  <a:schemeClr val="tx1"/>
                </a:solidFill>
                <a:latin typeface="Aptos" panose="020B0004020202020204" pitchFamily="34" charset="0"/>
              </a:defRPr>
            </a:lvl1pPr>
            <a:lvl2pPr marL="457063" indent="0">
              <a:buNone/>
              <a:defRPr/>
            </a:lvl2pPr>
            <a:lvl3pPr marL="914126" indent="0">
              <a:buNone/>
              <a:defRPr/>
            </a:lvl3pPr>
            <a:lvl4pPr marL="1371189" indent="0">
              <a:buNone/>
              <a:defRPr/>
            </a:lvl4pPr>
            <a:lvl5pPr marL="1828252" indent="0">
              <a:buNone/>
              <a:defRPr/>
            </a:lvl5pPr>
          </a:lstStyle>
          <a:p>
            <a:pPr lvl="0"/>
            <a:r>
              <a:rPr lang="en-US"/>
              <a:t>Body copy</a:t>
            </a:r>
          </a:p>
        </p:txBody>
      </p:sp>
      <p:sp>
        <p:nvSpPr>
          <p:cNvPr id="11" name="Text Placeholder 4">
            <a:extLst>
              <a:ext uri="{FF2B5EF4-FFF2-40B4-BE49-F238E27FC236}">
                <a16:creationId xmlns:a16="http://schemas.microsoft.com/office/drawing/2014/main" id="{6043E539-0ED3-BDC2-0EDA-C749A11F6A02}"/>
              </a:ext>
            </a:extLst>
          </p:cNvPr>
          <p:cNvSpPr txBox="1">
            <a:spLocks/>
          </p:cNvSpPr>
          <p:nvPr userDrawn="1"/>
        </p:nvSpPr>
        <p:spPr>
          <a:xfrm>
            <a:off x="9138620" y="6486900"/>
            <a:ext cx="1738714" cy="533400"/>
          </a:xfrm>
          <a:prstGeom prst="rect">
            <a:avLst/>
          </a:prstGeom>
        </p:spPr>
        <p:txBody>
          <a:bodyPr vert="horz" lIns="0" tIns="0" rIns="0" bIns="0" rtlCol="0">
            <a:noAutofit/>
          </a:bodyPr>
          <a:lstStyle>
            <a:lvl1pPr marL="0" indent="0" algn="l" defTabSz="914400" rtl="0" eaLnBrk="1" latinLnBrk="0" hangingPunct="1">
              <a:lnSpc>
                <a:spcPct val="100000"/>
              </a:lnSpc>
              <a:spcBef>
                <a:spcPts val="400"/>
              </a:spcBef>
              <a:spcAft>
                <a:spcPts val="600"/>
              </a:spcAft>
              <a:buClr>
                <a:schemeClr val="accent2"/>
              </a:buClr>
              <a:buFont typeface="Arial" panose="020B0604020202020204" pitchFamily="34" charset="0"/>
              <a:buNone/>
              <a:tabLst/>
              <a:defRPr lang="en-US" sz="2000" b="1" i="0" kern="1200" cap="all" spc="0" baseline="0" dirty="0">
                <a:solidFill>
                  <a:schemeClr val="accent4"/>
                </a:solidFill>
                <a:latin typeface="Aptos Black" panose="020B0004020202020204" pitchFamily="34" charset="0"/>
                <a:ea typeface="Aptos Black" panose="020B0004020202020204" pitchFamily="34" charset="0"/>
                <a:cs typeface="Aptos Black" panose="020B0004020202020204" pitchFamily="34" charset="0"/>
              </a:defRPr>
            </a:lvl1pPr>
            <a:lvl2pPr marL="457200" indent="-228600" algn="l" defTabSz="914400" rtl="0" eaLnBrk="1" latinLnBrk="0" hangingPunct="1">
              <a:lnSpc>
                <a:spcPct val="110000"/>
              </a:lnSpc>
              <a:spcBef>
                <a:spcPts val="600"/>
              </a:spcBef>
              <a:spcAft>
                <a:spcPts val="600"/>
              </a:spcAft>
              <a:buClr>
                <a:schemeClr val="accent2"/>
              </a:buClr>
              <a:buSzPct val="100000"/>
              <a:buFont typeface="Arial" panose="020B0604020202020204" pitchFamily="34" charset="0"/>
              <a:buChar char="•"/>
              <a:defRPr sz="1600" b="0" i="0" kern="1200">
                <a:solidFill>
                  <a:schemeClr val="tx1"/>
                </a:solidFill>
                <a:latin typeface="Aptos" panose="020B0004020202020204" pitchFamily="34" charset="0"/>
                <a:ea typeface="+mn-ea"/>
                <a:cs typeface="+mn-cs"/>
              </a:defRPr>
            </a:lvl2pPr>
            <a:lvl3pPr marL="685800" indent="-228600" algn="l" defTabSz="914400" rtl="0" eaLnBrk="1" latinLnBrk="0" hangingPunct="1">
              <a:lnSpc>
                <a:spcPct val="110000"/>
              </a:lnSpc>
              <a:spcBef>
                <a:spcPts val="600"/>
              </a:spcBef>
              <a:spcAft>
                <a:spcPts val="600"/>
              </a:spcAft>
              <a:buClr>
                <a:schemeClr val="accent2"/>
              </a:buClr>
              <a:buFont typeface="Arial" panose="020B0604020202020204" pitchFamily="34" charset="0"/>
              <a:buChar char="•"/>
              <a:defRPr sz="1600" b="0" i="0" kern="1200">
                <a:solidFill>
                  <a:schemeClr val="tx1"/>
                </a:solidFill>
                <a:latin typeface="Aptos" panose="020B0004020202020204" pitchFamily="34" charset="0"/>
                <a:ea typeface="+mn-ea"/>
                <a:cs typeface="+mn-cs"/>
              </a:defRPr>
            </a:lvl3pPr>
            <a:lvl4pPr marL="914400" indent="-228600" algn="l" defTabSz="914400" rtl="0" eaLnBrk="1" latinLnBrk="0" hangingPunct="1">
              <a:lnSpc>
                <a:spcPct val="110000"/>
              </a:lnSpc>
              <a:spcBef>
                <a:spcPts val="600"/>
              </a:spcBef>
              <a:spcAft>
                <a:spcPts val="600"/>
              </a:spcAft>
              <a:buClr>
                <a:schemeClr val="accent2"/>
              </a:buClr>
              <a:buFont typeface="Arial" panose="020B0604020202020204" pitchFamily="34" charset="0"/>
              <a:buChar char="•"/>
              <a:defRPr sz="1600" b="0" i="0" kern="1200">
                <a:solidFill>
                  <a:schemeClr val="tx1"/>
                </a:solidFill>
                <a:latin typeface="Aptos" panose="020B0004020202020204" pitchFamily="34" charset="0"/>
                <a:ea typeface="+mn-ea"/>
                <a:cs typeface="+mn-cs"/>
              </a:defRPr>
            </a:lvl4pPr>
            <a:lvl5pPr marL="1143000" indent="-228600" algn="l" defTabSz="914400" rtl="0" eaLnBrk="1" latinLnBrk="0" hangingPunct="1">
              <a:lnSpc>
                <a:spcPct val="110000"/>
              </a:lnSpc>
              <a:spcBef>
                <a:spcPts val="600"/>
              </a:spcBef>
              <a:spcAft>
                <a:spcPts val="600"/>
              </a:spcAft>
              <a:buClr>
                <a:schemeClr val="accent2"/>
              </a:buClr>
              <a:buFont typeface="Arial" panose="020B0604020202020204" pitchFamily="34" charset="0"/>
              <a:buChar char="•"/>
              <a:defRPr sz="1600" b="0" i="0" kern="1200">
                <a:solidFill>
                  <a:schemeClr val="tx1"/>
                </a:solidFill>
                <a:latin typeface="Aptos" panose="020B0004020202020204" pitchFamily="34" charset="0"/>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400"/>
              </a:spcBef>
              <a:spcAft>
                <a:spcPts val="600"/>
              </a:spcAft>
              <a:buClr>
                <a:srgbClr val="FF1644"/>
              </a:buClr>
              <a:buSzTx/>
              <a:buFont typeface="Arial" panose="020B0604020202020204" pitchFamily="34" charset="0"/>
              <a:buNone/>
              <a:tabLst/>
              <a:defRPr/>
            </a:pPr>
            <a:r>
              <a:rPr kumimoji="0" lang="en-US" sz="1800" b="1" i="0" u="none" strike="noStrike" kern="1200" cap="all" spc="0" normalizeH="0" baseline="0" noProof="0">
                <a:ln>
                  <a:noFill/>
                </a:ln>
                <a:solidFill>
                  <a:srgbClr val="B71D1C"/>
                </a:solidFill>
                <a:effectLst/>
                <a:uLnTx/>
                <a:uFillTx/>
                <a:latin typeface="Aptos Black" panose="020B0004020202020204" pitchFamily="34" charset="0"/>
              </a:rPr>
              <a:t>Confidential</a:t>
            </a:r>
          </a:p>
        </p:txBody>
      </p:sp>
      <p:sp>
        <p:nvSpPr>
          <p:cNvPr id="12" name="Footer Placeholder 3">
            <a:extLst>
              <a:ext uri="{FF2B5EF4-FFF2-40B4-BE49-F238E27FC236}">
                <a16:creationId xmlns:a16="http://schemas.microsoft.com/office/drawing/2014/main" id="{51153C7A-DE0F-F77E-0B7F-9C7CA3D39F19}"/>
              </a:ext>
            </a:extLst>
          </p:cNvPr>
          <p:cNvSpPr>
            <a:spLocks noGrp="1"/>
          </p:cNvSpPr>
          <p:nvPr>
            <p:ph type="ftr" sz="quarter" idx="10"/>
          </p:nvPr>
        </p:nvSpPr>
        <p:spPr>
          <a:xfrm>
            <a:off x="407367" y="6573599"/>
            <a:ext cx="11968105" cy="208201"/>
          </a:xfrm>
          <a:prstGeom prst="rect">
            <a:avLst/>
          </a:prstGeom>
        </p:spPr>
        <p:txBody>
          <a:bodyPr/>
          <a:lstStyle>
            <a:lvl1pPr>
              <a:defRPr sz="800">
                <a:solidFill>
                  <a:schemeClr val="tx1"/>
                </a:solidFill>
              </a:defRPr>
            </a:lvl1pPr>
          </a:lstStyle>
          <a:p>
            <a:r>
              <a:rPr lang="en-US" i="1"/>
              <a:t>Proprietary and Confidential. © 2026 KC2026. All Rights Reserved. FIFA World Cup 26™, FIFA World Cup™, World Cup™ and associated trademarks and logos are the property of FIFA.</a:t>
            </a:r>
            <a:endParaRPr lang="en-GB"/>
          </a:p>
        </p:txBody>
      </p:sp>
    </p:spTree>
    <p:extLst>
      <p:ext uri="{BB962C8B-B14F-4D97-AF65-F5344CB8AC3E}">
        <p14:creationId xmlns:p14="http://schemas.microsoft.com/office/powerpoint/2010/main" val="3110639514"/>
      </p:ext>
    </p:extLst>
  </p:cSld>
  <p:clrMapOvr>
    <a:masterClrMapping/>
  </p:clrMapOvr>
</p:sldLayout>
</file>

<file path=ppt/slideLayouts/slideLayout215.xml><?xml version="1.0" encoding="utf-8"?>
<p:sldLayout xmlns:a="http://schemas.openxmlformats.org/drawingml/2006/main" xmlns:r="http://schemas.openxmlformats.org/officeDocument/2006/relationships" xmlns:p="http://schemas.openxmlformats.org/presentationml/2006/main" userDrawn="1">
  <p:cSld name="Title Only">
    <p:spTree>
      <p:nvGrpSpPr>
        <p:cNvPr id="1" name=""/>
        <p:cNvGrpSpPr/>
        <p:nvPr/>
      </p:nvGrpSpPr>
      <p:grpSpPr>
        <a:xfrm>
          <a:off x="0" y="0"/>
          <a:ext cx="0" cy="0"/>
          <a:chOff x="0" y="0"/>
          <a:chExt cx="0" cy="0"/>
        </a:xfrm>
      </p:grpSpPr>
    </p:spTree>
    <p:extLst>
      <p:ext uri="{BB962C8B-B14F-4D97-AF65-F5344CB8AC3E}">
        <p14:creationId xmlns:p14="http://schemas.microsoft.com/office/powerpoint/2010/main" val="374055759"/>
      </p:ext>
    </p:extLst>
  </p:cSld>
  <p:clrMapOvr>
    <a:masterClrMapping/>
  </p:clrMapOvr>
</p:sldLayout>
</file>

<file path=ppt/slideLayouts/slideLayout216.xml><?xml version="1.0" encoding="utf-8"?>
<p:sldLayout xmlns:a="http://schemas.openxmlformats.org/drawingml/2006/main" xmlns:r="http://schemas.openxmlformats.org/officeDocument/2006/relationships" xmlns:p="http://schemas.openxmlformats.org/presentationml/2006/main" userDrawn="1">
  <p:cSld name="Blank - Logo">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4543BD58-CE0A-3AFE-45A1-ACF3492C146E}"/>
              </a:ext>
            </a:extLst>
          </p:cNvPr>
          <p:cNvSpPr>
            <a:spLocks noGrp="1"/>
          </p:cNvSpPr>
          <p:nvPr>
            <p:ph type="ftr" sz="quarter" idx="10"/>
          </p:nvPr>
        </p:nvSpPr>
        <p:spPr/>
        <p:txBody>
          <a:bodyPr/>
          <a:lstStyle/>
          <a:p>
            <a:pPr algn="l"/>
            <a:r>
              <a:rPr lang="en-US" i="1">
                <a:latin typeface="Aptos" panose="020B0004020202020204" pitchFamily="34" charset="0"/>
              </a:rPr>
              <a:t>© 2025 KC2026. All Rights Reserved. FIFA World Cup 26™, FIFA World Cup™, World Cup™ and associated trademarks and logos are the property of FIFA.</a:t>
            </a:r>
            <a:endParaRPr lang="en-GB"/>
          </a:p>
        </p:txBody>
      </p:sp>
    </p:spTree>
    <p:extLst>
      <p:ext uri="{BB962C8B-B14F-4D97-AF65-F5344CB8AC3E}">
        <p14:creationId xmlns:p14="http://schemas.microsoft.com/office/powerpoint/2010/main" val="2970960229"/>
      </p:ext>
    </p:extLst>
  </p:cSld>
  <p:clrMapOvr>
    <a:masterClrMapping/>
  </p:clrMapOvr>
</p:sldLayout>
</file>

<file path=ppt/slideLayouts/slideLayout217.xml><?xml version="1.0" encoding="utf-8"?>
<p:sldLayout xmlns:a="http://schemas.openxmlformats.org/drawingml/2006/main" xmlns:r="http://schemas.openxmlformats.org/officeDocument/2006/relationships" xmlns:p="http://schemas.openxmlformats.org/presentationml/2006/main" userDrawn="1">
  <p:cSld name="Blank - Top Banner - Fountain">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D08115D7-2FED-6C35-3FA1-7BA12FE482AD}"/>
              </a:ext>
            </a:extLst>
          </p:cNvPr>
          <p:cNvSpPr>
            <a:spLocks noGrp="1"/>
          </p:cNvSpPr>
          <p:nvPr>
            <p:ph type="ftr" sz="quarter" idx="10"/>
          </p:nvPr>
        </p:nvSpPr>
        <p:spPr/>
        <p:txBody>
          <a:bodyPr/>
          <a:lstStyle/>
          <a:p>
            <a:pPr algn="l"/>
            <a:r>
              <a:rPr lang="en-US" i="1">
                <a:latin typeface="Aptos" panose="020B0004020202020204" pitchFamily="34" charset="0"/>
              </a:rPr>
              <a:t>© 2025 KC2026. All Rights Reserved. FIFA World Cup 26™, FIFA World Cup™, World Cup™ and associated trademarks and logos are the property of FIFA.</a:t>
            </a:r>
            <a:endParaRPr lang="en-GB"/>
          </a:p>
        </p:txBody>
      </p:sp>
      <p:sp>
        <p:nvSpPr>
          <p:cNvPr id="11" name="Rectangle 10">
            <a:extLst>
              <a:ext uri="{FF2B5EF4-FFF2-40B4-BE49-F238E27FC236}">
                <a16:creationId xmlns:a16="http://schemas.microsoft.com/office/drawing/2014/main" id="{E018DA68-F910-3314-D878-B7F7F76584DE}"/>
              </a:ext>
            </a:extLst>
          </p:cNvPr>
          <p:cNvSpPr/>
          <p:nvPr userDrawn="1"/>
        </p:nvSpPr>
        <p:spPr>
          <a:xfrm>
            <a:off x="-1" y="0"/>
            <a:ext cx="12192000" cy="13716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b="0" i="0">
              <a:latin typeface="Aptos" panose="020B0004020202020204" pitchFamily="34" charset="0"/>
            </a:endParaRPr>
          </a:p>
        </p:txBody>
      </p:sp>
      <p:pic>
        <p:nvPicPr>
          <p:cNvPr id="12" name="Picture 11">
            <a:extLst>
              <a:ext uri="{FF2B5EF4-FFF2-40B4-BE49-F238E27FC236}">
                <a16:creationId xmlns:a16="http://schemas.microsoft.com/office/drawing/2014/main" id="{F4E2FEBF-3A7F-0AD6-96BC-CD14406E93A6}"/>
              </a:ext>
            </a:extLst>
          </p:cNvPr>
          <p:cNvPicPr>
            <a:picLocks noChangeAspect="1"/>
          </p:cNvPicPr>
          <p:nvPr userDrawn="1"/>
        </p:nvPicPr>
        <p:blipFill>
          <a:blip r:embed="rId2"/>
          <a:stretch>
            <a:fillRect/>
          </a:stretch>
        </p:blipFill>
        <p:spPr>
          <a:xfrm>
            <a:off x="11317639" y="184332"/>
            <a:ext cx="612000" cy="1020000"/>
          </a:xfrm>
          <a:prstGeom prst="rect">
            <a:avLst/>
          </a:prstGeom>
        </p:spPr>
      </p:pic>
      <p:pic>
        <p:nvPicPr>
          <p:cNvPr id="13" name="Graphic 12">
            <a:extLst>
              <a:ext uri="{FF2B5EF4-FFF2-40B4-BE49-F238E27FC236}">
                <a16:creationId xmlns:a16="http://schemas.microsoft.com/office/drawing/2014/main" id="{BE97073E-BDB4-73DA-A125-04BFE7BF0718}"/>
              </a:ext>
            </a:extLst>
          </p:cNvPr>
          <p:cNvPicPr>
            <a:picLocks noChangeAspect="1"/>
          </p:cNvPicPr>
          <p:nvPr userDrawn="1"/>
        </p:nvPicPr>
        <p:blipFill>
          <a:blip>
            <a:extLst>
              <a:ext uri="{96DAC541-7B7A-43D3-8B79-37D633B846F1}">
                <asvg:svgBlip xmlns:asvg="http://schemas.microsoft.com/office/drawing/2016/SVG/main" r:embed="rId3"/>
              </a:ext>
            </a:extLst>
          </a:blip>
          <a:srcRect l="23384" t="-2066" r="7300" b="80431"/>
          <a:stretch/>
        </p:blipFill>
        <p:spPr>
          <a:xfrm>
            <a:off x="-1" y="162952"/>
            <a:ext cx="9029701" cy="1208648"/>
          </a:xfrm>
          <a:prstGeom prst="rect">
            <a:avLst/>
          </a:prstGeom>
        </p:spPr>
      </p:pic>
      <p:sp>
        <p:nvSpPr>
          <p:cNvPr id="14" name="Text Placeholder 8">
            <a:extLst>
              <a:ext uri="{FF2B5EF4-FFF2-40B4-BE49-F238E27FC236}">
                <a16:creationId xmlns:a16="http://schemas.microsoft.com/office/drawing/2014/main" id="{E15E52C7-AEA3-C392-282C-D334D4D4599A}"/>
              </a:ext>
            </a:extLst>
          </p:cNvPr>
          <p:cNvSpPr>
            <a:spLocks noGrp="1"/>
          </p:cNvSpPr>
          <p:nvPr>
            <p:ph type="body" sz="quarter" idx="13" hasCustomPrompt="1"/>
          </p:nvPr>
        </p:nvSpPr>
        <p:spPr>
          <a:xfrm>
            <a:off x="1524000" y="385961"/>
            <a:ext cx="9144000" cy="676806"/>
          </a:xfrm>
        </p:spPr>
        <p:txBody>
          <a:bodyPr anchor="b">
            <a:noAutofit/>
          </a:bodyPr>
          <a:lstStyle>
            <a:lvl1pPr marL="0" indent="0" algn="ctr">
              <a:lnSpc>
                <a:spcPct val="80000"/>
              </a:lnSpc>
              <a:spcBef>
                <a:spcPts val="0"/>
              </a:spcBef>
              <a:spcAft>
                <a:spcPts val="0"/>
              </a:spcAft>
              <a:buNone/>
              <a:defRPr lang="en-US" sz="3600" b="1" i="0" kern="1200" cap="all" spc="0" baseline="0" dirty="0">
                <a:solidFill>
                  <a:schemeClr val="bg1"/>
                </a:solidFill>
                <a:latin typeface="Aptos Black" panose="020B0004020202020204" pitchFamily="34" charset="0"/>
                <a:ea typeface="Aptos Black" panose="020B0004020202020204" pitchFamily="34" charset="0"/>
                <a:cs typeface="Aptos Black" panose="020B0004020202020204" pitchFamily="34" charset="0"/>
              </a:defRPr>
            </a:lvl1pPr>
          </a:lstStyle>
          <a:p>
            <a:pPr lvl="0"/>
            <a:r>
              <a:rPr lang="en-US"/>
              <a:t>Headline</a:t>
            </a:r>
          </a:p>
        </p:txBody>
      </p:sp>
    </p:spTree>
    <p:extLst>
      <p:ext uri="{BB962C8B-B14F-4D97-AF65-F5344CB8AC3E}">
        <p14:creationId xmlns:p14="http://schemas.microsoft.com/office/powerpoint/2010/main" val="252798052"/>
      </p:ext>
    </p:extLst>
  </p:cSld>
  <p:clrMapOvr>
    <a:masterClrMapping/>
  </p:clrMapOvr>
</p:sldLayout>
</file>

<file path=ppt/slideLayouts/slideLayout218.xml><?xml version="1.0" encoding="utf-8"?>
<p:sldLayout xmlns:a="http://schemas.openxmlformats.org/drawingml/2006/main" xmlns:r="http://schemas.openxmlformats.org/officeDocument/2006/relationships" xmlns:p="http://schemas.openxmlformats.org/presentationml/2006/main" preserve="1" userDrawn="1">
  <p:cSld name="Title Slide">
    <p:bg>
      <p:bgPr>
        <a:solidFill>
          <a:schemeClr val="accent1"/>
        </a:solidFill>
        <a:effectLst/>
      </p:bgPr>
    </p:bg>
    <p:spTree>
      <p:nvGrpSpPr>
        <p:cNvPr id="1" name=""/>
        <p:cNvGrpSpPr/>
        <p:nvPr/>
      </p:nvGrpSpPr>
      <p:grpSpPr>
        <a:xfrm>
          <a:off x="0" y="0"/>
          <a:ext cx="0" cy="0"/>
          <a:chOff x="0" y="0"/>
          <a:chExt cx="0" cy="0"/>
        </a:xfrm>
      </p:grpSpPr>
      <p:pic>
        <p:nvPicPr>
          <p:cNvPr id="7" name="Graphic 6">
            <a:extLst>
              <a:ext uri="{FF2B5EF4-FFF2-40B4-BE49-F238E27FC236}">
                <a16:creationId xmlns:a16="http://schemas.microsoft.com/office/drawing/2014/main" id="{6554937F-DEAE-F273-7133-193BEEFC9DAF}"/>
              </a:ext>
            </a:extLst>
          </p:cNvPr>
          <p:cNvPicPr>
            <a:picLocks noChangeAspect="1"/>
          </p:cNvPicPr>
          <p:nvPr userDrawn="1"/>
        </p:nvPicPr>
        <p:blipFill>
          <a:blip>
            <a:extLst>
              <a:ext uri="{96DAC541-7B7A-43D3-8B79-37D633B846F1}">
                <asvg:svgBlip xmlns:asvg="http://schemas.microsoft.com/office/drawing/2016/SVG/main" r:embed="rId2"/>
              </a:ext>
            </a:extLst>
          </a:blip>
          <a:srcRect l="43386" b="41844"/>
          <a:stretch/>
        </p:blipFill>
        <p:spPr>
          <a:xfrm>
            <a:off x="0" y="2947800"/>
            <a:ext cx="8915400" cy="3927673"/>
          </a:xfrm>
          <a:prstGeom prst="rect">
            <a:avLst/>
          </a:prstGeom>
        </p:spPr>
      </p:pic>
      <p:sp>
        <p:nvSpPr>
          <p:cNvPr id="8" name="Subtitle 2">
            <a:extLst>
              <a:ext uri="{FF2B5EF4-FFF2-40B4-BE49-F238E27FC236}">
                <a16:creationId xmlns:a16="http://schemas.microsoft.com/office/drawing/2014/main" id="{9324C1D3-8AB4-AAB5-7B7F-87203FD6E6B0}"/>
              </a:ext>
            </a:extLst>
          </p:cNvPr>
          <p:cNvSpPr>
            <a:spLocks noGrp="1"/>
          </p:cNvSpPr>
          <p:nvPr>
            <p:ph type="subTitle" idx="1" hasCustomPrompt="1"/>
          </p:nvPr>
        </p:nvSpPr>
        <p:spPr>
          <a:xfrm>
            <a:off x="381000" y="2055337"/>
            <a:ext cx="7517432" cy="385531"/>
          </a:xfrm>
        </p:spPr>
        <p:txBody>
          <a:bodyPr anchor="t" anchorCtr="0">
            <a:noAutofit/>
          </a:bodyPr>
          <a:lstStyle>
            <a:lvl1pPr marL="0" indent="0" algn="l">
              <a:buNone/>
              <a:defRPr sz="2400">
                <a:solidFill>
                  <a:schemeClr val="bg1"/>
                </a:solidFill>
              </a:defRPr>
            </a:lvl1pPr>
            <a:lvl2pPr marL="0" indent="0" algn="l">
              <a:buNone/>
              <a:defRPr i="1">
                <a:solidFill>
                  <a:schemeClr val="bg1"/>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pPr lvl="0"/>
            <a:r>
              <a:rPr lang="en-US"/>
              <a:t>Click to edit Subtitle</a:t>
            </a:r>
          </a:p>
        </p:txBody>
      </p:sp>
      <p:sp>
        <p:nvSpPr>
          <p:cNvPr id="9" name="Text Placeholder 10">
            <a:extLst>
              <a:ext uri="{FF2B5EF4-FFF2-40B4-BE49-F238E27FC236}">
                <a16:creationId xmlns:a16="http://schemas.microsoft.com/office/drawing/2014/main" id="{15D9225D-4117-7A9B-A2A9-FADC283FC86E}"/>
              </a:ext>
            </a:extLst>
          </p:cNvPr>
          <p:cNvSpPr>
            <a:spLocks noGrp="1"/>
          </p:cNvSpPr>
          <p:nvPr>
            <p:ph type="body" sz="quarter" idx="14" hasCustomPrompt="1"/>
          </p:nvPr>
        </p:nvSpPr>
        <p:spPr>
          <a:xfrm>
            <a:off x="381000" y="2507962"/>
            <a:ext cx="7517432" cy="466305"/>
          </a:xfrm>
        </p:spPr>
        <p:txBody>
          <a:bodyPr/>
          <a:lstStyle>
            <a:lvl1pPr marL="0" indent="0">
              <a:buNone/>
              <a:defRPr b="0" i="0">
                <a:solidFill>
                  <a:schemeClr val="bg1"/>
                </a:solidFill>
                <a:latin typeface="Aptos" panose="020B0004020202020204" pitchFamily="34" charset="0"/>
              </a:defRPr>
            </a:lvl1pPr>
            <a:lvl2pPr marL="228600" indent="0">
              <a:buNone/>
              <a:defRPr>
                <a:solidFill>
                  <a:schemeClr val="bg1"/>
                </a:solidFill>
              </a:defRPr>
            </a:lvl2pPr>
            <a:lvl3pPr marL="457200" indent="0">
              <a:buNone/>
              <a:defRPr>
                <a:solidFill>
                  <a:schemeClr val="bg1"/>
                </a:solidFill>
              </a:defRPr>
            </a:lvl3pPr>
            <a:lvl4pPr marL="685800" indent="0">
              <a:buNone/>
              <a:defRPr>
                <a:solidFill>
                  <a:schemeClr val="bg1"/>
                </a:solidFill>
              </a:defRPr>
            </a:lvl4pPr>
            <a:lvl5pPr marL="914400" indent="0">
              <a:buNone/>
              <a:defRPr>
                <a:solidFill>
                  <a:schemeClr val="bg1"/>
                </a:solidFill>
              </a:defRPr>
            </a:lvl5pPr>
          </a:lstStyle>
          <a:p>
            <a:pPr lvl="0"/>
            <a:r>
              <a:rPr lang="en-US"/>
              <a:t>Date  |  Presenter</a:t>
            </a:r>
          </a:p>
        </p:txBody>
      </p:sp>
      <p:sp>
        <p:nvSpPr>
          <p:cNvPr id="10" name="Text Placeholder 20">
            <a:extLst>
              <a:ext uri="{FF2B5EF4-FFF2-40B4-BE49-F238E27FC236}">
                <a16:creationId xmlns:a16="http://schemas.microsoft.com/office/drawing/2014/main" id="{B6BC814F-ECD2-0E8E-D191-FA9B349D98C4}"/>
              </a:ext>
            </a:extLst>
          </p:cNvPr>
          <p:cNvSpPr>
            <a:spLocks noGrp="1"/>
          </p:cNvSpPr>
          <p:nvPr>
            <p:ph type="body" sz="quarter" idx="15" hasCustomPrompt="1"/>
          </p:nvPr>
        </p:nvSpPr>
        <p:spPr>
          <a:xfrm>
            <a:off x="381000" y="398362"/>
            <a:ext cx="8534400" cy="1656975"/>
          </a:xfrm>
        </p:spPr>
        <p:txBody>
          <a:bodyPr anchor="b"/>
          <a:lstStyle>
            <a:lvl1pPr marL="0" indent="0">
              <a:lnSpc>
                <a:spcPct val="80000"/>
              </a:lnSpc>
              <a:buNone/>
              <a:defRPr lang="en-US" sz="5400" b="1" i="0" kern="1200" cap="all" baseline="0" dirty="0" smtClean="0">
                <a:solidFill>
                  <a:schemeClr val="accent6"/>
                </a:solidFill>
                <a:latin typeface="Aptos Black" panose="020B0004020202020204" pitchFamily="34" charset="0"/>
                <a:ea typeface="+mj-ea"/>
                <a:cs typeface="+mj-cs"/>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External Title Slide</a:t>
            </a:r>
          </a:p>
        </p:txBody>
      </p:sp>
      <p:sp>
        <p:nvSpPr>
          <p:cNvPr id="14" name="Rectangle 13">
            <a:extLst>
              <a:ext uri="{FF2B5EF4-FFF2-40B4-BE49-F238E27FC236}">
                <a16:creationId xmlns:a16="http://schemas.microsoft.com/office/drawing/2014/main" id="{BA90ACFF-F660-729E-0C68-CF1D9C9A0D37}"/>
              </a:ext>
            </a:extLst>
          </p:cNvPr>
          <p:cNvSpPr>
            <a:spLocks noGrp="1" noRot="1" noMove="1" noResize="1" noEditPoints="1" noAdjustHandles="1" noChangeArrowheads="1" noChangeShapeType="1"/>
          </p:cNvSpPr>
          <p:nvPr userDrawn="1"/>
        </p:nvSpPr>
        <p:spPr>
          <a:xfrm>
            <a:off x="11266098" y="76199"/>
            <a:ext cx="724619" cy="1143001"/>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C30CD467-2673-5592-44FF-E4631E107BE1}"/>
              </a:ext>
            </a:extLst>
          </p:cNvPr>
          <p:cNvPicPr>
            <a:picLocks noChangeAspect="1"/>
          </p:cNvPicPr>
          <p:nvPr userDrawn="1"/>
        </p:nvPicPr>
        <p:blipFill>
          <a:blip r:embed="rId3"/>
          <a:srcRect l="37799" t="36701" r="39392" b="36485"/>
          <a:stretch>
            <a:fillRect/>
          </a:stretch>
        </p:blipFill>
        <p:spPr>
          <a:xfrm>
            <a:off x="9620292" y="76199"/>
            <a:ext cx="2370425" cy="3715408"/>
          </a:xfrm>
          <a:prstGeom prst="rect">
            <a:avLst/>
          </a:prstGeom>
        </p:spPr>
      </p:pic>
      <p:sp>
        <p:nvSpPr>
          <p:cNvPr id="2" name="Footer Placeholder 2">
            <a:extLst>
              <a:ext uri="{FF2B5EF4-FFF2-40B4-BE49-F238E27FC236}">
                <a16:creationId xmlns:a16="http://schemas.microsoft.com/office/drawing/2014/main" id="{86FF62B0-1C39-C88C-D436-D97AC90D3087}"/>
              </a:ext>
            </a:extLst>
          </p:cNvPr>
          <p:cNvSpPr txBox="1">
            <a:spLocks/>
          </p:cNvSpPr>
          <p:nvPr userDrawn="1"/>
        </p:nvSpPr>
        <p:spPr>
          <a:xfrm>
            <a:off x="407368" y="6573600"/>
            <a:ext cx="7479332" cy="18000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800" b="0" i="1" u="none" strike="noStrike" kern="1200" cap="none" spc="0" normalizeH="0" baseline="0" noProof="0">
                <a:ln>
                  <a:noFill/>
                </a:ln>
                <a:solidFill>
                  <a:srgbClr val="FFFFFF"/>
                </a:solidFill>
                <a:effectLst/>
                <a:uLnTx/>
                <a:uFillTx/>
                <a:latin typeface="Aptos" panose="020B0004020202020204" pitchFamily="34" charset="0"/>
                <a:ea typeface="+mn-ea"/>
                <a:cs typeface="+mn-cs"/>
              </a:rPr>
              <a:t>© 2026 KC2026. All Rights Reserved. FIFA World Cup 26™, FIFA World Cup™, World Cup™ and associated trademarks and logos are the property of FIFA.</a:t>
            </a:r>
            <a:endParaRPr kumimoji="0" lang="en-GB" sz="800" b="0" i="0" u="none" strike="noStrike" kern="1200" cap="none" spc="0" normalizeH="0" baseline="0" noProof="0">
              <a:ln>
                <a:noFill/>
              </a:ln>
              <a:solidFill>
                <a:srgbClr val="FFFFFF"/>
              </a:solidFill>
              <a:effectLst/>
              <a:uLnTx/>
              <a:uFillTx/>
              <a:latin typeface="Aptos" panose="02110004020202020204"/>
              <a:ea typeface="+mn-ea"/>
              <a:cs typeface="+mn-cs"/>
            </a:endParaRPr>
          </a:p>
        </p:txBody>
      </p:sp>
    </p:spTree>
    <p:extLst>
      <p:ext uri="{BB962C8B-B14F-4D97-AF65-F5344CB8AC3E}">
        <p14:creationId xmlns:p14="http://schemas.microsoft.com/office/powerpoint/2010/main" val="2589355895"/>
      </p:ext>
    </p:extLst>
  </p:cSld>
  <p:clrMapOvr>
    <a:masterClrMapping/>
  </p:clrMapOvr>
</p:sldLayout>
</file>

<file path=ppt/slideLayouts/slideLayout219.xml><?xml version="1.0" encoding="utf-8"?>
<p:sldLayout xmlns:a="http://schemas.openxmlformats.org/drawingml/2006/main" xmlns:r="http://schemas.openxmlformats.org/officeDocument/2006/relationships" xmlns:p="http://schemas.openxmlformats.org/presentationml/2006/main" preserve="1" userDrawn="1">
  <p:cSld name="Divider slide">
    <p:bg>
      <p:bgPr>
        <a:solidFill>
          <a:schemeClr val="accent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BA90ACFF-F660-729E-0C68-CF1D9C9A0D37}"/>
              </a:ext>
            </a:extLst>
          </p:cNvPr>
          <p:cNvSpPr>
            <a:spLocks noGrp="1" noRot="1" noMove="1" noResize="1" noEditPoints="1" noAdjustHandles="1" noChangeArrowheads="1" noChangeShapeType="1"/>
          </p:cNvSpPr>
          <p:nvPr userDrawn="1"/>
        </p:nvSpPr>
        <p:spPr>
          <a:xfrm>
            <a:off x="11266098" y="76199"/>
            <a:ext cx="724619" cy="1143001"/>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lide Number Placeholder 3">
            <a:extLst>
              <a:ext uri="{FF2B5EF4-FFF2-40B4-BE49-F238E27FC236}">
                <a16:creationId xmlns:a16="http://schemas.microsoft.com/office/drawing/2014/main" id="{1D406E88-78F3-DCE5-B8A2-678ECCEEA32C}"/>
              </a:ext>
            </a:extLst>
          </p:cNvPr>
          <p:cNvSpPr>
            <a:spLocks noGrp="1"/>
          </p:cNvSpPr>
          <p:nvPr>
            <p:ph type="sldNum" sz="quarter" idx="11"/>
          </p:nvPr>
        </p:nvSpPr>
        <p:spPr>
          <a:xfrm>
            <a:off x="11424000" y="6573600"/>
            <a:ext cx="384000" cy="180000"/>
          </a:xfrm>
        </p:spPr>
        <p:txBody>
          <a:bodyPr/>
          <a:lstStyle>
            <a:lvl1pPr>
              <a:defRPr>
                <a:solidFill>
                  <a:schemeClr val="bg1"/>
                </a:solidFill>
              </a:defRPr>
            </a:lvl1pPr>
          </a:lstStyle>
          <a:p>
            <a:fld id="{BCC574E5-598D-4C19-A93D-1F2ADF65AC13}" type="slidenum">
              <a:rPr lang="en-GB" smtClean="0"/>
              <a:pPr/>
              <a:t>‹#›</a:t>
            </a:fld>
            <a:endParaRPr lang="en-GB"/>
          </a:p>
        </p:txBody>
      </p:sp>
      <p:pic>
        <p:nvPicPr>
          <p:cNvPr id="4" name="Graphic 3">
            <a:extLst>
              <a:ext uri="{FF2B5EF4-FFF2-40B4-BE49-F238E27FC236}">
                <a16:creationId xmlns:a16="http://schemas.microsoft.com/office/drawing/2014/main" id="{C3662675-FE4A-CD02-7E38-A18BD44B5949}"/>
              </a:ext>
            </a:extLst>
          </p:cNvPr>
          <p:cNvPicPr>
            <a:picLocks noChangeAspect="1"/>
          </p:cNvPicPr>
          <p:nvPr userDrawn="1"/>
        </p:nvPicPr>
        <p:blipFill>
          <a:blip>
            <a:extLst>
              <a:ext uri="{96DAC541-7B7A-43D3-8B79-37D633B846F1}">
                <asvg:svgBlip xmlns:asvg="http://schemas.microsoft.com/office/drawing/2016/SVG/main" r:embed="rId2"/>
              </a:ext>
            </a:extLst>
          </a:blip>
          <a:srcRect r="42536" b="41964"/>
          <a:stretch/>
        </p:blipFill>
        <p:spPr>
          <a:xfrm>
            <a:off x="3142785" y="2938507"/>
            <a:ext cx="9049215" cy="3919493"/>
          </a:xfrm>
          <a:prstGeom prst="rect">
            <a:avLst/>
          </a:prstGeom>
        </p:spPr>
      </p:pic>
      <p:sp>
        <p:nvSpPr>
          <p:cNvPr id="5" name="Text Placeholder 20">
            <a:extLst>
              <a:ext uri="{FF2B5EF4-FFF2-40B4-BE49-F238E27FC236}">
                <a16:creationId xmlns:a16="http://schemas.microsoft.com/office/drawing/2014/main" id="{BEA1A9C8-D74C-A928-2BB6-8B0D88F30370}"/>
              </a:ext>
            </a:extLst>
          </p:cNvPr>
          <p:cNvSpPr>
            <a:spLocks noGrp="1"/>
          </p:cNvSpPr>
          <p:nvPr>
            <p:ph type="body" sz="quarter" idx="15" hasCustomPrompt="1"/>
          </p:nvPr>
        </p:nvSpPr>
        <p:spPr>
          <a:xfrm>
            <a:off x="381000" y="835024"/>
            <a:ext cx="11427000" cy="2994026"/>
          </a:xfrm>
        </p:spPr>
        <p:txBody>
          <a:bodyPr anchor="ctr"/>
          <a:lstStyle>
            <a:lvl1pPr marL="0" indent="0" algn="l">
              <a:lnSpc>
                <a:spcPct val="80000"/>
              </a:lnSpc>
              <a:buNone/>
              <a:defRPr lang="en-US" sz="5400" b="1" i="0" kern="1200" cap="all" baseline="0" dirty="0" smtClean="0">
                <a:solidFill>
                  <a:schemeClr val="bg1"/>
                </a:solidFill>
                <a:latin typeface="Aptos Black" panose="020B0004020202020204" pitchFamily="34" charset="0"/>
                <a:ea typeface="+mj-ea"/>
                <a:cs typeface="+mj-cs"/>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Divider Slide</a:t>
            </a:r>
          </a:p>
        </p:txBody>
      </p:sp>
      <p:pic>
        <p:nvPicPr>
          <p:cNvPr id="2" name="Picture 1">
            <a:extLst>
              <a:ext uri="{FF2B5EF4-FFF2-40B4-BE49-F238E27FC236}">
                <a16:creationId xmlns:a16="http://schemas.microsoft.com/office/drawing/2014/main" id="{1D19EBEF-B9FB-32E9-0BCC-8D411BF879EA}"/>
              </a:ext>
            </a:extLst>
          </p:cNvPr>
          <p:cNvPicPr>
            <a:picLocks noChangeAspect="1"/>
          </p:cNvPicPr>
          <p:nvPr userDrawn="1"/>
        </p:nvPicPr>
        <p:blipFill>
          <a:blip r:embed="rId3"/>
          <a:stretch>
            <a:fillRect/>
          </a:stretch>
        </p:blipFill>
        <p:spPr>
          <a:xfrm>
            <a:off x="10870330" y="-304800"/>
            <a:ext cx="1491339" cy="1988452"/>
          </a:xfrm>
          <a:prstGeom prst="rect">
            <a:avLst/>
          </a:prstGeom>
        </p:spPr>
      </p:pic>
      <p:sp>
        <p:nvSpPr>
          <p:cNvPr id="6" name="Footer Placeholder 1">
            <a:extLst>
              <a:ext uri="{FF2B5EF4-FFF2-40B4-BE49-F238E27FC236}">
                <a16:creationId xmlns:a16="http://schemas.microsoft.com/office/drawing/2014/main" id="{113C4C27-0153-1102-465D-4C7F90D46565}"/>
              </a:ext>
            </a:extLst>
          </p:cNvPr>
          <p:cNvSpPr>
            <a:spLocks noGrp="1"/>
          </p:cNvSpPr>
          <p:nvPr>
            <p:ph type="ftr" sz="quarter" idx="10"/>
          </p:nvPr>
        </p:nvSpPr>
        <p:spPr>
          <a:xfrm>
            <a:off x="407368" y="6573600"/>
            <a:ext cx="10872632" cy="180000"/>
          </a:xfrm>
        </p:spPr>
        <p:txBody>
          <a:bodyPr/>
          <a:lstStyle/>
          <a:p>
            <a:pPr algn="l"/>
            <a:r>
              <a:rPr lang="en-US" i="1">
                <a:solidFill>
                  <a:schemeClr val="bg1"/>
                </a:solidFill>
                <a:latin typeface="Aptos" panose="020B0004020202020204" pitchFamily="34" charset="0"/>
              </a:rPr>
              <a:t>© 2026 KC2026. All Rights Reserved. FIFA World Cup 26™, FIFA World Cup™, World Cup™ and associated trademarks and logos are the property of FIFA.</a:t>
            </a:r>
            <a:endParaRPr lang="en-GB">
              <a:solidFill>
                <a:schemeClr val="bg1"/>
              </a:solidFill>
            </a:endParaRPr>
          </a:p>
        </p:txBody>
      </p:sp>
    </p:spTree>
    <p:extLst>
      <p:ext uri="{BB962C8B-B14F-4D97-AF65-F5344CB8AC3E}">
        <p14:creationId xmlns:p14="http://schemas.microsoft.com/office/powerpoint/2010/main" val="1753708159"/>
      </p:ext>
    </p:extLst>
  </p:cSld>
  <p:clrMapOvr>
    <a:masterClrMapping/>
  </p:clrMapOvr>
</p:sldLayout>
</file>

<file path=ppt/slideLayouts/slideLayout220.xml><?xml version="1.0" encoding="utf-8"?>
<p:sldLayout xmlns:a="http://schemas.openxmlformats.org/drawingml/2006/main" xmlns:r="http://schemas.openxmlformats.org/officeDocument/2006/relationships" xmlns:p="http://schemas.openxmlformats.org/presentationml/2006/main" preserve="1" userDrawn="1">
  <p:cSld name="1_Divider slide">
    <p:bg>
      <p:bgPr>
        <a:solidFill>
          <a:schemeClr val="accent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BA90ACFF-F660-729E-0C68-CF1D9C9A0D37}"/>
              </a:ext>
            </a:extLst>
          </p:cNvPr>
          <p:cNvSpPr>
            <a:spLocks noGrp="1" noRot="1" noMove="1" noResize="1" noEditPoints="1" noAdjustHandles="1" noChangeArrowheads="1" noChangeShapeType="1"/>
          </p:cNvSpPr>
          <p:nvPr userDrawn="1"/>
        </p:nvSpPr>
        <p:spPr>
          <a:xfrm>
            <a:off x="11266098" y="76199"/>
            <a:ext cx="724619" cy="1143001"/>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lide Number Placeholder 3">
            <a:extLst>
              <a:ext uri="{FF2B5EF4-FFF2-40B4-BE49-F238E27FC236}">
                <a16:creationId xmlns:a16="http://schemas.microsoft.com/office/drawing/2014/main" id="{1D406E88-78F3-DCE5-B8A2-678ECCEEA32C}"/>
              </a:ext>
            </a:extLst>
          </p:cNvPr>
          <p:cNvSpPr>
            <a:spLocks noGrp="1"/>
          </p:cNvSpPr>
          <p:nvPr>
            <p:ph type="sldNum" sz="quarter" idx="11"/>
          </p:nvPr>
        </p:nvSpPr>
        <p:spPr>
          <a:xfrm>
            <a:off x="11424000" y="6573600"/>
            <a:ext cx="384000" cy="180000"/>
          </a:xfrm>
        </p:spPr>
        <p:txBody>
          <a:bodyPr/>
          <a:lstStyle>
            <a:lvl1pPr>
              <a:defRPr>
                <a:solidFill>
                  <a:schemeClr val="bg1"/>
                </a:solidFill>
              </a:defRPr>
            </a:lvl1pPr>
          </a:lstStyle>
          <a:p>
            <a:fld id="{BCC574E5-598D-4C19-A93D-1F2ADF65AC13}" type="slidenum">
              <a:rPr lang="en-GB" smtClean="0"/>
              <a:pPr/>
              <a:t>‹#›</a:t>
            </a:fld>
            <a:endParaRPr lang="en-GB"/>
          </a:p>
        </p:txBody>
      </p:sp>
      <p:pic>
        <p:nvPicPr>
          <p:cNvPr id="9" name="Picture 8">
            <a:extLst>
              <a:ext uri="{FF2B5EF4-FFF2-40B4-BE49-F238E27FC236}">
                <a16:creationId xmlns:a16="http://schemas.microsoft.com/office/drawing/2014/main" id="{EA0C8F6C-B8CA-171A-E1E0-6512A0B8C330}"/>
              </a:ext>
            </a:extLst>
          </p:cNvPr>
          <p:cNvPicPr>
            <a:picLocks noChangeAspect="1"/>
          </p:cNvPicPr>
          <p:nvPr userDrawn="1"/>
        </p:nvPicPr>
        <p:blipFill>
          <a:blip r:embed="rId2"/>
          <a:stretch>
            <a:fillRect/>
          </a:stretch>
        </p:blipFill>
        <p:spPr>
          <a:xfrm>
            <a:off x="10870330" y="-304800"/>
            <a:ext cx="1491339" cy="1988452"/>
          </a:xfrm>
          <a:prstGeom prst="rect">
            <a:avLst/>
          </a:prstGeom>
        </p:spPr>
      </p:pic>
      <p:sp>
        <p:nvSpPr>
          <p:cNvPr id="4" name="Footer Placeholder 2">
            <a:extLst>
              <a:ext uri="{FF2B5EF4-FFF2-40B4-BE49-F238E27FC236}">
                <a16:creationId xmlns:a16="http://schemas.microsoft.com/office/drawing/2014/main" id="{3E7D2E11-6501-4D60-F0B2-D6ED999876EA}"/>
              </a:ext>
            </a:extLst>
          </p:cNvPr>
          <p:cNvSpPr txBox="1">
            <a:spLocks/>
          </p:cNvSpPr>
          <p:nvPr userDrawn="1"/>
        </p:nvSpPr>
        <p:spPr>
          <a:xfrm>
            <a:off x="407368" y="6573600"/>
            <a:ext cx="7479332" cy="18000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800" b="0" i="1" u="none" strike="noStrike" kern="1200" cap="none" spc="0" normalizeH="0" baseline="0" noProof="0">
                <a:ln>
                  <a:noFill/>
                </a:ln>
                <a:solidFill>
                  <a:srgbClr val="FFFFFF"/>
                </a:solidFill>
                <a:effectLst/>
                <a:uLnTx/>
                <a:uFillTx/>
                <a:latin typeface="Aptos" panose="020B0004020202020204" pitchFamily="34" charset="0"/>
                <a:ea typeface="+mn-ea"/>
                <a:cs typeface="+mn-cs"/>
              </a:rPr>
              <a:t>© 2026 KC2026. All Rights Reserved. FIFA World Cup 26™, FIFA World Cup™, World Cup™ and associated trademarks and logos are the property of FIFA.</a:t>
            </a:r>
            <a:endParaRPr kumimoji="0" lang="en-GB" sz="800" b="0" i="0" u="none" strike="noStrike" kern="1200" cap="none" spc="0" normalizeH="0" baseline="0" noProof="0">
              <a:ln>
                <a:noFill/>
              </a:ln>
              <a:solidFill>
                <a:srgbClr val="FFFFFF"/>
              </a:solidFill>
              <a:effectLst/>
              <a:uLnTx/>
              <a:uFillTx/>
              <a:latin typeface="Aptos" panose="02110004020202020204"/>
              <a:ea typeface="+mn-ea"/>
              <a:cs typeface="+mn-cs"/>
            </a:endParaRPr>
          </a:p>
        </p:txBody>
      </p:sp>
    </p:spTree>
    <p:extLst>
      <p:ext uri="{BB962C8B-B14F-4D97-AF65-F5344CB8AC3E}">
        <p14:creationId xmlns:p14="http://schemas.microsoft.com/office/powerpoint/2010/main" val="4032871417"/>
      </p:ext>
    </p:extLst>
  </p:cSld>
  <p:clrMapOvr>
    <a:masterClrMapping/>
  </p:clrMapOvr>
</p:sldLayout>
</file>

<file path=ppt/slideLayouts/slideLayout221.xml><?xml version="1.0" encoding="utf-8"?>
<p:sldLayout xmlns:a="http://schemas.openxmlformats.org/drawingml/2006/main" xmlns:r="http://schemas.openxmlformats.org/officeDocument/2006/relationships" xmlns:p="http://schemas.openxmlformats.org/presentationml/2006/main" preserve="1" userDrawn="1">
  <p:cSld name="Countdown">
    <p:bg>
      <p:bgPr>
        <a:solidFill>
          <a:schemeClr val="accent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BA90ACFF-F660-729E-0C68-CF1D9C9A0D37}"/>
              </a:ext>
            </a:extLst>
          </p:cNvPr>
          <p:cNvSpPr>
            <a:spLocks noGrp="1" noRot="1" noMove="1" noResize="1" noEditPoints="1" noAdjustHandles="1" noChangeArrowheads="1" noChangeShapeType="1"/>
          </p:cNvSpPr>
          <p:nvPr userDrawn="1"/>
        </p:nvSpPr>
        <p:spPr>
          <a:xfrm>
            <a:off x="11266098" y="76199"/>
            <a:ext cx="724619" cy="1143001"/>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Slide Number Placeholder 3">
            <a:extLst>
              <a:ext uri="{FF2B5EF4-FFF2-40B4-BE49-F238E27FC236}">
                <a16:creationId xmlns:a16="http://schemas.microsoft.com/office/drawing/2014/main" id="{FEF4C72A-68CD-811A-8B1D-86A7C65FD247}"/>
              </a:ext>
            </a:extLst>
          </p:cNvPr>
          <p:cNvSpPr>
            <a:spLocks noGrp="1"/>
          </p:cNvSpPr>
          <p:nvPr>
            <p:ph type="sldNum" sz="quarter" idx="11"/>
          </p:nvPr>
        </p:nvSpPr>
        <p:spPr>
          <a:xfrm>
            <a:off x="11424000" y="6573600"/>
            <a:ext cx="384000" cy="180000"/>
          </a:xfrm>
        </p:spPr>
        <p:txBody>
          <a:bodyPr/>
          <a:lstStyle>
            <a:lvl1pPr>
              <a:defRPr>
                <a:solidFill>
                  <a:schemeClr val="bg1"/>
                </a:solidFill>
              </a:defRPr>
            </a:lvl1pPr>
          </a:lstStyle>
          <a:p>
            <a:fld id="{BCC574E5-598D-4C19-A93D-1F2ADF65AC13}" type="slidenum">
              <a:rPr lang="en-GB" smtClean="0"/>
              <a:pPr/>
              <a:t>‹#›</a:t>
            </a:fld>
            <a:endParaRPr lang="en-GB"/>
          </a:p>
        </p:txBody>
      </p:sp>
      <p:pic>
        <p:nvPicPr>
          <p:cNvPr id="7" name="Graphic 6">
            <a:extLst>
              <a:ext uri="{FF2B5EF4-FFF2-40B4-BE49-F238E27FC236}">
                <a16:creationId xmlns:a16="http://schemas.microsoft.com/office/drawing/2014/main" id="{E9A2CCB8-86A7-F9E3-BE2A-FF2ADA94B05F}"/>
              </a:ext>
            </a:extLst>
          </p:cNvPr>
          <p:cNvPicPr>
            <a:picLocks noChangeAspect="1"/>
          </p:cNvPicPr>
          <p:nvPr userDrawn="1"/>
        </p:nvPicPr>
        <p:blipFill>
          <a:blip>
            <a:extLst>
              <a:ext uri="{96DAC541-7B7A-43D3-8B79-37D633B846F1}">
                <asvg:svgBlip xmlns:asvg="http://schemas.microsoft.com/office/drawing/2016/SVG/main" r:embed="rId2"/>
              </a:ext>
            </a:extLst>
          </a:blip>
          <a:srcRect r="42536" b="41964"/>
          <a:stretch/>
        </p:blipFill>
        <p:spPr>
          <a:xfrm>
            <a:off x="3142785" y="2938507"/>
            <a:ext cx="9049215" cy="3919493"/>
          </a:xfrm>
          <a:prstGeom prst="rect">
            <a:avLst/>
          </a:prstGeom>
        </p:spPr>
      </p:pic>
      <p:sp>
        <p:nvSpPr>
          <p:cNvPr id="8" name="TextBox 7">
            <a:extLst>
              <a:ext uri="{FF2B5EF4-FFF2-40B4-BE49-F238E27FC236}">
                <a16:creationId xmlns:a16="http://schemas.microsoft.com/office/drawing/2014/main" id="{CD2D9D91-EA97-DAB5-1721-4857210531CD}"/>
              </a:ext>
            </a:extLst>
          </p:cNvPr>
          <p:cNvSpPr txBox="1"/>
          <p:nvPr userDrawn="1"/>
        </p:nvSpPr>
        <p:spPr>
          <a:xfrm>
            <a:off x="2362200" y="4045403"/>
            <a:ext cx="7467600" cy="1446550"/>
          </a:xfrm>
          <a:prstGeom prst="rect">
            <a:avLst/>
          </a:prstGeom>
          <a:noFill/>
        </p:spPr>
        <p:txBody>
          <a:bodyPr wrap="square" rtlCol="0">
            <a:spAutoFit/>
          </a:bodyPr>
          <a:lstStyle/>
          <a:p>
            <a:pPr algn="ctr"/>
            <a:r>
              <a:rPr lang="en-US" sz="8800" b="1">
                <a:solidFill>
                  <a:schemeClr val="bg1"/>
                </a:solidFill>
                <a:latin typeface="Aptos Black" panose="020B0004020202020204" pitchFamily="34" charset="0"/>
              </a:rPr>
              <a:t>DAYS TO GO</a:t>
            </a:r>
          </a:p>
        </p:txBody>
      </p:sp>
      <p:sp>
        <p:nvSpPr>
          <p:cNvPr id="10" name="Text Placeholder 7">
            <a:extLst>
              <a:ext uri="{FF2B5EF4-FFF2-40B4-BE49-F238E27FC236}">
                <a16:creationId xmlns:a16="http://schemas.microsoft.com/office/drawing/2014/main" id="{E3B930A7-7500-6EEA-7B7C-9A21ECE67C68}"/>
              </a:ext>
            </a:extLst>
          </p:cNvPr>
          <p:cNvSpPr>
            <a:spLocks noGrp="1"/>
          </p:cNvSpPr>
          <p:nvPr>
            <p:ph type="body" sz="quarter" idx="12" hasCustomPrompt="1"/>
          </p:nvPr>
        </p:nvSpPr>
        <p:spPr>
          <a:xfrm>
            <a:off x="2357051" y="384089"/>
            <a:ext cx="7467600" cy="4000500"/>
          </a:xfrm>
        </p:spPr>
        <p:txBody>
          <a:bodyPr/>
          <a:lstStyle>
            <a:lvl1pPr marL="0" indent="0" algn="ctr">
              <a:buNone/>
              <a:defRPr sz="30000" b="1" i="0">
                <a:solidFill>
                  <a:schemeClr val="accent6"/>
                </a:solidFill>
                <a:latin typeface="Aptos Black" panose="020B0004020202020204" pitchFamily="34" charset="0"/>
              </a:defRPr>
            </a:lvl1pPr>
          </a:lstStyle>
          <a:p>
            <a:pPr lvl="0"/>
            <a:r>
              <a:rPr lang="en-US"/>
              <a:t>000</a:t>
            </a:r>
          </a:p>
        </p:txBody>
      </p:sp>
      <p:sp>
        <p:nvSpPr>
          <p:cNvPr id="11" name="Footer Placeholder 1">
            <a:extLst>
              <a:ext uri="{FF2B5EF4-FFF2-40B4-BE49-F238E27FC236}">
                <a16:creationId xmlns:a16="http://schemas.microsoft.com/office/drawing/2014/main" id="{01D3D52D-0296-57CD-E28A-8CE95F7FC43E}"/>
              </a:ext>
            </a:extLst>
          </p:cNvPr>
          <p:cNvSpPr>
            <a:spLocks noGrp="1"/>
          </p:cNvSpPr>
          <p:nvPr>
            <p:ph type="ftr" sz="quarter" idx="10"/>
          </p:nvPr>
        </p:nvSpPr>
        <p:spPr>
          <a:xfrm>
            <a:off x="407368" y="6573600"/>
            <a:ext cx="10872632" cy="180000"/>
          </a:xfrm>
        </p:spPr>
        <p:txBody>
          <a:bodyPr/>
          <a:lstStyle/>
          <a:p>
            <a:pPr algn="l"/>
            <a:r>
              <a:rPr lang="en-US" i="1">
                <a:solidFill>
                  <a:schemeClr val="bg1"/>
                </a:solidFill>
                <a:latin typeface="Aptos" panose="020B0004020202020204" pitchFamily="34" charset="0"/>
              </a:rPr>
              <a:t>© 2026 KC2026. All Rights Reserved. FIFA World Cup 26™, FIFA World Cup™, World Cup™ and associated trademarks and logos are the property of FIFA.</a:t>
            </a:r>
            <a:endParaRPr lang="en-GB">
              <a:solidFill>
                <a:schemeClr val="bg1"/>
              </a:solidFill>
            </a:endParaRPr>
          </a:p>
        </p:txBody>
      </p:sp>
      <p:pic>
        <p:nvPicPr>
          <p:cNvPr id="3" name="Picture 2">
            <a:extLst>
              <a:ext uri="{FF2B5EF4-FFF2-40B4-BE49-F238E27FC236}">
                <a16:creationId xmlns:a16="http://schemas.microsoft.com/office/drawing/2014/main" id="{513ACF39-88C1-6339-BBAE-66DF5B2F2400}"/>
              </a:ext>
            </a:extLst>
          </p:cNvPr>
          <p:cNvPicPr>
            <a:picLocks noChangeAspect="1"/>
          </p:cNvPicPr>
          <p:nvPr userDrawn="1"/>
        </p:nvPicPr>
        <p:blipFill>
          <a:blip r:embed="rId3"/>
          <a:stretch>
            <a:fillRect/>
          </a:stretch>
        </p:blipFill>
        <p:spPr>
          <a:xfrm>
            <a:off x="10870330" y="-304800"/>
            <a:ext cx="1491339" cy="1988452"/>
          </a:xfrm>
          <a:prstGeom prst="rect">
            <a:avLst/>
          </a:prstGeom>
        </p:spPr>
      </p:pic>
    </p:spTree>
    <p:extLst>
      <p:ext uri="{BB962C8B-B14F-4D97-AF65-F5344CB8AC3E}">
        <p14:creationId xmlns:p14="http://schemas.microsoft.com/office/powerpoint/2010/main" val="4288324196"/>
      </p:ext>
    </p:extLst>
  </p:cSld>
  <p:clrMapOvr>
    <a:masterClrMapping/>
  </p:clrMapOvr>
</p:sldLayout>
</file>

<file path=ppt/slideLayouts/slideLayout222.xml><?xml version="1.0" encoding="utf-8"?>
<p:sldLayout xmlns:a="http://schemas.openxmlformats.org/drawingml/2006/main" xmlns:r="http://schemas.openxmlformats.org/officeDocument/2006/relationships" xmlns:p="http://schemas.openxmlformats.org/presentationml/2006/main" preserve="1" userDrawn="1">
  <p:cSld name="Closing Slide">
    <p:bg>
      <p:bgPr>
        <a:solidFill>
          <a:schemeClr val="accent1"/>
        </a:solidFill>
        <a:effectLst/>
      </p:bgPr>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413A1B7B-7E6F-EEAB-CA07-C0E883DC4B3F}"/>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9" name="Footer Placeholder 2">
            <a:extLst>
              <a:ext uri="{FF2B5EF4-FFF2-40B4-BE49-F238E27FC236}">
                <a16:creationId xmlns:a16="http://schemas.microsoft.com/office/drawing/2014/main" id="{4ECC479D-D74A-C4F7-B3FC-34AFA247403A}"/>
              </a:ext>
            </a:extLst>
          </p:cNvPr>
          <p:cNvSpPr>
            <a:spLocks noGrp="1"/>
          </p:cNvSpPr>
          <p:nvPr>
            <p:ph type="ftr" sz="quarter" idx="10"/>
          </p:nvPr>
        </p:nvSpPr>
        <p:spPr>
          <a:xfrm>
            <a:off x="407368" y="6573600"/>
            <a:ext cx="10872632" cy="180000"/>
          </a:xfrm>
        </p:spPr>
        <p:txBody>
          <a:bodyPr/>
          <a:lstStyle>
            <a:lvl1pPr>
              <a:defRPr>
                <a:solidFill>
                  <a:schemeClr val="bg1"/>
                </a:solidFill>
              </a:defRPr>
            </a:lvl1pPr>
          </a:lstStyle>
          <a:p>
            <a:pPr algn="l"/>
            <a:r>
              <a:rPr lang="en-US" i="1"/>
              <a:t>© 2026 KC2026. All Rights Reserved. FIFA World Cup 26™, FIFA World Cup™, World Cup™ and associated trademarks and logos are the property of FIFA.</a:t>
            </a:r>
            <a:endParaRPr lang="en-GB"/>
          </a:p>
        </p:txBody>
      </p:sp>
    </p:spTree>
    <p:extLst>
      <p:ext uri="{BB962C8B-B14F-4D97-AF65-F5344CB8AC3E}">
        <p14:creationId xmlns:p14="http://schemas.microsoft.com/office/powerpoint/2010/main" val="3575414769"/>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223.xml><?xml version="1.0" encoding="utf-8"?>
<p:sldLayout xmlns:a="http://schemas.openxmlformats.org/drawingml/2006/main" xmlns:r="http://schemas.openxmlformats.org/officeDocument/2006/relationships" xmlns:p="http://schemas.openxmlformats.org/presentationml/2006/main" preserve="1" userDrawn="1">
  <p:cSld name="Just headlin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9E9F6A-B42D-FA76-29A9-3E768C230779}"/>
              </a:ext>
            </a:extLst>
          </p:cNvPr>
          <p:cNvSpPr>
            <a:spLocks noGrp="1"/>
          </p:cNvSpPr>
          <p:nvPr>
            <p:ph type="title"/>
          </p:nvPr>
        </p:nvSpPr>
        <p:spPr/>
        <p:txBody>
          <a:bodyPr/>
          <a:lstStyle/>
          <a:p>
            <a:r>
              <a:rPr lang="en-US"/>
              <a:t>Click to edit Master title style</a:t>
            </a:r>
          </a:p>
        </p:txBody>
      </p:sp>
      <p:sp>
        <p:nvSpPr>
          <p:cNvPr id="4" name="Slide Number Placeholder 3">
            <a:extLst>
              <a:ext uri="{FF2B5EF4-FFF2-40B4-BE49-F238E27FC236}">
                <a16:creationId xmlns:a16="http://schemas.microsoft.com/office/drawing/2014/main" id="{A7469A4B-0B1C-3B20-DDC9-6D9A696CF2F9}"/>
              </a:ext>
            </a:extLst>
          </p:cNvPr>
          <p:cNvSpPr>
            <a:spLocks noGrp="1"/>
          </p:cNvSpPr>
          <p:nvPr>
            <p:ph type="sldNum" sz="quarter" idx="11"/>
          </p:nvPr>
        </p:nvSpPr>
        <p:spPr/>
        <p:txBody>
          <a:bodyPr/>
          <a:lstStyle/>
          <a:p>
            <a:fld id="{BCC574E5-598D-4C19-A93D-1F2ADF65AC13}" type="slidenum">
              <a:rPr lang="en-GB" smtClean="0"/>
              <a:pPr/>
              <a:t>‹#›</a:t>
            </a:fld>
            <a:endParaRPr lang="en-GB"/>
          </a:p>
        </p:txBody>
      </p:sp>
      <p:pic>
        <p:nvPicPr>
          <p:cNvPr id="5" name="Picture 4">
            <a:extLst>
              <a:ext uri="{FF2B5EF4-FFF2-40B4-BE49-F238E27FC236}">
                <a16:creationId xmlns:a16="http://schemas.microsoft.com/office/drawing/2014/main" id="{9B25AE57-3536-0774-B091-8D3D4477E903}"/>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11388337" y="265707"/>
            <a:ext cx="531777" cy="857250"/>
          </a:xfrm>
          <a:prstGeom prst="rect">
            <a:avLst/>
          </a:prstGeom>
        </p:spPr>
      </p:pic>
      <p:sp>
        <p:nvSpPr>
          <p:cNvPr id="7" name="Footer Placeholder 3">
            <a:extLst>
              <a:ext uri="{FF2B5EF4-FFF2-40B4-BE49-F238E27FC236}">
                <a16:creationId xmlns:a16="http://schemas.microsoft.com/office/drawing/2014/main" id="{26DA4288-635E-6B60-BE2F-D5260F49281E}"/>
              </a:ext>
            </a:extLst>
          </p:cNvPr>
          <p:cNvSpPr>
            <a:spLocks noGrp="1"/>
          </p:cNvSpPr>
          <p:nvPr>
            <p:ph type="ftr" sz="quarter" idx="10"/>
          </p:nvPr>
        </p:nvSpPr>
        <p:spPr>
          <a:xfrm>
            <a:off x="407368" y="6573600"/>
            <a:ext cx="7479332" cy="180000"/>
          </a:xfrm>
        </p:spPr>
        <p:txBody>
          <a:bodyPr/>
          <a:lstStyle/>
          <a:p>
            <a:pPr algn="l"/>
            <a:r>
              <a:rPr lang="en-US" i="1">
                <a:latin typeface="Aptos" panose="020B0004020202020204" pitchFamily="34" charset="0"/>
              </a:rPr>
              <a:t>Proprietary and Confidential. © 2026 KC2026. All Rights Reserved. FIFA World Cup 26™, FIFA World Cup™, World Cup™ and associated trademarks and logos are the property of FIFA.</a:t>
            </a:r>
            <a:endParaRPr lang="en-GB"/>
          </a:p>
        </p:txBody>
      </p:sp>
    </p:spTree>
    <p:extLst>
      <p:ext uri="{BB962C8B-B14F-4D97-AF65-F5344CB8AC3E}">
        <p14:creationId xmlns:p14="http://schemas.microsoft.com/office/powerpoint/2010/main" val="189729690"/>
      </p:ext>
    </p:extLst>
  </p:cSld>
  <p:clrMapOvr>
    <a:masterClrMapping/>
  </p:clrMapOvr>
</p:sldLayout>
</file>

<file path=ppt/slideLayouts/slideLayout224.xml><?xml version="1.0" encoding="utf-8"?>
<p:sldLayout xmlns:a="http://schemas.openxmlformats.org/drawingml/2006/main" xmlns:r="http://schemas.openxmlformats.org/officeDocument/2006/relationships" xmlns:p="http://schemas.openxmlformats.org/presentationml/2006/main" preserve="1" userDrawn="1">
  <p:cSld name="1_Just headlin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9E9F6A-B42D-FA76-29A9-3E768C230779}"/>
              </a:ext>
            </a:extLst>
          </p:cNvPr>
          <p:cNvSpPr>
            <a:spLocks noGrp="1"/>
          </p:cNvSpPr>
          <p:nvPr>
            <p:ph type="title"/>
          </p:nvPr>
        </p:nvSpPr>
        <p:spPr>
          <a:xfrm>
            <a:off x="1390650" y="351432"/>
            <a:ext cx="9410700" cy="685800"/>
          </a:xfrm>
        </p:spPr>
        <p:txBody>
          <a:bodyPr/>
          <a:lstStyle>
            <a:lvl1pPr algn="ctr">
              <a:defRPr/>
            </a:lvl1pPr>
          </a:lstStyle>
          <a:p>
            <a:r>
              <a:rPr lang="en-US"/>
              <a:t>Click to edit Master title style</a:t>
            </a:r>
          </a:p>
        </p:txBody>
      </p:sp>
      <p:sp>
        <p:nvSpPr>
          <p:cNvPr id="4" name="Slide Number Placeholder 3">
            <a:extLst>
              <a:ext uri="{FF2B5EF4-FFF2-40B4-BE49-F238E27FC236}">
                <a16:creationId xmlns:a16="http://schemas.microsoft.com/office/drawing/2014/main" id="{A7469A4B-0B1C-3B20-DDC9-6D9A696CF2F9}"/>
              </a:ext>
            </a:extLst>
          </p:cNvPr>
          <p:cNvSpPr>
            <a:spLocks noGrp="1"/>
          </p:cNvSpPr>
          <p:nvPr>
            <p:ph type="sldNum" sz="quarter" idx="11"/>
          </p:nvPr>
        </p:nvSpPr>
        <p:spPr/>
        <p:txBody>
          <a:bodyPr/>
          <a:lstStyle/>
          <a:p>
            <a:fld id="{BCC574E5-598D-4C19-A93D-1F2ADF65AC13}" type="slidenum">
              <a:rPr lang="en-GB" smtClean="0"/>
              <a:pPr/>
              <a:t>‹#›</a:t>
            </a:fld>
            <a:endParaRPr lang="en-GB"/>
          </a:p>
        </p:txBody>
      </p:sp>
      <p:pic>
        <p:nvPicPr>
          <p:cNvPr id="5" name="Picture 4">
            <a:extLst>
              <a:ext uri="{FF2B5EF4-FFF2-40B4-BE49-F238E27FC236}">
                <a16:creationId xmlns:a16="http://schemas.microsoft.com/office/drawing/2014/main" id="{9B25AE57-3536-0774-B091-8D3D4477E903}"/>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11388337" y="265707"/>
            <a:ext cx="531777" cy="857250"/>
          </a:xfrm>
          <a:prstGeom prst="rect">
            <a:avLst/>
          </a:prstGeom>
        </p:spPr>
      </p:pic>
      <p:sp>
        <p:nvSpPr>
          <p:cNvPr id="7" name="Footer Placeholder 3">
            <a:extLst>
              <a:ext uri="{FF2B5EF4-FFF2-40B4-BE49-F238E27FC236}">
                <a16:creationId xmlns:a16="http://schemas.microsoft.com/office/drawing/2014/main" id="{004DE941-AF20-856B-8887-56C537C00662}"/>
              </a:ext>
            </a:extLst>
          </p:cNvPr>
          <p:cNvSpPr>
            <a:spLocks noGrp="1"/>
          </p:cNvSpPr>
          <p:nvPr>
            <p:ph type="ftr" sz="quarter" idx="10"/>
          </p:nvPr>
        </p:nvSpPr>
        <p:spPr>
          <a:xfrm>
            <a:off x="407368" y="6573600"/>
            <a:ext cx="7479332" cy="180000"/>
          </a:xfrm>
        </p:spPr>
        <p:txBody>
          <a:bodyPr/>
          <a:lstStyle/>
          <a:p>
            <a:pPr algn="l"/>
            <a:r>
              <a:rPr lang="en-US" i="1">
                <a:latin typeface="Aptos" panose="020B0004020202020204" pitchFamily="34" charset="0"/>
              </a:rPr>
              <a:t>Proprietary and Confidential. © 2026 KC2026. All Rights Reserved. FIFA World Cup 26™, FIFA World Cup™, World Cup™ and associated trademarks and logos are the property of FIFA.</a:t>
            </a:r>
            <a:endParaRPr lang="en-GB"/>
          </a:p>
        </p:txBody>
      </p:sp>
    </p:spTree>
    <p:extLst>
      <p:ext uri="{BB962C8B-B14F-4D97-AF65-F5344CB8AC3E}">
        <p14:creationId xmlns:p14="http://schemas.microsoft.com/office/powerpoint/2010/main" val="2811803521"/>
      </p:ext>
    </p:extLst>
  </p:cSld>
  <p:clrMapOvr>
    <a:masterClrMapping/>
  </p:clrMapOvr>
</p:sldLayout>
</file>

<file path=ppt/slideLayouts/slideLayout225.xml><?xml version="1.0" encoding="utf-8"?>
<p:sldLayout xmlns:a="http://schemas.openxmlformats.org/drawingml/2006/main" xmlns:r="http://schemas.openxmlformats.org/officeDocument/2006/relationships" xmlns:p="http://schemas.openxmlformats.org/presentationml/2006/main" preserve="1" userDrawn="1">
  <p:cSld name="Sidebar - Just headline">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8761EC03-82EE-08AA-3E90-1D3DB3B8A557}"/>
              </a:ext>
            </a:extLst>
          </p:cNvPr>
          <p:cNvSpPr/>
          <p:nvPr userDrawn="1"/>
        </p:nvSpPr>
        <p:spPr>
          <a:xfrm>
            <a:off x="10972800" y="0"/>
            <a:ext cx="1219200" cy="6858000"/>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Graphic 6">
            <a:extLst>
              <a:ext uri="{FF2B5EF4-FFF2-40B4-BE49-F238E27FC236}">
                <a16:creationId xmlns:a16="http://schemas.microsoft.com/office/drawing/2014/main" id="{AA3D1769-007A-0908-9AAC-ADB93BAD32BF}"/>
              </a:ext>
            </a:extLst>
          </p:cNvPr>
          <p:cNvPicPr>
            <a:picLocks noChangeAspect="1"/>
          </p:cNvPicPr>
          <p:nvPr userDrawn="1"/>
        </p:nvPicPr>
        <p:blipFill>
          <a:blip>
            <a:extLst>
              <a:ext uri="{96DAC541-7B7A-43D3-8B79-37D633B846F1}">
                <asvg:svgBlip xmlns:asvg="http://schemas.microsoft.com/office/drawing/2016/SVG/main" r:embed="rId2"/>
              </a:ext>
            </a:extLst>
          </a:blip>
          <a:srcRect l="34319" t="34216" r="-3401" b="51747"/>
          <a:stretch/>
        </p:blipFill>
        <p:spPr>
          <a:xfrm rot="16200000">
            <a:off x="8625089" y="3291089"/>
            <a:ext cx="5914622" cy="1219200"/>
          </a:xfrm>
          <a:prstGeom prst="rect">
            <a:avLst/>
          </a:prstGeom>
        </p:spPr>
      </p:pic>
      <p:sp>
        <p:nvSpPr>
          <p:cNvPr id="2" name="Title 1">
            <a:extLst>
              <a:ext uri="{FF2B5EF4-FFF2-40B4-BE49-F238E27FC236}">
                <a16:creationId xmlns:a16="http://schemas.microsoft.com/office/drawing/2014/main" id="{3E9E9F6A-B42D-FA76-29A9-3E768C230779}"/>
              </a:ext>
            </a:extLst>
          </p:cNvPr>
          <p:cNvSpPr>
            <a:spLocks noGrp="1"/>
          </p:cNvSpPr>
          <p:nvPr>
            <p:ph type="title"/>
          </p:nvPr>
        </p:nvSpPr>
        <p:spPr/>
        <p:txBody>
          <a:bodyPr/>
          <a:lstStyle/>
          <a:p>
            <a:r>
              <a:rPr lang="en-US"/>
              <a:t>Click to edit Master title style</a:t>
            </a:r>
          </a:p>
        </p:txBody>
      </p:sp>
      <p:sp>
        <p:nvSpPr>
          <p:cNvPr id="4" name="Slide Number Placeholder 3">
            <a:extLst>
              <a:ext uri="{FF2B5EF4-FFF2-40B4-BE49-F238E27FC236}">
                <a16:creationId xmlns:a16="http://schemas.microsoft.com/office/drawing/2014/main" id="{A7469A4B-0B1C-3B20-DDC9-6D9A696CF2F9}"/>
              </a:ext>
            </a:extLst>
          </p:cNvPr>
          <p:cNvSpPr>
            <a:spLocks noGrp="1"/>
          </p:cNvSpPr>
          <p:nvPr>
            <p:ph type="sldNum" sz="quarter" idx="11"/>
          </p:nvPr>
        </p:nvSpPr>
        <p:spPr/>
        <p:txBody>
          <a:bodyPr/>
          <a:lstStyle>
            <a:lvl1pPr>
              <a:defRPr>
                <a:solidFill>
                  <a:schemeClr val="bg1"/>
                </a:solidFill>
              </a:defRPr>
            </a:lvl1pPr>
          </a:lstStyle>
          <a:p>
            <a:fld id="{BCC574E5-598D-4C19-A93D-1F2ADF65AC13}" type="slidenum">
              <a:rPr lang="en-GB" smtClean="0"/>
              <a:pPr/>
              <a:t>‹#›</a:t>
            </a:fld>
            <a:endParaRPr lang="en-GB"/>
          </a:p>
        </p:txBody>
      </p:sp>
      <p:pic>
        <p:nvPicPr>
          <p:cNvPr id="5" name="Picture 4">
            <a:extLst>
              <a:ext uri="{FF2B5EF4-FFF2-40B4-BE49-F238E27FC236}">
                <a16:creationId xmlns:a16="http://schemas.microsoft.com/office/drawing/2014/main" id="{9B25AE57-3536-0774-B091-8D3D4477E903}"/>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11388337" y="265707"/>
            <a:ext cx="531777" cy="857250"/>
          </a:xfrm>
          <a:prstGeom prst="rect">
            <a:avLst/>
          </a:prstGeom>
        </p:spPr>
      </p:pic>
      <p:sp>
        <p:nvSpPr>
          <p:cNvPr id="9" name="Footer Placeholder 3">
            <a:extLst>
              <a:ext uri="{FF2B5EF4-FFF2-40B4-BE49-F238E27FC236}">
                <a16:creationId xmlns:a16="http://schemas.microsoft.com/office/drawing/2014/main" id="{7EA3275E-4CCF-46C8-9289-EE840C2616D8}"/>
              </a:ext>
            </a:extLst>
          </p:cNvPr>
          <p:cNvSpPr>
            <a:spLocks noGrp="1"/>
          </p:cNvSpPr>
          <p:nvPr>
            <p:ph type="ftr" sz="quarter" idx="10"/>
          </p:nvPr>
        </p:nvSpPr>
        <p:spPr>
          <a:xfrm>
            <a:off x="407368" y="6573600"/>
            <a:ext cx="7479332" cy="180000"/>
          </a:xfrm>
        </p:spPr>
        <p:txBody>
          <a:bodyPr/>
          <a:lstStyle/>
          <a:p>
            <a:pPr algn="l"/>
            <a:r>
              <a:rPr lang="en-US" i="1">
                <a:latin typeface="Aptos" panose="020B0004020202020204" pitchFamily="34" charset="0"/>
              </a:rPr>
              <a:t>Proprietary and Confidential. © 2026 KC2026. All Rights Reserved. FIFA World Cup 26™, FIFA World Cup™, World Cup™ and associated trademarks and logos are the property of FIFA.</a:t>
            </a:r>
            <a:endParaRPr lang="en-GB"/>
          </a:p>
        </p:txBody>
      </p:sp>
    </p:spTree>
    <p:extLst>
      <p:ext uri="{BB962C8B-B14F-4D97-AF65-F5344CB8AC3E}">
        <p14:creationId xmlns:p14="http://schemas.microsoft.com/office/powerpoint/2010/main" val="958195221"/>
      </p:ext>
    </p:extLst>
  </p:cSld>
  <p:clrMapOvr>
    <a:masterClrMapping/>
  </p:clrMapOvr>
</p:sldLayout>
</file>

<file path=ppt/slideLayouts/slideLayout226.xml><?xml version="1.0" encoding="utf-8"?>
<p:sldLayout xmlns:a="http://schemas.openxmlformats.org/drawingml/2006/main" xmlns:r="http://schemas.openxmlformats.org/officeDocument/2006/relationships" xmlns:p="http://schemas.openxmlformats.org/presentationml/2006/main" preserve="1" userDrawn="1">
  <p:cSld name="Sidebar - Text - Side Sub">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8761EC03-82EE-08AA-3E90-1D3DB3B8A557}"/>
              </a:ext>
            </a:extLst>
          </p:cNvPr>
          <p:cNvSpPr/>
          <p:nvPr userDrawn="1"/>
        </p:nvSpPr>
        <p:spPr>
          <a:xfrm>
            <a:off x="10972800" y="0"/>
            <a:ext cx="1219200" cy="6858000"/>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Graphic 6">
            <a:extLst>
              <a:ext uri="{FF2B5EF4-FFF2-40B4-BE49-F238E27FC236}">
                <a16:creationId xmlns:a16="http://schemas.microsoft.com/office/drawing/2014/main" id="{AA3D1769-007A-0908-9AAC-ADB93BAD32BF}"/>
              </a:ext>
            </a:extLst>
          </p:cNvPr>
          <p:cNvPicPr>
            <a:picLocks noChangeAspect="1"/>
          </p:cNvPicPr>
          <p:nvPr userDrawn="1"/>
        </p:nvPicPr>
        <p:blipFill>
          <a:blip>
            <a:extLst>
              <a:ext uri="{96DAC541-7B7A-43D3-8B79-37D633B846F1}">
                <asvg:svgBlip xmlns:asvg="http://schemas.microsoft.com/office/drawing/2016/SVG/main" r:embed="rId2"/>
              </a:ext>
            </a:extLst>
          </a:blip>
          <a:srcRect l="34319" t="34216" r="-3401" b="51747"/>
          <a:stretch/>
        </p:blipFill>
        <p:spPr>
          <a:xfrm rot="16200000">
            <a:off x="8625089" y="3291089"/>
            <a:ext cx="5914622" cy="1219200"/>
          </a:xfrm>
          <a:prstGeom prst="rect">
            <a:avLst/>
          </a:prstGeom>
        </p:spPr>
      </p:pic>
      <p:sp>
        <p:nvSpPr>
          <p:cNvPr id="4" name="Slide Number Placeholder 3">
            <a:extLst>
              <a:ext uri="{FF2B5EF4-FFF2-40B4-BE49-F238E27FC236}">
                <a16:creationId xmlns:a16="http://schemas.microsoft.com/office/drawing/2014/main" id="{A7469A4B-0B1C-3B20-DDC9-6D9A696CF2F9}"/>
              </a:ext>
            </a:extLst>
          </p:cNvPr>
          <p:cNvSpPr>
            <a:spLocks noGrp="1"/>
          </p:cNvSpPr>
          <p:nvPr>
            <p:ph type="sldNum" sz="quarter" idx="11"/>
          </p:nvPr>
        </p:nvSpPr>
        <p:spPr/>
        <p:txBody>
          <a:bodyPr/>
          <a:lstStyle>
            <a:lvl1pPr>
              <a:defRPr>
                <a:solidFill>
                  <a:schemeClr val="bg1"/>
                </a:solidFill>
              </a:defRPr>
            </a:lvl1pPr>
          </a:lstStyle>
          <a:p>
            <a:fld id="{BCC574E5-598D-4C19-A93D-1F2ADF65AC13}" type="slidenum">
              <a:rPr lang="en-GB" smtClean="0"/>
              <a:pPr/>
              <a:t>‹#›</a:t>
            </a:fld>
            <a:endParaRPr lang="en-GB"/>
          </a:p>
        </p:txBody>
      </p:sp>
      <p:pic>
        <p:nvPicPr>
          <p:cNvPr id="5" name="Picture 4">
            <a:extLst>
              <a:ext uri="{FF2B5EF4-FFF2-40B4-BE49-F238E27FC236}">
                <a16:creationId xmlns:a16="http://schemas.microsoft.com/office/drawing/2014/main" id="{9B25AE57-3536-0774-B091-8D3D4477E903}"/>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11388337" y="265707"/>
            <a:ext cx="531777" cy="857250"/>
          </a:xfrm>
          <a:prstGeom prst="rect">
            <a:avLst/>
          </a:prstGeom>
        </p:spPr>
      </p:pic>
      <p:sp>
        <p:nvSpPr>
          <p:cNvPr id="8" name="Text Placeholder 9">
            <a:extLst>
              <a:ext uri="{FF2B5EF4-FFF2-40B4-BE49-F238E27FC236}">
                <a16:creationId xmlns:a16="http://schemas.microsoft.com/office/drawing/2014/main" id="{FE315D93-26D7-81B3-1401-2EEC5F8BD1FA}"/>
              </a:ext>
            </a:extLst>
          </p:cNvPr>
          <p:cNvSpPr>
            <a:spLocks noGrp="1"/>
          </p:cNvSpPr>
          <p:nvPr>
            <p:ph type="body" sz="quarter" idx="18" hasCustomPrompt="1"/>
          </p:nvPr>
        </p:nvSpPr>
        <p:spPr>
          <a:xfrm>
            <a:off x="381000" y="368121"/>
            <a:ext cx="2743200" cy="5943600"/>
          </a:xfrm>
        </p:spPr>
        <p:txBody>
          <a:bodyPr anchor="ctr"/>
          <a:lstStyle>
            <a:lvl1pPr marL="0" indent="0" algn="r">
              <a:lnSpc>
                <a:spcPct val="80000"/>
              </a:lnSpc>
              <a:spcBef>
                <a:spcPts val="400"/>
              </a:spcBef>
              <a:buNone/>
              <a:defRPr sz="2800" b="1" i="0" cap="all" spc="0" baseline="0">
                <a:solidFill>
                  <a:schemeClr val="accent1"/>
                </a:solidFill>
                <a:latin typeface="Aptos Black" panose="020B0004020202020204" pitchFamily="34" charset="0"/>
              </a:defRPr>
            </a:lvl1pPr>
            <a:lvl2pPr marL="274183" indent="0">
              <a:buNone/>
              <a:defRPr/>
            </a:lvl2pPr>
            <a:lvl3pPr marL="548366" indent="0">
              <a:buNone/>
              <a:defRPr/>
            </a:lvl3pPr>
            <a:lvl4pPr marL="822549" indent="0">
              <a:buNone/>
              <a:defRPr/>
            </a:lvl4pPr>
            <a:lvl5pPr marL="1096732" indent="0">
              <a:buNone/>
              <a:defRPr/>
            </a:lvl5pPr>
          </a:lstStyle>
          <a:p>
            <a:pPr lvl="0"/>
            <a:r>
              <a:rPr lang="en-US"/>
              <a:t>Subhead</a:t>
            </a:r>
          </a:p>
        </p:txBody>
      </p:sp>
      <p:sp>
        <p:nvSpPr>
          <p:cNvPr id="9" name="Text Placeholder 4">
            <a:extLst>
              <a:ext uri="{FF2B5EF4-FFF2-40B4-BE49-F238E27FC236}">
                <a16:creationId xmlns:a16="http://schemas.microsoft.com/office/drawing/2014/main" id="{ADC1275C-FF0A-CF8A-C33F-237B326C5D2D}"/>
              </a:ext>
            </a:extLst>
          </p:cNvPr>
          <p:cNvSpPr>
            <a:spLocks noGrp="1"/>
          </p:cNvSpPr>
          <p:nvPr>
            <p:ph type="body" sz="quarter" idx="41"/>
          </p:nvPr>
        </p:nvSpPr>
        <p:spPr>
          <a:xfrm>
            <a:off x="3290268" y="381000"/>
            <a:ext cx="7479332" cy="5943600"/>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Footer Placeholder 3">
            <a:extLst>
              <a:ext uri="{FF2B5EF4-FFF2-40B4-BE49-F238E27FC236}">
                <a16:creationId xmlns:a16="http://schemas.microsoft.com/office/drawing/2014/main" id="{3664FEF2-BD0E-1FC4-CD99-5E1567CF3483}"/>
              </a:ext>
            </a:extLst>
          </p:cNvPr>
          <p:cNvSpPr>
            <a:spLocks noGrp="1"/>
          </p:cNvSpPr>
          <p:nvPr>
            <p:ph type="ftr" sz="quarter" idx="10"/>
          </p:nvPr>
        </p:nvSpPr>
        <p:spPr>
          <a:xfrm>
            <a:off x="407368" y="6573600"/>
            <a:ext cx="7479332" cy="180000"/>
          </a:xfrm>
        </p:spPr>
        <p:txBody>
          <a:bodyPr/>
          <a:lstStyle/>
          <a:p>
            <a:pPr algn="l"/>
            <a:r>
              <a:rPr lang="en-US" i="1">
                <a:latin typeface="Aptos" panose="020B0004020202020204" pitchFamily="34" charset="0"/>
              </a:rPr>
              <a:t>Proprietary and Confidential. © 2026 KC2026. All Rights Reserved. FIFA World Cup 26™, FIFA World Cup™, World Cup™ and associated trademarks and logos are the property of FIFA.</a:t>
            </a:r>
            <a:endParaRPr lang="en-GB"/>
          </a:p>
        </p:txBody>
      </p:sp>
    </p:spTree>
    <p:extLst>
      <p:ext uri="{BB962C8B-B14F-4D97-AF65-F5344CB8AC3E}">
        <p14:creationId xmlns:p14="http://schemas.microsoft.com/office/powerpoint/2010/main" val="1158991829"/>
      </p:ext>
    </p:extLst>
  </p:cSld>
  <p:clrMapOvr>
    <a:masterClrMapping/>
  </p:clrMapOvr>
</p:sldLayout>
</file>

<file path=ppt/slideLayouts/slideLayout227.xml><?xml version="1.0" encoding="utf-8"?>
<p:sldLayout xmlns:a="http://schemas.openxmlformats.org/drawingml/2006/main" xmlns:r="http://schemas.openxmlformats.org/officeDocument/2006/relationships" xmlns:p="http://schemas.openxmlformats.org/presentationml/2006/main" preserve="1" userDrawn="1">
  <p:cSld name="Sidebar - text - top hea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8761EC03-82EE-08AA-3E90-1D3DB3B8A557}"/>
              </a:ext>
            </a:extLst>
          </p:cNvPr>
          <p:cNvSpPr/>
          <p:nvPr userDrawn="1"/>
        </p:nvSpPr>
        <p:spPr>
          <a:xfrm>
            <a:off x="10972800" y="0"/>
            <a:ext cx="1219200" cy="6858000"/>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Graphic 6">
            <a:extLst>
              <a:ext uri="{FF2B5EF4-FFF2-40B4-BE49-F238E27FC236}">
                <a16:creationId xmlns:a16="http://schemas.microsoft.com/office/drawing/2014/main" id="{AA3D1769-007A-0908-9AAC-ADB93BAD32BF}"/>
              </a:ext>
            </a:extLst>
          </p:cNvPr>
          <p:cNvPicPr>
            <a:picLocks noChangeAspect="1"/>
          </p:cNvPicPr>
          <p:nvPr userDrawn="1"/>
        </p:nvPicPr>
        <p:blipFill>
          <a:blip>
            <a:extLst>
              <a:ext uri="{96DAC541-7B7A-43D3-8B79-37D633B846F1}">
                <asvg:svgBlip xmlns:asvg="http://schemas.microsoft.com/office/drawing/2016/SVG/main" r:embed="rId2"/>
              </a:ext>
            </a:extLst>
          </a:blip>
          <a:srcRect l="34319" t="34216" r="-3401" b="51747"/>
          <a:stretch/>
        </p:blipFill>
        <p:spPr>
          <a:xfrm rot="16200000">
            <a:off x="8625089" y="3291089"/>
            <a:ext cx="5914622" cy="1219200"/>
          </a:xfrm>
          <a:prstGeom prst="rect">
            <a:avLst/>
          </a:prstGeom>
        </p:spPr>
      </p:pic>
      <p:sp>
        <p:nvSpPr>
          <p:cNvPr id="2" name="Title 1">
            <a:extLst>
              <a:ext uri="{FF2B5EF4-FFF2-40B4-BE49-F238E27FC236}">
                <a16:creationId xmlns:a16="http://schemas.microsoft.com/office/drawing/2014/main" id="{3E9E9F6A-B42D-FA76-29A9-3E768C230779}"/>
              </a:ext>
            </a:extLst>
          </p:cNvPr>
          <p:cNvSpPr>
            <a:spLocks noGrp="1"/>
          </p:cNvSpPr>
          <p:nvPr>
            <p:ph type="title"/>
          </p:nvPr>
        </p:nvSpPr>
        <p:spPr/>
        <p:txBody>
          <a:bodyPr/>
          <a:lstStyle/>
          <a:p>
            <a:r>
              <a:rPr lang="en-US"/>
              <a:t>Click to edit Master title style</a:t>
            </a:r>
          </a:p>
        </p:txBody>
      </p:sp>
      <p:sp>
        <p:nvSpPr>
          <p:cNvPr id="4" name="Slide Number Placeholder 3">
            <a:extLst>
              <a:ext uri="{FF2B5EF4-FFF2-40B4-BE49-F238E27FC236}">
                <a16:creationId xmlns:a16="http://schemas.microsoft.com/office/drawing/2014/main" id="{A7469A4B-0B1C-3B20-DDC9-6D9A696CF2F9}"/>
              </a:ext>
            </a:extLst>
          </p:cNvPr>
          <p:cNvSpPr>
            <a:spLocks noGrp="1"/>
          </p:cNvSpPr>
          <p:nvPr>
            <p:ph type="sldNum" sz="quarter" idx="11"/>
          </p:nvPr>
        </p:nvSpPr>
        <p:spPr/>
        <p:txBody>
          <a:bodyPr/>
          <a:lstStyle>
            <a:lvl1pPr>
              <a:defRPr>
                <a:solidFill>
                  <a:schemeClr val="bg1"/>
                </a:solidFill>
              </a:defRPr>
            </a:lvl1pPr>
          </a:lstStyle>
          <a:p>
            <a:fld id="{BCC574E5-598D-4C19-A93D-1F2ADF65AC13}" type="slidenum">
              <a:rPr lang="en-GB" smtClean="0"/>
              <a:pPr/>
              <a:t>‹#›</a:t>
            </a:fld>
            <a:endParaRPr lang="en-GB"/>
          </a:p>
        </p:txBody>
      </p:sp>
      <p:pic>
        <p:nvPicPr>
          <p:cNvPr id="5" name="Picture 4">
            <a:extLst>
              <a:ext uri="{FF2B5EF4-FFF2-40B4-BE49-F238E27FC236}">
                <a16:creationId xmlns:a16="http://schemas.microsoft.com/office/drawing/2014/main" id="{9B25AE57-3536-0774-B091-8D3D4477E903}"/>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11388337" y="265707"/>
            <a:ext cx="531777" cy="857250"/>
          </a:xfrm>
          <a:prstGeom prst="rect">
            <a:avLst/>
          </a:prstGeom>
        </p:spPr>
      </p:pic>
      <p:sp>
        <p:nvSpPr>
          <p:cNvPr id="8" name="Text Placeholder 4">
            <a:extLst>
              <a:ext uri="{FF2B5EF4-FFF2-40B4-BE49-F238E27FC236}">
                <a16:creationId xmlns:a16="http://schemas.microsoft.com/office/drawing/2014/main" id="{D7F9D8CD-FC1D-087D-3020-C8C26E48F2BA}"/>
              </a:ext>
            </a:extLst>
          </p:cNvPr>
          <p:cNvSpPr>
            <a:spLocks noGrp="1"/>
          </p:cNvSpPr>
          <p:nvPr>
            <p:ph type="body" sz="quarter" idx="41"/>
          </p:nvPr>
        </p:nvSpPr>
        <p:spPr>
          <a:xfrm>
            <a:off x="407368" y="1354666"/>
            <a:ext cx="10362232" cy="4969933"/>
          </a:xfrm>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Footer Placeholder 3">
            <a:extLst>
              <a:ext uri="{FF2B5EF4-FFF2-40B4-BE49-F238E27FC236}">
                <a16:creationId xmlns:a16="http://schemas.microsoft.com/office/drawing/2014/main" id="{73AF6760-F5D1-8A17-9AE8-28CA5A242EDE}"/>
              </a:ext>
            </a:extLst>
          </p:cNvPr>
          <p:cNvSpPr>
            <a:spLocks noGrp="1"/>
          </p:cNvSpPr>
          <p:nvPr>
            <p:ph type="ftr" sz="quarter" idx="10"/>
          </p:nvPr>
        </p:nvSpPr>
        <p:spPr>
          <a:xfrm>
            <a:off x="407368" y="6573600"/>
            <a:ext cx="7479332" cy="180000"/>
          </a:xfrm>
        </p:spPr>
        <p:txBody>
          <a:bodyPr/>
          <a:lstStyle/>
          <a:p>
            <a:pPr algn="l"/>
            <a:r>
              <a:rPr lang="en-US" i="1">
                <a:latin typeface="Aptos" panose="020B0004020202020204" pitchFamily="34" charset="0"/>
              </a:rPr>
              <a:t>Proprietary and Confidential. © 2026 KC2026. All Rights Reserved. FIFA World Cup 26™, FIFA World Cup™, World Cup™ and associated trademarks and logos are the property of FIFA.</a:t>
            </a:r>
            <a:endParaRPr lang="en-GB"/>
          </a:p>
        </p:txBody>
      </p:sp>
    </p:spTree>
    <p:extLst>
      <p:ext uri="{BB962C8B-B14F-4D97-AF65-F5344CB8AC3E}">
        <p14:creationId xmlns:p14="http://schemas.microsoft.com/office/powerpoint/2010/main" val="1027900053"/>
      </p:ext>
    </p:extLst>
  </p:cSld>
  <p:clrMapOvr>
    <a:masterClrMapping/>
  </p:clrMapOvr>
</p:sldLayout>
</file>

<file path=ppt/slideLayouts/slideLayout228.xml><?xml version="1.0" encoding="utf-8"?>
<p:sldLayout xmlns:a="http://schemas.openxmlformats.org/drawingml/2006/main" xmlns:r="http://schemas.openxmlformats.org/officeDocument/2006/relationships" xmlns:p="http://schemas.openxmlformats.org/presentationml/2006/main" preserve="1" userDrawn="1">
  <p:cSld name="Top banner - blank">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89A8D2E7-38D1-0320-3237-945D8B917A22}"/>
              </a:ext>
            </a:extLst>
          </p:cNvPr>
          <p:cNvSpPr/>
          <p:nvPr userDrawn="1"/>
        </p:nvSpPr>
        <p:spPr>
          <a:xfrm>
            <a:off x="-1" y="0"/>
            <a:ext cx="12192000" cy="13716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b="0" i="0">
              <a:latin typeface="Aptos" panose="020B0004020202020204" pitchFamily="34" charset="0"/>
            </a:endParaRPr>
          </a:p>
        </p:txBody>
      </p:sp>
      <p:pic>
        <p:nvPicPr>
          <p:cNvPr id="7" name="Graphic 6">
            <a:extLst>
              <a:ext uri="{FF2B5EF4-FFF2-40B4-BE49-F238E27FC236}">
                <a16:creationId xmlns:a16="http://schemas.microsoft.com/office/drawing/2014/main" id="{D6E7A569-537F-C0D6-0CE2-DD63B0DDD074}"/>
              </a:ext>
            </a:extLst>
          </p:cNvPr>
          <p:cNvPicPr>
            <a:picLocks noChangeAspect="1"/>
          </p:cNvPicPr>
          <p:nvPr userDrawn="1"/>
        </p:nvPicPr>
        <p:blipFill>
          <a:blip>
            <a:extLst>
              <a:ext uri="{96DAC541-7B7A-43D3-8B79-37D633B846F1}">
                <asvg:svgBlip xmlns:asvg="http://schemas.microsoft.com/office/drawing/2016/SVG/main" r:embed="rId2"/>
              </a:ext>
            </a:extLst>
          </a:blip>
          <a:srcRect l="23384" t="-2066" r="7300" b="80431"/>
          <a:stretch/>
        </p:blipFill>
        <p:spPr>
          <a:xfrm>
            <a:off x="-1" y="162952"/>
            <a:ext cx="9029701" cy="1208648"/>
          </a:xfrm>
          <a:prstGeom prst="rect">
            <a:avLst/>
          </a:prstGeom>
        </p:spPr>
      </p:pic>
      <p:sp>
        <p:nvSpPr>
          <p:cNvPr id="8" name="Text Placeholder 8">
            <a:extLst>
              <a:ext uri="{FF2B5EF4-FFF2-40B4-BE49-F238E27FC236}">
                <a16:creationId xmlns:a16="http://schemas.microsoft.com/office/drawing/2014/main" id="{33CC6B48-894F-7566-CCEA-DA4105AD77A7}"/>
              </a:ext>
            </a:extLst>
          </p:cNvPr>
          <p:cNvSpPr>
            <a:spLocks noGrp="1"/>
          </p:cNvSpPr>
          <p:nvPr>
            <p:ph type="body" sz="quarter" idx="13" hasCustomPrompt="1"/>
          </p:nvPr>
        </p:nvSpPr>
        <p:spPr>
          <a:xfrm>
            <a:off x="1524000" y="385961"/>
            <a:ext cx="9144000" cy="676806"/>
          </a:xfrm>
        </p:spPr>
        <p:txBody>
          <a:bodyPr anchor="b">
            <a:noAutofit/>
          </a:bodyPr>
          <a:lstStyle>
            <a:lvl1pPr marL="0" indent="0" algn="ctr">
              <a:lnSpc>
                <a:spcPct val="80000"/>
              </a:lnSpc>
              <a:spcBef>
                <a:spcPts val="0"/>
              </a:spcBef>
              <a:spcAft>
                <a:spcPts val="0"/>
              </a:spcAft>
              <a:buNone/>
              <a:defRPr lang="en-US" sz="3600" b="1" i="0" kern="1200" cap="all" spc="0" baseline="0" dirty="0">
                <a:solidFill>
                  <a:schemeClr val="bg1"/>
                </a:solidFill>
                <a:latin typeface="Aptos Black" panose="020B0004020202020204" pitchFamily="34" charset="0"/>
                <a:ea typeface="Aptos Black" panose="020B0004020202020204" pitchFamily="34" charset="0"/>
                <a:cs typeface="Aptos Black" panose="020B0004020202020204" pitchFamily="34" charset="0"/>
              </a:defRPr>
            </a:lvl1pPr>
          </a:lstStyle>
          <a:p>
            <a:pPr lvl="0"/>
            <a:r>
              <a:rPr lang="en-US"/>
              <a:t>Headline</a:t>
            </a:r>
          </a:p>
        </p:txBody>
      </p:sp>
      <p:sp>
        <p:nvSpPr>
          <p:cNvPr id="4" name="Slide Number Placeholder 3">
            <a:extLst>
              <a:ext uri="{FF2B5EF4-FFF2-40B4-BE49-F238E27FC236}">
                <a16:creationId xmlns:a16="http://schemas.microsoft.com/office/drawing/2014/main" id="{A7469A4B-0B1C-3B20-DDC9-6D9A696CF2F9}"/>
              </a:ext>
            </a:extLst>
          </p:cNvPr>
          <p:cNvSpPr>
            <a:spLocks noGrp="1"/>
          </p:cNvSpPr>
          <p:nvPr>
            <p:ph type="sldNum" sz="quarter" idx="11"/>
          </p:nvPr>
        </p:nvSpPr>
        <p:spPr/>
        <p:txBody>
          <a:bodyPr/>
          <a:lstStyle/>
          <a:p>
            <a:fld id="{BCC574E5-598D-4C19-A93D-1F2ADF65AC13}" type="slidenum">
              <a:rPr lang="en-GB" smtClean="0"/>
              <a:pPr/>
              <a:t>‹#›</a:t>
            </a:fld>
            <a:endParaRPr lang="en-GB"/>
          </a:p>
        </p:txBody>
      </p:sp>
      <p:pic>
        <p:nvPicPr>
          <p:cNvPr id="5" name="Picture 4">
            <a:extLst>
              <a:ext uri="{FF2B5EF4-FFF2-40B4-BE49-F238E27FC236}">
                <a16:creationId xmlns:a16="http://schemas.microsoft.com/office/drawing/2014/main" id="{9B25AE57-3536-0774-B091-8D3D4477E903}"/>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11388337" y="265707"/>
            <a:ext cx="531777" cy="857250"/>
          </a:xfrm>
          <a:prstGeom prst="rect">
            <a:avLst/>
          </a:prstGeom>
        </p:spPr>
      </p:pic>
      <p:sp>
        <p:nvSpPr>
          <p:cNvPr id="9" name="Footer Placeholder 3">
            <a:extLst>
              <a:ext uri="{FF2B5EF4-FFF2-40B4-BE49-F238E27FC236}">
                <a16:creationId xmlns:a16="http://schemas.microsoft.com/office/drawing/2014/main" id="{C358AC66-EF8D-3FD0-9D9B-32CD39DBF804}"/>
              </a:ext>
            </a:extLst>
          </p:cNvPr>
          <p:cNvSpPr>
            <a:spLocks noGrp="1"/>
          </p:cNvSpPr>
          <p:nvPr>
            <p:ph type="ftr" sz="quarter" idx="10"/>
          </p:nvPr>
        </p:nvSpPr>
        <p:spPr>
          <a:xfrm>
            <a:off x="407368" y="6573600"/>
            <a:ext cx="7479332" cy="180000"/>
          </a:xfrm>
        </p:spPr>
        <p:txBody>
          <a:bodyPr/>
          <a:lstStyle/>
          <a:p>
            <a:pPr algn="l"/>
            <a:r>
              <a:rPr lang="en-US" i="1">
                <a:latin typeface="Aptos" panose="020B0004020202020204" pitchFamily="34" charset="0"/>
              </a:rPr>
              <a:t>Proprietary and Confidential. © 2026 KC2026. All Rights Reserved. FIFA World Cup 26™, FIFA World Cup™, World Cup™ and associated trademarks and logos are the property of FIFA.</a:t>
            </a:r>
            <a:endParaRPr lang="en-GB"/>
          </a:p>
        </p:txBody>
      </p:sp>
    </p:spTree>
    <p:extLst>
      <p:ext uri="{BB962C8B-B14F-4D97-AF65-F5344CB8AC3E}">
        <p14:creationId xmlns:p14="http://schemas.microsoft.com/office/powerpoint/2010/main" val="1648333179"/>
      </p:ext>
    </p:extLst>
  </p:cSld>
  <p:clrMapOvr>
    <a:masterClrMapping/>
  </p:clrMapOvr>
</p:sldLayout>
</file>

<file path=ppt/slideLayouts/slideLayout229.xml><?xml version="1.0" encoding="utf-8"?>
<p:sldLayout xmlns:a="http://schemas.openxmlformats.org/drawingml/2006/main" xmlns:r="http://schemas.openxmlformats.org/officeDocument/2006/relationships" xmlns:p="http://schemas.openxmlformats.org/presentationml/2006/main" preserve="1" userDrawn="1">
  <p:cSld name="Top banner - sidebar sub">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89A8D2E7-38D1-0320-3237-945D8B917A22}"/>
              </a:ext>
            </a:extLst>
          </p:cNvPr>
          <p:cNvSpPr/>
          <p:nvPr userDrawn="1"/>
        </p:nvSpPr>
        <p:spPr>
          <a:xfrm>
            <a:off x="-1" y="0"/>
            <a:ext cx="12192000" cy="13716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b="0" i="0">
              <a:latin typeface="Aptos" panose="020B0004020202020204" pitchFamily="34" charset="0"/>
            </a:endParaRPr>
          </a:p>
        </p:txBody>
      </p:sp>
      <p:pic>
        <p:nvPicPr>
          <p:cNvPr id="7" name="Graphic 6">
            <a:extLst>
              <a:ext uri="{FF2B5EF4-FFF2-40B4-BE49-F238E27FC236}">
                <a16:creationId xmlns:a16="http://schemas.microsoft.com/office/drawing/2014/main" id="{D6E7A569-537F-C0D6-0CE2-DD63B0DDD074}"/>
              </a:ext>
            </a:extLst>
          </p:cNvPr>
          <p:cNvPicPr>
            <a:picLocks noChangeAspect="1"/>
          </p:cNvPicPr>
          <p:nvPr userDrawn="1"/>
        </p:nvPicPr>
        <p:blipFill>
          <a:blip>
            <a:extLst>
              <a:ext uri="{96DAC541-7B7A-43D3-8B79-37D633B846F1}">
                <asvg:svgBlip xmlns:asvg="http://schemas.microsoft.com/office/drawing/2016/SVG/main" r:embed="rId2"/>
              </a:ext>
            </a:extLst>
          </a:blip>
          <a:srcRect l="23384" t="-2066" r="7300" b="80431"/>
          <a:stretch/>
        </p:blipFill>
        <p:spPr>
          <a:xfrm>
            <a:off x="-1" y="162952"/>
            <a:ext cx="9029701" cy="1208648"/>
          </a:xfrm>
          <a:prstGeom prst="rect">
            <a:avLst/>
          </a:prstGeom>
        </p:spPr>
      </p:pic>
      <p:sp>
        <p:nvSpPr>
          <p:cNvPr id="8" name="Text Placeholder 8">
            <a:extLst>
              <a:ext uri="{FF2B5EF4-FFF2-40B4-BE49-F238E27FC236}">
                <a16:creationId xmlns:a16="http://schemas.microsoft.com/office/drawing/2014/main" id="{33CC6B48-894F-7566-CCEA-DA4105AD77A7}"/>
              </a:ext>
            </a:extLst>
          </p:cNvPr>
          <p:cNvSpPr>
            <a:spLocks noGrp="1"/>
          </p:cNvSpPr>
          <p:nvPr>
            <p:ph type="body" sz="quarter" idx="13" hasCustomPrompt="1"/>
          </p:nvPr>
        </p:nvSpPr>
        <p:spPr>
          <a:xfrm>
            <a:off x="1524000" y="385961"/>
            <a:ext cx="9144000" cy="676806"/>
          </a:xfrm>
        </p:spPr>
        <p:txBody>
          <a:bodyPr anchor="b">
            <a:noAutofit/>
          </a:bodyPr>
          <a:lstStyle>
            <a:lvl1pPr marL="0" indent="0" algn="ctr">
              <a:lnSpc>
                <a:spcPct val="80000"/>
              </a:lnSpc>
              <a:spcBef>
                <a:spcPts val="0"/>
              </a:spcBef>
              <a:spcAft>
                <a:spcPts val="0"/>
              </a:spcAft>
              <a:buNone/>
              <a:defRPr lang="en-US" sz="3600" b="1" i="0" kern="1200" cap="all" spc="0" baseline="0" dirty="0">
                <a:solidFill>
                  <a:schemeClr val="bg1"/>
                </a:solidFill>
                <a:latin typeface="Aptos Black" panose="020B0004020202020204" pitchFamily="34" charset="0"/>
                <a:ea typeface="Aptos Black" panose="020B0004020202020204" pitchFamily="34" charset="0"/>
                <a:cs typeface="Aptos Black" panose="020B0004020202020204" pitchFamily="34" charset="0"/>
              </a:defRPr>
            </a:lvl1pPr>
          </a:lstStyle>
          <a:p>
            <a:pPr lvl="0"/>
            <a:r>
              <a:rPr lang="en-US"/>
              <a:t>Headline</a:t>
            </a:r>
          </a:p>
        </p:txBody>
      </p:sp>
      <p:sp>
        <p:nvSpPr>
          <p:cNvPr id="4" name="Slide Number Placeholder 3">
            <a:extLst>
              <a:ext uri="{FF2B5EF4-FFF2-40B4-BE49-F238E27FC236}">
                <a16:creationId xmlns:a16="http://schemas.microsoft.com/office/drawing/2014/main" id="{A7469A4B-0B1C-3B20-DDC9-6D9A696CF2F9}"/>
              </a:ext>
            </a:extLst>
          </p:cNvPr>
          <p:cNvSpPr>
            <a:spLocks noGrp="1"/>
          </p:cNvSpPr>
          <p:nvPr>
            <p:ph type="sldNum" sz="quarter" idx="11"/>
          </p:nvPr>
        </p:nvSpPr>
        <p:spPr/>
        <p:txBody>
          <a:bodyPr/>
          <a:lstStyle/>
          <a:p>
            <a:fld id="{BCC574E5-598D-4C19-A93D-1F2ADF65AC13}" type="slidenum">
              <a:rPr lang="en-GB" smtClean="0"/>
              <a:pPr/>
              <a:t>‹#›</a:t>
            </a:fld>
            <a:endParaRPr lang="en-GB"/>
          </a:p>
        </p:txBody>
      </p:sp>
      <p:pic>
        <p:nvPicPr>
          <p:cNvPr id="5" name="Picture 4">
            <a:extLst>
              <a:ext uri="{FF2B5EF4-FFF2-40B4-BE49-F238E27FC236}">
                <a16:creationId xmlns:a16="http://schemas.microsoft.com/office/drawing/2014/main" id="{9B25AE57-3536-0774-B091-8D3D4477E903}"/>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11388337" y="265707"/>
            <a:ext cx="531777" cy="857250"/>
          </a:xfrm>
          <a:prstGeom prst="rect">
            <a:avLst/>
          </a:prstGeom>
        </p:spPr>
      </p:pic>
      <p:sp>
        <p:nvSpPr>
          <p:cNvPr id="2" name="Text Placeholder 9">
            <a:extLst>
              <a:ext uri="{FF2B5EF4-FFF2-40B4-BE49-F238E27FC236}">
                <a16:creationId xmlns:a16="http://schemas.microsoft.com/office/drawing/2014/main" id="{861C1429-C524-1FB9-8F3B-54E36F30D589}"/>
              </a:ext>
            </a:extLst>
          </p:cNvPr>
          <p:cNvSpPr>
            <a:spLocks noGrp="1"/>
          </p:cNvSpPr>
          <p:nvPr>
            <p:ph type="body" sz="quarter" idx="18" hasCustomPrompt="1"/>
          </p:nvPr>
        </p:nvSpPr>
        <p:spPr>
          <a:xfrm>
            <a:off x="381000" y="1543053"/>
            <a:ext cx="3733800" cy="4768668"/>
          </a:xfrm>
        </p:spPr>
        <p:txBody>
          <a:bodyPr anchor="ctr"/>
          <a:lstStyle>
            <a:lvl1pPr marL="0" indent="0" algn="r">
              <a:lnSpc>
                <a:spcPct val="80000"/>
              </a:lnSpc>
              <a:spcBef>
                <a:spcPts val="400"/>
              </a:spcBef>
              <a:buNone/>
              <a:defRPr sz="2800" b="1" i="0" cap="all" spc="0" baseline="0">
                <a:solidFill>
                  <a:schemeClr val="accent1"/>
                </a:solidFill>
                <a:latin typeface="Aptos Black" panose="020B0004020202020204" pitchFamily="34" charset="0"/>
              </a:defRPr>
            </a:lvl1pPr>
            <a:lvl2pPr marL="274183" indent="0">
              <a:buNone/>
              <a:defRPr/>
            </a:lvl2pPr>
            <a:lvl3pPr marL="548366" indent="0">
              <a:buNone/>
              <a:defRPr/>
            </a:lvl3pPr>
            <a:lvl4pPr marL="822549" indent="0">
              <a:buNone/>
              <a:defRPr/>
            </a:lvl4pPr>
            <a:lvl5pPr marL="1096732" indent="0">
              <a:buNone/>
              <a:defRPr/>
            </a:lvl5pPr>
          </a:lstStyle>
          <a:p>
            <a:pPr lvl="0"/>
            <a:r>
              <a:rPr lang="en-US"/>
              <a:t>Subhead</a:t>
            </a:r>
          </a:p>
        </p:txBody>
      </p:sp>
      <p:sp>
        <p:nvSpPr>
          <p:cNvPr id="9" name="Text Placeholder 4">
            <a:extLst>
              <a:ext uri="{FF2B5EF4-FFF2-40B4-BE49-F238E27FC236}">
                <a16:creationId xmlns:a16="http://schemas.microsoft.com/office/drawing/2014/main" id="{0026A0F9-42C6-0F7A-45E8-780ECFC61EF2}"/>
              </a:ext>
            </a:extLst>
          </p:cNvPr>
          <p:cNvSpPr>
            <a:spLocks noGrp="1"/>
          </p:cNvSpPr>
          <p:nvPr>
            <p:ph type="body" sz="quarter" idx="41"/>
          </p:nvPr>
        </p:nvSpPr>
        <p:spPr>
          <a:xfrm>
            <a:off x="4267200" y="1555932"/>
            <a:ext cx="7540800" cy="4768668"/>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Footer Placeholder 3">
            <a:extLst>
              <a:ext uri="{FF2B5EF4-FFF2-40B4-BE49-F238E27FC236}">
                <a16:creationId xmlns:a16="http://schemas.microsoft.com/office/drawing/2014/main" id="{84B03E16-2EAC-2155-ED06-BE174E69837D}"/>
              </a:ext>
            </a:extLst>
          </p:cNvPr>
          <p:cNvSpPr>
            <a:spLocks noGrp="1"/>
          </p:cNvSpPr>
          <p:nvPr>
            <p:ph type="ftr" sz="quarter" idx="10"/>
          </p:nvPr>
        </p:nvSpPr>
        <p:spPr>
          <a:xfrm>
            <a:off x="407368" y="6573600"/>
            <a:ext cx="7479332" cy="180000"/>
          </a:xfrm>
        </p:spPr>
        <p:txBody>
          <a:bodyPr/>
          <a:lstStyle/>
          <a:p>
            <a:pPr algn="l"/>
            <a:r>
              <a:rPr lang="en-US" i="1">
                <a:latin typeface="Aptos" panose="020B0004020202020204" pitchFamily="34" charset="0"/>
              </a:rPr>
              <a:t>Proprietary and Confidential. © 2026 KC2026. All Rights Reserved. FIFA World Cup 26™, FIFA World Cup™, World Cup™ and associated trademarks and logos are the property of FIFA.</a:t>
            </a:r>
            <a:endParaRPr lang="en-GB"/>
          </a:p>
        </p:txBody>
      </p:sp>
    </p:spTree>
    <p:extLst>
      <p:ext uri="{BB962C8B-B14F-4D97-AF65-F5344CB8AC3E}">
        <p14:creationId xmlns:p14="http://schemas.microsoft.com/office/powerpoint/2010/main" val="1148222262"/>
      </p:ext>
    </p:extLst>
  </p:cSld>
  <p:clrMapOvr>
    <a:masterClrMapping/>
  </p:clrMapOvr>
</p:sldLayout>
</file>

<file path=ppt/slideLayouts/slideLayout230.xml><?xml version="1.0" encoding="utf-8"?>
<p:sldLayout xmlns:a="http://schemas.openxmlformats.org/drawingml/2006/main" xmlns:r="http://schemas.openxmlformats.org/officeDocument/2006/relationships" xmlns:p="http://schemas.openxmlformats.org/presentationml/2006/main" preserve="1" userDrawn="1">
  <p:cSld name="Top banner - text">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89A8D2E7-38D1-0320-3237-945D8B917A22}"/>
              </a:ext>
            </a:extLst>
          </p:cNvPr>
          <p:cNvSpPr/>
          <p:nvPr userDrawn="1"/>
        </p:nvSpPr>
        <p:spPr>
          <a:xfrm>
            <a:off x="-1" y="0"/>
            <a:ext cx="12192000" cy="13716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b="0" i="0">
              <a:latin typeface="Aptos" panose="020B0004020202020204" pitchFamily="34" charset="0"/>
            </a:endParaRPr>
          </a:p>
        </p:txBody>
      </p:sp>
      <p:pic>
        <p:nvPicPr>
          <p:cNvPr id="7" name="Graphic 6">
            <a:extLst>
              <a:ext uri="{FF2B5EF4-FFF2-40B4-BE49-F238E27FC236}">
                <a16:creationId xmlns:a16="http://schemas.microsoft.com/office/drawing/2014/main" id="{D6E7A569-537F-C0D6-0CE2-DD63B0DDD074}"/>
              </a:ext>
            </a:extLst>
          </p:cNvPr>
          <p:cNvPicPr>
            <a:picLocks noChangeAspect="1"/>
          </p:cNvPicPr>
          <p:nvPr userDrawn="1"/>
        </p:nvPicPr>
        <p:blipFill>
          <a:blip>
            <a:extLst>
              <a:ext uri="{96DAC541-7B7A-43D3-8B79-37D633B846F1}">
                <asvg:svgBlip xmlns:asvg="http://schemas.microsoft.com/office/drawing/2016/SVG/main" r:embed="rId2"/>
              </a:ext>
            </a:extLst>
          </a:blip>
          <a:srcRect l="23384" t="-2066" r="7300" b="80431"/>
          <a:stretch/>
        </p:blipFill>
        <p:spPr>
          <a:xfrm>
            <a:off x="-1" y="162952"/>
            <a:ext cx="9029701" cy="1208648"/>
          </a:xfrm>
          <a:prstGeom prst="rect">
            <a:avLst/>
          </a:prstGeom>
        </p:spPr>
      </p:pic>
      <p:sp>
        <p:nvSpPr>
          <p:cNvPr id="8" name="Text Placeholder 8">
            <a:extLst>
              <a:ext uri="{FF2B5EF4-FFF2-40B4-BE49-F238E27FC236}">
                <a16:creationId xmlns:a16="http://schemas.microsoft.com/office/drawing/2014/main" id="{33CC6B48-894F-7566-CCEA-DA4105AD77A7}"/>
              </a:ext>
            </a:extLst>
          </p:cNvPr>
          <p:cNvSpPr>
            <a:spLocks noGrp="1"/>
          </p:cNvSpPr>
          <p:nvPr>
            <p:ph type="body" sz="quarter" idx="13" hasCustomPrompt="1"/>
          </p:nvPr>
        </p:nvSpPr>
        <p:spPr>
          <a:xfrm>
            <a:off x="1524000" y="385961"/>
            <a:ext cx="9144000" cy="676806"/>
          </a:xfrm>
        </p:spPr>
        <p:txBody>
          <a:bodyPr anchor="b">
            <a:noAutofit/>
          </a:bodyPr>
          <a:lstStyle>
            <a:lvl1pPr marL="0" indent="0" algn="ctr">
              <a:lnSpc>
                <a:spcPct val="80000"/>
              </a:lnSpc>
              <a:spcBef>
                <a:spcPts val="0"/>
              </a:spcBef>
              <a:spcAft>
                <a:spcPts val="0"/>
              </a:spcAft>
              <a:buNone/>
              <a:defRPr lang="en-US" sz="3600" b="1" i="0" kern="1200" cap="all" spc="0" baseline="0" dirty="0">
                <a:solidFill>
                  <a:schemeClr val="bg1"/>
                </a:solidFill>
                <a:latin typeface="Aptos Black" panose="020B0004020202020204" pitchFamily="34" charset="0"/>
                <a:ea typeface="Aptos Black" panose="020B0004020202020204" pitchFamily="34" charset="0"/>
                <a:cs typeface="Aptos Black" panose="020B0004020202020204" pitchFamily="34" charset="0"/>
              </a:defRPr>
            </a:lvl1pPr>
          </a:lstStyle>
          <a:p>
            <a:pPr lvl="0"/>
            <a:r>
              <a:rPr lang="en-US"/>
              <a:t>Headline</a:t>
            </a:r>
          </a:p>
        </p:txBody>
      </p:sp>
      <p:sp>
        <p:nvSpPr>
          <p:cNvPr id="4" name="Slide Number Placeholder 3">
            <a:extLst>
              <a:ext uri="{FF2B5EF4-FFF2-40B4-BE49-F238E27FC236}">
                <a16:creationId xmlns:a16="http://schemas.microsoft.com/office/drawing/2014/main" id="{A7469A4B-0B1C-3B20-DDC9-6D9A696CF2F9}"/>
              </a:ext>
            </a:extLst>
          </p:cNvPr>
          <p:cNvSpPr>
            <a:spLocks noGrp="1"/>
          </p:cNvSpPr>
          <p:nvPr>
            <p:ph type="sldNum" sz="quarter" idx="11"/>
          </p:nvPr>
        </p:nvSpPr>
        <p:spPr/>
        <p:txBody>
          <a:bodyPr/>
          <a:lstStyle/>
          <a:p>
            <a:fld id="{BCC574E5-598D-4C19-A93D-1F2ADF65AC13}" type="slidenum">
              <a:rPr lang="en-GB" smtClean="0"/>
              <a:pPr/>
              <a:t>‹#›</a:t>
            </a:fld>
            <a:endParaRPr lang="en-GB"/>
          </a:p>
        </p:txBody>
      </p:sp>
      <p:pic>
        <p:nvPicPr>
          <p:cNvPr id="5" name="Picture 4">
            <a:extLst>
              <a:ext uri="{FF2B5EF4-FFF2-40B4-BE49-F238E27FC236}">
                <a16:creationId xmlns:a16="http://schemas.microsoft.com/office/drawing/2014/main" id="{9B25AE57-3536-0774-B091-8D3D4477E903}"/>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11388337" y="265707"/>
            <a:ext cx="531777" cy="857250"/>
          </a:xfrm>
          <a:prstGeom prst="rect">
            <a:avLst/>
          </a:prstGeom>
        </p:spPr>
      </p:pic>
      <p:sp>
        <p:nvSpPr>
          <p:cNvPr id="2" name="Text Placeholder 8">
            <a:extLst>
              <a:ext uri="{FF2B5EF4-FFF2-40B4-BE49-F238E27FC236}">
                <a16:creationId xmlns:a16="http://schemas.microsoft.com/office/drawing/2014/main" id="{575DBEC7-4AAC-8A55-C3AF-4CAF9CC0E436}"/>
              </a:ext>
            </a:extLst>
          </p:cNvPr>
          <p:cNvSpPr>
            <a:spLocks noGrp="1"/>
          </p:cNvSpPr>
          <p:nvPr>
            <p:ph type="body" sz="quarter" idx="14" hasCustomPrompt="1"/>
          </p:nvPr>
        </p:nvSpPr>
        <p:spPr>
          <a:xfrm>
            <a:off x="1485900" y="1485900"/>
            <a:ext cx="9220200" cy="350132"/>
          </a:xfrm>
        </p:spPr>
        <p:txBody>
          <a:bodyPr anchor="t">
            <a:noAutofit/>
          </a:bodyPr>
          <a:lstStyle>
            <a:lvl1pPr marL="0" indent="0" algn="ctr">
              <a:lnSpc>
                <a:spcPct val="80000"/>
              </a:lnSpc>
              <a:buNone/>
              <a:defRPr lang="en-US" sz="2000" b="1" i="0" kern="1200" cap="all" spc="0" baseline="0" dirty="0">
                <a:solidFill>
                  <a:schemeClr val="tx2"/>
                </a:solidFill>
                <a:latin typeface="Aptos Black" panose="020B0004020202020204" pitchFamily="34" charset="0"/>
                <a:ea typeface="Aptos Black" panose="020B0004020202020204" pitchFamily="34" charset="0"/>
                <a:cs typeface="Aptos Black" panose="020B0004020202020204" pitchFamily="34" charset="0"/>
              </a:defRPr>
            </a:lvl1pPr>
          </a:lstStyle>
          <a:p>
            <a:pPr lvl="0"/>
            <a:r>
              <a:rPr lang="en-US"/>
              <a:t>Subhead</a:t>
            </a:r>
          </a:p>
        </p:txBody>
      </p:sp>
      <p:sp>
        <p:nvSpPr>
          <p:cNvPr id="9" name="Text Placeholder 2">
            <a:extLst>
              <a:ext uri="{FF2B5EF4-FFF2-40B4-BE49-F238E27FC236}">
                <a16:creationId xmlns:a16="http://schemas.microsoft.com/office/drawing/2014/main" id="{A2C1247F-C11C-2B26-9803-CA3E9B6553A0}"/>
              </a:ext>
            </a:extLst>
          </p:cNvPr>
          <p:cNvSpPr>
            <a:spLocks noGrp="1"/>
          </p:cNvSpPr>
          <p:nvPr>
            <p:ph idx="1"/>
          </p:nvPr>
        </p:nvSpPr>
        <p:spPr>
          <a:xfrm>
            <a:off x="1523999" y="1950332"/>
            <a:ext cx="9144001" cy="4358988"/>
          </a:xfrm>
          <a:prstGeom prst="rect">
            <a:avLst/>
          </a:prstGeom>
        </p:spPr>
        <p:txBody>
          <a:bodyPr vert="horz" lIns="0" tIns="0" rIns="0" bIns="0" rtlCol="0">
            <a:noAutofit/>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1" name="Footer Placeholder 3">
            <a:extLst>
              <a:ext uri="{FF2B5EF4-FFF2-40B4-BE49-F238E27FC236}">
                <a16:creationId xmlns:a16="http://schemas.microsoft.com/office/drawing/2014/main" id="{8B9A70D9-652D-4042-1669-FAD550251F26}"/>
              </a:ext>
            </a:extLst>
          </p:cNvPr>
          <p:cNvSpPr>
            <a:spLocks noGrp="1"/>
          </p:cNvSpPr>
          <p:nvPr>
            <p:ph type="ftr" sz="quarter" idx="10"/>
          </p:nvPr>
        </p:nvSpPr>
        <p:spPr>
          <a:xfrm>
            <a:off x="407368" y="6573600"/>
            <a:ext cx="7479332" cy="180000"/>
          </a:xfrm>
        </p:spPr>
        <p:txBody>
          <a:bodyPr/>
          <a:lstStyle/>
          <a:p>
            <a:pPr algn="l"/>
            <a:r>
              <a:rPr lang="en-US" i="1">
                <a:latin typeface="Aptos" panose="020B0004020202020204" pitchFamily="34" charset="0"/>
              </a:rPr>
              <a:t>Proprietary and Confidential. © 2026 KC2026. All Rights Reserved. FIFA World Cup 26™, FIFA World Cup™, World Cup™ and associated trademarks and logos are the property of FIFA.</a:t>
            </a:r>
            <a:endParaRPr lang="en-GB"/>
          </a:p>
        </p:txBody>
      </p:sp>
    </p:spTree>
    <p:extLst>
      <p:ext uri="{BB962C8B-B14F-4D97-AF65-F5344CB8AC3E}">
        <p14:creationId xmlns:p14="http://schemas.microsoft.com/office/powerpoint/2010/main" val="1886972456"/>
      </p:ext>
    </p:extLst>
  </p:cSld>
  <p:clrMapOvr>
    <a:masterClrMapping/>
  </p:clrMapOvr>
</p:sldLayout>
</file>

<file path=ppt/slideLayouts/slideLayout231.xml><?xml version="1.0" encoding="utf-8"?>
<p:sldLayout xmlns:a="http://schemas.openxmlformats.org/drawingml/2006/main" xmlns:r="http://schemas.openxmlformats.org/officeDocument/2006/relationships" xmlns:p="http://schemas.openxmlformats.org/presentationml/2006/main" preserve="1" userDrawn="1">
  <p:cSld name="Timeline - 4 steps">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89A8D2E7-38D1-0320-3237-945D8B917A22}"/>
              </a:ext>
            </a:extLst>
          </p:cNvPr>
          <p:cNvSpPr/>
          <p:nvPr userDrawn="1"/>
        </p:nvSpPr>
        <p:spPr>
          <a:xfrm>
            <a:off x="-1" y="0"/>
            <a:ext cx="12192000" cy="13716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b="0" i="0">
              <a:latin typeface="Aptos" panose="020B0004020202020204" pitchFamily="34" charset="0"/>
            </a:endParaRPr>
          </a:p>
        </p:txBody>
      </p:sp>
      <p:pic>
        <p:nvPicPr>
          <p:cNvPr id="7" name="Graphic 6">
            <a:extLst>
              <a:ext uri="{FF2B5EF4-FFF2-40B4-BE49-F238E27FC236}">
                <a16:creationId xmlns:a16="http://schemas.microsoft.com/office/drawing/2014/main" id="{D6E7A569-537F-C0D6-0CE2-DD63B0DDD074}"/>
              </a:ext>
            </a:extLst>
          </p:cNvPr>
          <p:cNvPicPr>
            <a:picLocks noChangeAspect="1"/>
          </p:cNvPicPr>
          <p:nvPr userDrawn="1"/>
        </p:nvPicPr>
        <p:blipFill>
          <a:blip>
            <a:extLst>
              <a:ext uri="{96DAC541-7B7A-43D3-8B79-37D633B846F1}">
                <asvg:svgBlip xmlns:asvg="http://schemas.microsoft.com/office/drawing/2016/SVG/main" r:embed="rId2"/>
              </a:ext>
            </a:extLst>
          </a:blip>
          <a:srcRect l="23384" t="-2066" r="7300" b="80431"/>
          <a:stretch/>
        </p:blipFill>
        <p:spPr>
          <a:xfrm>
            <a:off x="-1" y="162952"/>
            <a:ext cx="9029701" cy="1208648"/>
          </a:xfrm>
          <a:prstGeom prst="rect">
            <a:avLst/>
          </a:prstGeom>
        </p:spPr>
      </p:pic>
      <p:sp>
        <p:nvSpPr>
          <p:cNvPr id="8" name="Text Placeholder 8">
            <a:extLst>
              <a:ext uri="{FF2B5EF4-FFF2-40B4-BE49-F238E27FC236}">
                <a16:creationId xmlns:a16="http://schemas.microsoft.com/office/drawing/2014/main" id="{33CC6B48-894F-7566-CCEA-DA4105AD77A7}"/>
              </a:ext>
            </a:extLst>
          </p:cNvPr>
          <p:cNvSpPr>
            <a:spLocks noGrp="1"/>
          </p:cNvSpPr>
          <p:nvPr>
            <p:ph type="body" sz="quarter" idx="13" hasCustomPrompt="1"/>
          </p:nvPr>
        </p:nvSpPr>
        <p:spPr>
          <a:xfrm>
            <a:off x="1524000" y="385961"/>
            <a:ext cx="9144000" cy="676806"/>
          </a:xfrm>
        </p:spPr>
        <p:txBody>
          <a:bodyPr anchor="b">
            <a:noAutofit/>
          </a:bodyPr>
          <a:lstStyle>
            <a:lvl1pPr marL="0" indent="0" algn="ctr">
              <a:lnSpc>
                <a:spcPct val="80000"/>
              </a:lnSpc>
              <a:spcBef>
                <a:spcPts val="0"/>
              </a:spcBef>
              <a:spcAft>
                <a:spcPts val="0"/>
              </a:spcAft>
              <a:buNone/>
              <a:defRPr lang="en-US" sz="3600" b="1" i="0" kern="1200" cap="all" spc="0" baseline="0" dirty="0">
                <a:solidFill>
                  <a:schemeClr val="bg1"/>
                </a:solidFill>
                <a:latin typeface="Aptos Black" panose="020B0004020202020204" pitchFamily="34" charset="0"/>
                <a:ea typeface="Aptos Black" panose="020B0004020202020204" pitchFamily="34" charset="0"/>
                <a:cs typeface="Aptos Black" panose="020B0004020202020204" pitchFamily="34" charset="0"/>
              </a:defRPr>
            </a:lvl1pPr>
          </a:lstStyle>
          <a:p>
            <a:pPr lvl="0"/>
            <a:r>
              <a:rPr lang="en-US"/>
              <a:t>Headline</a:t>
            </a:r>
          </a:p>
        </p:txBody>
      </p:sp>
      <p:sp>
        <p:nvSpPr>
          <p:cNvPr id="4" name="Slide Number Placeholder 3">
            <a:extLst>
              <a:ext uri="{FF2B5EF4-FFF2-40B4-BE49-F238E27FC236}">
                <a16:creationId xmlns:a16="http://schemas.microsoft.com/office/drawing/2014/main" id="{A7469A4B-0B1C-3B20-DDC9-6D9A696CF2F9}"/>
              </a:ext>
            </a:extLst>
          </p:cNvPr>
          <p:cNvSpPr>
            <a:spLocks noGrp="1"/>
          </p:cNvSpPr>
          <p:nvPr>
            <p:ph type="sldNum" sz="quarter" idx="11"/>
          </p:nvPr>
        </p:nvSpPr>
        <p:spPr/>
        <p:txBody>
          <a:bodyPr/>
          <a:lstStyle/>
          <a:p>
            <a:fld id="{BCC574E5-598D-4C19-A93D-1F2ADF65AC13}" type="slidenum">
              <a:rPr lang="en-GB" smtClean="0"/>
              <a:pPr/>
              <a:t>‹#›</a:t>
            </a:fld>
            <a:endParaRPr lang="en-GB"/>
          </a:p>
        </p:txBody>
      </p:sp>
      <p:pic>
        <p:nvPicPr>
          <p:cNvPr id="5" name="Picture 4">
            <a:extLst>
              <a:ext uri="{FF2B5EF4-FFF2-40B4-BE49-F238E27FC236}">
                <a16:creationId xmlns:a16="http://schemas.microsoft.com/office/drawing/2014/main" id="{9B25AE57-3536-0774-B091-8D3D4477E903}"/>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11388337" y="265707"/>
            <a:ext cx="531777" cy="857250"/>
          </a:xfrm>
          <a:prstGeom prst="rect">
            <a:avLst/>
          </a:prstGeom>
        </p:spPr>
      </p:pic>
      <p:sp>
        <p:nvSpPr>
          <p:cNvPr id="2" name="Text Placeholder 7">
            <a:extLst>
              <a:ext uri="{FF2B5EF4-FFF2-40B4-BE49-F238E27FC236}">
                <a16:creationId xmlns:a16="http://schemas.microsoft.com/office/drawing/2014/main" id="{9DCFE379-60FA-9CE2-B8A3-119AD6464C4B}"/>
              </a:ext>
            </a:extLst>
          </p:cNvPr>
          <p:cNvSpPr>
            <a:spLocks noGrp="1"/>
          </p:cNvSpPr>
          <p:nvPr>
            <p:ph type="body" sz="quarter" idx="25" hasCustomPrompt="1"/>
          </p:nvPr>
        </p:nvSpPr>
        <p:spPr>
          <a:xfrm>
            <a:off x="448854" y="3042458"/>
            <a:ext cx="2675345" cy="2977342"/>
          </a:xfrm>
        </p:spPr>
        <p:txBody>
          <a:bodyPr/>
          <a:lstStyle>
            <a:lvl1pPr marL="0" indent="0" algn="ctr">
              <a:buNone/>
              <a:defRPr sz="1600" b="0" i="0">
                <a:solidFill>
                  <a:schemeClr val="tx1"/>
                </a:solidFill>
                <a:latin typeface="Aptos" panose="020B0004020202020204" pitchFamily="34" charset="0"/>
              </a:defRPr>
            </a:lvl1pPr>
            <a:lvl2pPr marL="457063" indent="0">
              <a:buNone/>
              <a:defRPr/>
            </a:lvl2pPr>
            <a:lvl3pPr marL="914126" indent="0">
              <a:buNone/>
              <a:defRPr/>
            </a:lvl3pPr>
            <a:lvl4pPr marL="1371189" indent="0">
              <a:buNone/>
              <a:defRPr/>
            </a:lvl4pPr>
            <a:lvl5pPr marL="1828252" indent="0">
              <a:buNone/>
              <a:defRPr/>
            </a:lvl5pPr>
          </a:lstStyle>
          <a:p>
            <a:pPr lvl="0"/>
            <a:r>
              <a:rPr lang="en-US"/>
              <a:t>Body copy</a:t>
            </a:r>
          </a:p>
        </p:txBody>
      </p:sp>
      <p:sp>
        <p:nvSpPr>
          <p:cNvPr id="9" name="Text Placeholder 4">
            <a:extLst>
              <a:ext uri="{FF2B5EF4-FFF2-40B4-BE49-F238E27FC236}">
                <a16:creationId xmlns:a16="http://schemas.microsoft.com/office/drawing/2014/main" id="{AF4EFF5B-56DA-9BEC-8CC2-60CAA238296A}"/>
              </a:ext>
            </a:extLst>
          </p:cNvPr>
          <p:cNvSpPr>
            <a:spLocks noGrp="1"/>
          </p:cNvSpPr>
          <p:nvPr>
            <p:ph type="body" sz="quarter" idx="37" hasCustomPrompt="1"/>
          </p:nvPr>
        </p:nvSpPr>
        <p:spPr>
          <a:xfrm>
            <a:off x="167876" y="1926385"/>
            <a:ext cx="3125465" cy="825132"/>
          </a:xfrm>
          <a:custGeom>
            <a:avLst/>
            <a:gdLst>
              <a:gd name="connsiteX0" fmla="*/ 0 w 2504203"/>
              <a:gd name="connsiteY0" fmla="*/ 0 h 1392720"/>
              <a:gd name="connsiteX1" fmla="*/ 1807843 w 2504203"/>
              <a:gd name="connsiteY1" fmla="*/ 0 h 1392720"/>
              <a:gd name="connsiteX2" fmla="*/ 2504203 w 2504203"/>
              <a:gd name="connsiteY2" fmla="*/ 696360 h 1392720"/>
              <a:gd name="connsiteX3" fmla="*/ 1807843 w 2504203"/>
              <a:gd name="connsiteY3" fmla="*/ 1392720 h 1392720"/>
              <a:gd name="connsiteX4" fmla="*/ 0 w 2504203"/>
              <a:gd name="connsiteY4" fmla="*/ 1392720 h 1392720"/>
              <a:gd name="connsiteX5" fmla="*/ 696360 w 2504203"/>
              <a:gd name="connsiteY5" fmla="*/ 696360 h 1392720"/>
              <a:gd name="connsiteX6" fmla="*/ 0 w 2504203"/>
              <a:gd name="connsiteY6" fmla="*/ 0 h 1392720"/>
              <a:gd name="connsiteX0" fmla="*/ 0 w 2504203"/>
              <a:gd name="connsiteY0" fmla="*/ 0 h 1392720"/>
              <a:gd name="connsiteX1" fmla="*/ 1807843 w 2504203"/>
              <a:gd name="connsiteY1" fmla="*/ 0 h 1392720"/>
              <a:gd name="connsiteX2" fmla="*/ 2504203 w 2504203"/>
              <a:gd name="connsiteY2" fmla="*/ 696360 h 1392720"/>
              <a:gd name="connsiteX3" fmla="*/ 1807843 w 2504203"/>
              <a:gd name="connsiteY3" fmla="*/ 1392720 h 1392720"/>
              <a:gd name="connsiteX4" fmla="*/ 0 w 2504203"/>
              <a:gd name="connsiteY4" fmla="*/ 1392720 h 1392720"/>
              <a:gd name="connsiteX5" fmla="*/ 279671 w 2504203"/>
              <a:gd name="connsiteY5" fmla="*/ 707935 h 1392720"/>
              <a:gd name="connsiteX6" fmla="*/ 0 w 2504203"/>
              <a:gd name="connsiteY6" fmla="*/ 0 h 1392720"/>
              <a:gd name="connsiteX0" fmla="*/ 0 w 2203261"/>
              <a:gd name="connsiteY0" fmla="*/ 0 h 1392720"/>
              <a:gd name="connsiteX1" fmla="*/ 1807843 w 2203261"/>
              <a:gd name="connsiteY1" fmla="*/ 0 h 1392720"/>
              <a:gd name="connsiteX2" fmla="*/ 2203261 w 2203261"/>
              <a:gd name="connsiteY2" fmla="*/ 707935 h 1392720"/>
              <a:gd name="connsiteX3" fmla="*/ 1807843 w 2203261"/>
              <a:gd name="connsiteY3" fmla="*/ 1392720 h 1392720"/>
              <a:gd name="connsiteX4" fmla="*/ 0 w 2203261"/>
              <a:gd name="connsiteY4" fmla="*/ 1392720 h 1392720"/>
              <a:gd name="connsiteX5" fmla="*/ 279671 w 2203261"/>
              <a:gd name="connsiteY5" fmla="*/ 707935 h 1392720"/>
              <a:gd name="connsiteX6" fmla="*/ 0 w 2203261"/>
              <a:gd name="connsiteY6" fmla="*/ 0 h 1392720"/>
              <a:gd name="connsiteX0" fmla="*/ 0 w 2102002"/>
              <a:gd name="connsiteY0" fmla="*/ 0 h 1392720"/>
              <a:gd name="connsiteX1" fmla="*/ 1807843 w 2102002"/>
              <a:gd name="connsiteY1" fmla="*/ 0 h 1392720"/>
              <a:gd name="connsiteX2" fmla="*/ 2102002 w 2102002"/>
              <a:gd name="connsiteY2" fmla="*/ 719509 h 1392720"/>
              <a:gd name="connsiteX3" fmla="*/ 1807843 w 2102002"/>
              <a:gd name="connsiteY3" fmla="*/ 1392720 h 1392720"/>
              <a:gd name="connsiteX4" fmla="*/ 0 w 2102002"/>
              <a:gd name="connsiteY4" fmla="*/ 1392720 h 1392720"/>
              <a:gd name="connsiteX5" fmla="*/ 279671 w 2102002"/>
              <a:gd name="connsiteY5" fmla="*/ 707935 h 1392720"/>
              <a:gd name="connsiteX6" fmla="*/ 0 w 2102002"/>
              <a:gd name="connsiteY6" fmla="*/ 0 h 13927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02002" h="1392720">
                <a:moveTo>
                  <a:pt x="0" y="0"/>
                </a:moveTo>
                <a:lnTo>
                  <a:pt x="1807843" y="0"/>
                </a:lnTo>
                <a:lnTo>
                  <a:pt x="2102002" y="719509"/>
                </a:lnTo>
                <a:lnTo>
                  <a:pt x="1807843" y="1392720"/>
                </a:lnTo>
                <a:lnTo>
                  <a:pt x="0" y="1392720"/>
                </a:lnTo>
                <a:lnTo>
                  <a:pt x="279671" y="707935"/>
                </a:lnTo>
                <a:lnTo>
                  <a:pt x="0" y="0"/>
                </a:lnTo>
                <a:close/>
              </a:path>
            </a:pathLst>
          </a:custGeom>
          <a:solidFill>
            <a:schemeClr val="accent2"/>
          </a:solidFill>
        </p:spPr>
        <p:txBody>
          <a:bodyPr anchor="ctr"/>
          <a:lstStyle>
            <a:lvl1pPr marL="0" indent="0" algn="ctr" defTabSz="457200" rtl="0" eaLnBrk="1" latinLnBrk="0" hangingPunct="1">
              <a:buNone/>
              <a:defRPr lang="en-US" sz="1600" b="1" i="0" kern="1200" cap="all" spc="150" baseline="0" dirty="0">
                <a:solidFill>
                  <a:schemeClr val="bg1"/>
                </a:solidFill>
                <a:latin typeface="Aptos ExtraBold" panose="020B0004020202020204" pitchFamily="34" charset="0"/>
                <a:ea typeface="Aptos ExtraBold" panose="020B0004020202020204" pitchFamily="34" charset="0"/>
                <a:cs typeface="Aptos ExtraBold" panose="020B0004020202020204" pitchFamily="34" charset="0"/>
              </a:defRPr>
            </a:lvl1pPr>
            <a:lvl2pPr marL="457063" indent="0">
              <a:buNone/>
              <a:defRPr/>
            </a:lvl2pPr>
            <a:lvl3pPr marL="914126" indent="0">
              <a:buNone/>
              <a:defRPr/>
            </a:lvl3pPr>
            <a:lvl4pPr marL="1371189" indent="0">
              <a:buNone/>
              <a:defRPr/>
            </a:lvl4pPr>
            <a:lvl5pPr marL="1828252" indent="0">
              <a:buNone/>
              <a:defRPr/>
            </a:lvl5pPr>
          </a:lstStyle>
          <a:p>
            <a:pPr lvl="0"/>
            <a:r>
              <a:rPr lang="en-US"/>
              <a:t>Subhead</a:t>
            </a:r>
          </a:p>
        </p:txBody>
      </p:sp>
      <p:sp>
        <p:nvSpPr>
          <p:cNvPr id="10" name="Text Placeholder 4">
            <a:extLst>
              <a:ext uri="{FF2B5EF4-FFF2-40B4-BE49-F238E27FC236}">
                <a16:creationId xmlns:a16="http://schemas.microsoft.com/office/drawing/2014/main" id="{D515A2D5-188D-A4D5-9B47-F3CD37E176D8}"/>
              </a:ext>
            </a:extLst>
          </p:cNvPr>
          <p:cNvSpPr>
            <a:spLocks noGrp="1"/>
          </p:cNvSpPr>
          <p:nvPr>
            <p:ph type="body" sz="quarter" idx="38" hasCustomPrompt="1"/>
          </p:nvPr>
        </p:nvSpPr>
        <p:spPr>
          <a:xfrm>
            <a:off x="3071017" y="1926385"/>
            <a:ext cx="3125465" cy="825132"/>
          </a:xfrm>
          <a:custGeom>
            <a:avLst/>
            <a:gdLst>
              <a:gd name="connsiteX0" fmla="*/ 0 w 2504203"/>
              <a:gd name="connsiteY0" fmla="*/ 0 h 1392720"/>
              <a:gd name="connsiteX1" fmla="*/ 1807843 w 2504203"/>
              <a:gd name="connsiteY1" fmla="*/ 0 h 1392720"/>
              <a:gd name="connsiteX2" fmla="*/ 2504203 w 2504203"/>
              <a:gd name="connsiteY2" fmla="*/ 696360 h 1392720"/>
              <a:gd name="connsiteX3" fmla="*/ 1807843 w 2504203"/>
              <a:gd name="connsiteY3" fmla="*/ 1392720 h 1392720"/>
              <a:gd name="connsiteX4" fmla="*/ 0 w 2504203"/>
              <a:gd name="connsiteY4" fmla="*/ 1392720 h 1392720"/>
              <a:gd name="connsiteX5" fmla="*/ 696360 w 2504203"/>
              <a:gd name="connsiteY5" fmla="*/ 696360 h 1392720"/>
              <a:gd name="connsiteX6" fmla="*/ 0 w 2504203"/>
              <a:gd name="connsiteY6" fmla="*/ 0 h 1392720"/>
              <a:gd name="connsiteX0" fmla="*/ 0 w 2504203"/>
              <a:gd name="connsiteY0" fmla="*/ 0 h 1392720"/>
              <a:gd name="connsiteX1" fmla="*/ 1807843 w 2504203"/>
              <a:gd name="connsiteY1" fmla="*/ 0 h 1392720"/>
              <a:gd name="connsiteX2" fmla="*/ 2504203 w 2504203"/>
              <a:gd name="connsiteY2" fmla="*/ 696360 h 1392720"/>
              <a:gd name="connsiteX3" fmla="*/ 1807843 w 2504203"/>
              <a:gd name="connsiteY3" fmla="*/ 1392720 h 1392720"/>
              <a:gd name="connsiteX4" fmla="*/ 0 w 2504203"/>
              <a:gd name="connsiteY4" fmla="*/ 1392720 h 1392720"/>
              <a:gd name="connsiteX5" fmla="*/ 279671 w 2504203"/>
              <a:gd name="connsiteY5" fmla="*/ 707935 h 1392720"/>
              <a:gd name="connsiteX6" fmla="*/ 0 w 2504203"/>
              <a:gd name="connsiteY6" fmla="*/ 0 h 1392720"/>
              <a:gd name="connsiteX0" fmla="*/ 0 w 2203261"/>
              <a:gd name="connsiteY0" fmla="*/ 0 h 1392720"/>
              <a:gd name="connsiteX1" fmla="*/ 1807843 w 2203261"/>
              <a:gd name="connsiteY1" fmla="*/ 0 h 1392720"/>
              <a:gd name="connsiteX2" fmla="*/ 2203261 w 2203261"/>
              <a:gd name="connsiteY2" fmla="*/ 707935 h 1392720"/>
              <a:gd name="connsiteX3" fmla="*/ 1807843 w 2203261"/>
              <a:gd name="connsiteY3" fmla="*/ 1392720 h 1392720"/>
              <a:gd name="connsiteX4" fmla="*/ 0 w 2203261"/>
              <a:gd name="connsiteY4" fmla="*/ 1392720 h 1392720"/>
              <a:gd name="connsiteX5" fmla="*/ 279671 w 2203261"/>
              <a:gd name="connsiteY5" fmla="*/ 707935 h 1392720"/>
              <a:gd name="connsiteX6" fmla="*/ 0 w 2203261"/>
              <a:gd name="connsiteY6" fmla="*/ 0 h 1392720"/>
              <a:gd name="connsiteX0" fmla="*/ 0 w 2102002"/>
              <a:gd name="connsiteY0" fmla="*/ 0 h 1392720"/>
              <a:gd name="connsiteX1" fmla="*/ 1807843 w 2102002"/>
              <a:gd name="connsiteY1" fmla="*/ 0 h 1392720"/>
              <a:gd name="connsiteX2" fmla="*/ 2102002 w 2102002"/>
              <a:gd name="connsiteY2" fmla="*/ 719509 h 1392720"/>
              <a:gd name="connsiteX3" fmla="*/ 1807843 w 2102002"/>
              <a:gd name="connsiteY3" fmla="*/ 1392720 h 1392720"/>
              <a:gd name="connsiteX4" fmla="*/ 0 w 2102002"/>
              <a:gd name="connsiteY4" fmla="*/ 1392720 h 1392720"/>
              <a:gd name="connsiteX5" fmla="*/ 279671 w 2102002"/>
              <a:gd name="connsiteY5" fmla="*/ 707935 h 1392720"/>
              <a:gd name="connsiteX6" fmla="*/ 0 w 2102002"/>
              <a:gd name="connsiteY6" fmla="*/ 0 h 13927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02002" h="1392720">
                <a:moveTo>
                  <a:pt x="0" y="0"/>
                </a:moveTo>
                <a:lnTo>
                  <a:pt x="1807843" y="0"/>
                </a:lnTo>
                <a:lnTo>
                  <a:pt x="2102002" y="719509"/>
                </a:lnTo>
                <a:lnTo>
                  <a:pt x="1807843" y="1392720"/>
                </a:lnTo>
                <a:lnTo>
                  <a:pt x="0" y="1392720"/>
                </a:lnTo>
                <a:lnTo>
                  <a:pt x="279671" y="707935"/>
                </a:lnTo>
                <a:lnTo>
                  <a:pt x="0" y="0"/>
                </a:lnTo>
                <a:close/>
              </a:path>
            </a:pathLst>
          </a:custGeom>
          <a:solidFill>
            <a:schemeClr val="accent4"/>
          </a:solidFill>
        </p:spPr>
        <p:txBody>
          <a:bodyPr anchor="ctr"/>
          <a:lstStyle>
            <a:lvl1pPr marL="0" indent="0" algn="ctr" defTabSz="457200" rtl="0" eaLnBrk="1" latinLnBrk="0" hangingPunct="1">
              <a:buNone/>
              <a:defRPr lang="en-US" sz="1600" b="1" i="0" kern="1200" cap="all" spc="150" baseline="0" dirty="0">
                <a:solidFill>
                  <a:schemeClr val="bg1"/>
                </a:solidFill>
                <a:latin typeface="Aptos ExtraBold" panose="020B0004020202020204" pitchFamily="34" charset="0"/>
                <a:ea typeface="Aptos ExtraBold" panose="020B0004020202020204" pitchFamily="34" charset="0"/>
                <a:cs typeface="Aptos ExtraBold" panose="020B0004020202020204" pitchFamily="34" charset="0"/>
              </a:defRPr>
            </a:lvl1pPr>
            <a:lvl2pPr marL="457063" indent="0">
              <a:buNone/>
              <a:defRPr/>
            </a:lvl2pPr>
            <a:lvl3pPr marL="914126" indent="0">
              <a:buNone/>
              <a:defRPr/>
            </a:lvl3pPr>
            <a:lvl4pPr marL="1371189" indent="0">
              <a:buNone/>
              <a:defRPr/>
            </a:lvl4pPr>
            <a:lvl5pPr marL="1828252" indent="0">
              <a:buNone/>
              <a:defRPr/>
            </a:lvl5pPr>
          </a:lstStyle>
          <a:p>
            <a:pPr lvl="0"/>
            <a:r>
              <a:rPr lang="en-US"/>
              <a:t>Subhead</a:t>
            </a:r>
          </a:p>
        </p:txBody>
      </p:sp>
      <p:sp>
        <p:nvSpPr>
          <p:cNvPr id="23" name="Text Placeholder 4">
            <a:extLst>
              <a:ext uri="{FF2B5EF4-FFF2-40B4-BE49-F238E27FC236}">
                <a16:creationId xmlns:a16="http://schemas.microsoft.com/office/drawing/2014/main" id="{AB3024A4-CFD0-32CB-CE46-F1005D399501}"/>
              </a:ext>
            </a:extLst>
          </p:cNvPr>
          <p:cNvSpPr>
            <a:spLocks noGrp="1"/>
          </p:cNvSpPr>
          <p:nvPr>
            <p:ph type="body" sz="quarter" idx="39" hasCustomPrompt="1"/>
          </p:nvPr>
        </p:nvSpPr>
        <p:spPr>
          <a:xfrm>
            <a:off x="5974158" y="1926385"/>
            <a:ext cx="3125465" cy="825132"/>
          </a:xfrm>
          <a:custGeom>
            <a:avLst/>
            <a:gdLst>
              <a:gd name="connsiteX0" fmla="*/ 0 w 2504203"/>
              <a:gd name="connsiteY0" fmla="*/ 0 h 1392720"/>
              <a:gd name="connsiteX1" fmla="*/ 1807843 w 2504203"/>
              <a:gd name="connsiteY1" fmla="*/ 0 h 1392720"/>
              <a:gd name="connsiteX2" fmla="*/ 2504203 w 2504203"/>
              <a:gd name="connsiteY2" fmla="*/ 696360 h 1392720"/>
              <a:gd name="connsiteX3" fmla="*/ 1807843 w 2504203"/>
              <a:gd name="connsiteY3" fmla="*/ 1392720 h 1392720"/>
              <a:gd name="connsiteX4" fmla="*/ 0 w 2504203"/>
              <a:gd name="connsiteY4" fmla="*/ 1392720 h 1392720"/>
              <a:gd name="connsiteX5" fmla="*/ 696360 w 2504203"/>
              <a:gd name="connsiteY5" fmla="*/ 696360 h 1392720"/>
              <a:gd name="connsiteX6" fmla="*/ 0 w 2504203"/>
              <a:gd name="connsiteY6" fmla="*/ 0 h 1392720"/>
              <a:gd name="connsiteX0" fmla="*/ 0 w 2504203"/>
              <a:gd name="connsiteY0" fmla="*/ 0 h 1392720"/>
              <a:gd name="connsiteX1" fmla="*/ 1807843 w 2504203"/>
              <a:gd name="connsiteY1" fmla="*/ 0 h 1392720"/>
              <a:gd name="connsiteX2" fmla="*/ 2504203 w 2504203"/>
              <a:gd name="connsiteY2" fmla="*/ 696360 h 1392720"/>
              <a:gd name="connsiteX3" fmla="*/ 1807843 w 2504203"/>
              <a:gd name="connsiteY3" fmla="*/ 1392720 h 1392720"/>
              <a:gd name="connsiteX4" fmla="*/ 0 w 2504203"/>
              <a:gd name="connsiteY4" fmla="*/ 1392720 h 1392720"/>
              <a:gd name="connsiteX5" fmla="*/ 279671 w 2504203"/>
              <a:gd name="connsiteY5" fmla="*/ 707935 h 1392720"/>
              <a:gd name="connsiteX6" fmla="*/ 0 w 2504203"/>
              <a:gd name="connsiteY6" fmla="*/ 0 h 1392720"/>
              <a:gd name="connsiteX0" fmla="*/ 0 w 2203261"/>
              <a:gd name="connsiteY0" fmla="*/ 0 h 1392720"/>
              <a:gd name="connsiteX1" fmla="*/ 1807843 w 2203261"/>
              <a:gd name="connsiteY1" fmla="*/ 0 h 1392720"/>
              <a:gd name="connsiteX2" fmla="*/ 2203261 w 2203261"/>
              <a:gd name="connsiteY2" fmla="*/ 707935 h 1392720"/>
              <a:gd name="connsiteX3" fmla="*/ 1807843 w 2203261"/>
              <a:gd name="connsiteY3" fmla="*/ 1392720 h 1392720"/>
              <a:gd name="connsiteX4" fmla="*/ 0 w 2203261"/>
              <a:gd name="connsiteY4" fmla="*/ 1392720 h 1392720"/>
              <a:gd name="connsiteX5" fmla="*/ 279671 w 2203261"/>
              <a:gd name="connsiteY5" fmla="*/ 707935 h 1392720"/>
              <a:gd name="connsiteX6" fmla="*/ 0 w 2203261"/>
              <a:gd name="connsiteY6" fmla="*/ 0 h 1392720"/>
              <a:gd name="connsiteX0" fmla="*/ 0 w 2102002"/>
              <a:gd name="connsiteY0" fmla="*/ 0 h 1392720"/>
              <a:gd name="connsiteX1" fmla="*/ 1807843 w 2102002"/>
              <a:gd name="connsiteY1" fmla="*/ 0 h 1392720"/>
              <a:gd name="connsiteX2" fmla="*/ 2102002 w 2102002"/>
              <a:gd name="connsiteY2" fmla="*/ 719509 h 1392720"/>
              <a:gd name="connsiteX3" fmla="*/ 1807843 w 2102002"/>
              <a:gd name="connsiteY3" fmla="*/ 1392720 h 1392720"/>
              <a:gd name="connsiteX4" fmla="*/ 0 w 2102002"/>
              <a:gd name="connsiteY4" fmla="*/ 1392720 h 1392720"/>
              <a:gd name="connsiteX5" fmla="*/ 279671 w 2102002"/>
              <a:gd name="connsiteY5" fmla="*/ 707935 h 1392720"/>
              <a:gd name="connsiteX6" fmla="*/ 0 w 2102002"/>
              <a:gd name="connsiteY6" fmla="*/ 0 h 13927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02002" h="1392720">
                <a:moveTo>
                  <a:pt x="0" y="0"/>
                </a:moveTo>
                <a:lnTo>
                  <a:pt x="1807843" y="0"/>
                </a:lnTo>
                <a:lnTo>
                  <a:pt x="2102002" y="719509"/>
                </a:lnTo>
                <a:lnTo>
                  <a:pt x="1807843" y="1392720"/>
                </a:lnTo>
                <a:lnTo>
                  <a:pt x="0" y="1392720"/>
                </a:lnTo>
                <a:lnTo>
                  <a:pt x="279671" y="707935"/>
                </a:lnTo>
                <a:lnTo>
                  <a:pt x="0" y="0"/>
                </a:lnTo>
                <a:close/>
              </a:path>
            </a:pathLst>
          </a:custGeom>
          <a:solidFill>
            <a:schemeClr val="accent1"/>
          </a:solidFill>
        </p:spPr>
        <p:txBody>
          <a:bodyPr anchor="ctr"/>
          <a:lstStyle>
            <a:lvl1pPr marL="0" indent="0" algn="ctr" defTabSz="457200" rtl="0" eaLnBrk="1" latinLnBrk="0" hangingPunct="1">
              <a:buNone/>
              <a:defRPr lang="en-US" sz="1600" b="1" i="0" kern="1200" cap="all" spc="150" baseline="0" dirty="0">
                <a:solidFill>
                  <a:schemeClr val="bg1"/>
                </a:solidFill>
                <a:latin typeface="Aptos ExtraBold" panose="020B0004020202020204" pitchFamily="34" charset="0"/>
                <a:ea typeface="Aptos ExtraBold" panose="020B0004020202020204" pitchFamily="34" charset="0"/>
                <a:cs typeface="Aptos ExtraBold" panose="020B0004020202020204" pitchFamily="34" charset="0"/>
              </a:defRPr>
            </a:lvl1pPr>
            <a:lvl2pPr marL="457063" indent="0">
              <a:buNone/>
              <a:defRPr/>
            </a:lvl2pPr>
            <a:lvl3pPr marL="914126" indent="0">
              <a:buNone/>
              <a:defRPr/>
            </a:lvl3pPr>
            <a:lvl4pPr marL="1371189" indent="0">
              <a:buNone/>
              <a:defRPr/>
            </a:lvl4pPr>
            <a:lvl5pPr marL="1828252" indent="0">
              <a:buNone/>
              <a:defRPr/>
            </a:lvl5pPr>
          </a:lstStyle>
          <a:p>
            <a:pPr lvl="0"/>
            <a:r>
              <a:rPr lang="en-US"/>
              <a:t>Subhead</a:t>
            </a:r>
          </a:p>
        </p:txBody>
      </p:sp>
      <p:sp>
        <p:nvSpPr>
          <p:cNvPr id="24" name="Text Placeholder 4">
            <a:extLst>
              <a:ext uri="{FF2B5EF4-FFF2-40B4-BE49-F238E27FC236}">
                <a16:creationId xmlns:a16="http://schemas.microsoft.com/office/drawing/2014/main" id="{F1526167-EE12-F77F-4360-98494F5F77D2}"/>
              </a:ext>
            </a:extLst>
          </p:cNvPr>
          <p:cNvSpPr>
            <a:spLocks noGrp="1"/>
          </p:cNvSpPr>
          <p:nvPr>
            <p:ph type="body" sz="quarter" idx="40" hasCustomPrompt="1"/>
          </p:nvPr>
        </p:nvSpPr>
        <p:spPr>
          <a:xfrm>
            <a:off x="8877300" y="1926385"/>
            <a:ext cx="3125465" cy="825132"/>
          </a:xfrm>
          <a:custGeom>
            <a:avLst/>
            <a:gdLst>
              <a:gd name="connsiteX0" fmla="*/ 0 w 2504203"/>
              <a:gd name="connsiteY0" fmla="*/ 0 h 1392720"/>
              <a:gd name="connsiteX1" fmla="*/ 1807843 w 2504203"/>
              <a:gd name="connsiteY1" fmla="*/ 0 h 1392720"/>
              <a:gd name="connsiteX2" fmla="*/ 2504203 w 2504203"/>
              <a:gd name="connsiteY2" fmla="*/ 696360 h 1392720"/>
              <a:gd name="connsiteX3" fmla="*/ 1807843 w 2504203"/>
              <a:gd name="connsiteY3" fmla="*/ 1392720 h 1392720"/>
              <a:gd name="connsiteX4" fmla="*/ 0 w 2504203"/>
              <a:gd name="connsiteY4" fmla="*/ 1392720 h 1392720"/>
              <a:gd name="connsiteX5" fmla="*/ 696360 w 2504203"/>
              <a:gd name="connsiteY5" fmla="*/ 696360 h 1392720"/>
              <a:gd name="connsiteX6" fmla="*/ 0 w 2504203"/>
              <a:gd name="connsiteY6" fmla="*/ 0 h 1392720"/>
              <a:gd name="connsiteX0" fmla="*/ 0 w 2504203"/>
              <a:gd name="connsiteY0" fmla="*/ 0 h 1392720"/>
              <a:gd name="connsiteX1" fmla="*/ 1807843 w 2504203"/>
              <a:gd name="connsiteY1" fmla="*/ 0 h 1392720"/>
              <a:gd name="connsiteX2" fmla="*/ 2504203 w 2504203"/>
              <a:gd name="connsiteY2" fmla="*/ 696360 h 1392720"/>
              <a:gd name="connsiteX3" fmla="*/ 1807843 w 2504203"/>
              <a:gd name="connsiteY3" fmla="*/ 1392720 h 1392720"/>
              <a:gd name="connsiteX4" fmla="*/ 0 w 2504203"/>
              <a:gd name="connsiteY4" fmla="*/ 1392720 h 1392720"/>
              <a:gd name="connsiteX5" fmla="*/ 279671 w 2504203"/>
              <a:gd name="connsiteY5" fmla="*/ 707935 h 1392720"/>
              <a:gd name="connsiteX6" fmla="*/ 0 w 2504203"/>
              <a:gd name="connsiteY6" fmla="*/ 0 h 1392720"/>
              <a:gd name="connsiteX0" fmla="*/ 0 w 2203261"/>
              <a:gd name="connsiteY0" fmla="*/ 0 h 1392720"/>
              <a:gd name="connsiteX1" fmla="*/ 1807843 w 2203261"/>
              <a:gd name="connsiteY1" fmla="*/ 0 h 1392720"/>
              <a:gd name="connsiteX2" fmla="*/ 2203261 w 2203261"/>
              <a:gd name="connsiteY2" fmla="*/ 707935 h 1392720"/>
              <a:gd name="connsiteX3" fmla="*/ 1807843 w 2203261"/>
              <a:gd name="connsiteY3" fmla="*/ 1392720 h 1392720"/>
              <a:gd name="connsiteX4" fmla="*/ 0 w 2203261"/>
              <a:gd name="connsiteY4" fmla="*/ 1392720 h 1392720"/>
              <a:gd name="connsiteX5" fmla="*/ 279671 w 2203261"/>
              <a:gd name="connsiteY5" fmla="*/ 707935 h 1392720"/>
              <a:gd name="connsiteX6" fmla="*/ 0 w 2203261"/>
              <a:gd name="connsiteY6" fmla="*/ 0 h 1392720"/>
              <a:gd name="connsiteX0" fmla="*/ 0 w 2102002"/>
              <a:gd name="connsiteY0" fmla="*/ 0 h 1392720"/>
              <a:gd name="connsiteX1" fmla="*/ 1807843 w 2102002"/>
              <a:gd name="connsiteY1" fmla="*/ 0 h 1392720"/>
              <a:gd name="connsiteX2" fmla="*/ 2102002 w 2102002"/>
              <a:gd name="connsiteY2" fmla="*/ 719509 h 1392720"/>
              <a:gd name="connsiteX3" fmla="*/ 1807843 w 2102002"/>
              <a:gd name="connsiteY3" fmla="*/ 1392720 h 1392720"/>
              <a:gd name="connsiteX4" fmla="*/ 0 w 2102002"/>
              <a:gd name="connsiteY4" fmla="*/ 1392720 h 1392720"/>
              <a:gd name="connsiteX5" fmla="*/ 279671 w 2102002"/>
              <a:gd name="connsiteY5" fmla="*/ 707935 h 1392720"/>
              <a:gd name="connsiteX6" fmla="*/ 0 w 2102002"/>
              <a:gd name="connsiteY6" fmla="*/ 0 h 13927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02002" h="1392720">
                <a:moveTo>
                  <a:pt x="0" y="0"/>
                </a:moveTo>
                <a:lnTo>
                  <a:pt x="1807843" y="0"/>
                </a:lnTo>
                <a:lnTo>
                  <a:pt x="2102002" y="719509"/>
                </a:lnTo>
                <a:lnTo>
                  <a:pt x="1807843" y="1392720"/>
                </a:lnTo>
                <a:lnTo>
                  <a:pt x="0" y="1392720"/>
                </a:lnTo>
                <a:lnTo>
                  <a:pt x="279671" y="707935"/>
                </a:lnTo>
                <a:lnTo>
                  <a:pt x="0" y="0"/>
                </a:lnTo>
                <a:close/>
              </a:path>
            </a:pathLst>
          </a:custGeom>
          <a:solidFill>
            <a:schemeClr val="accent3"/>
          </a:solidFill>
        </p:spPr>
        <p:txBody>
          <a:bodyPr anchor="ctr"/>
          <a:lstStyle>
            <a:lvl1pPr marL="0" indent="0" algn="ctr" defTabSz="457200" rtl="0" eaLnBrk="1" latinLnBrk="0" hangingPunct="1">
              <a:buNone/>
              <a:defRPr lang="en-US" sz="1600" b="1" i="0" kern="1200" cap="all" spc="150" baseline="0" dirty="0">
                <a:solidFill>
                  <a:schemeClr val="bg1"/>
                </a:solidFill>
                <a:latin typeface="Aptos ExtraBold" panose="020B0004020202020204" pitchFamily="34" charset="0"/>
                <a:ea typeface="Aptos ExtraBold" panose="020B0004020202020204" pitchFamily="34" charset="0"/>
                <a:cs typeface="Aptos ExtraBold" panose="020B0004020202020204" pitchFamily="34" charset="0"/>
              </a:defRPr>
            </a:lvl1pPr>
            <a:lvl2pPr marL="457063" indent="0">
              <a:buNone/>
              <a:defRPr/>
            </a:lvl2pPr>
            <a:lvl3pPr marL="914126" indent="0">
              <a:buNone/>
              <a:defRPr/>
            </a:lvl3pPr>
            <a:lvl4pPr marL="1371189" indent="0">
              <a:buNone/>
              <a:defRPr/>
            </a:lvl4pPr>
            <a:lvl5pPr marL="1828252" indent="0">
              <a:buNone/>
              <a:defRPr/>
            </a:lvl5pPr>
          </a:lstStyle>
          <a:p>
            <a:pPr lvl="0"/>
            <a:r>
              <a:rPr lang="en-US"/>
              <a:t>Subhead</a:t>
            </a:r>
          </a:p>
        </p:txBody>
      </p:sp>
      <p:sp>
        <p:nvSpPr>
          <p:cNvPr id="26" name="Text Placeholder 7">
            <a:extLst>
              <a:ext uri="{FF2B5EF4-FFF2-40B4-BE49-F238E27FC236}">
                <a16:creationId xmlns:a16="http://schemas.microsoft.com/office/drawing/2014/main" id="{6EA48E8B-7E7B-A399-76CB-5CAE78502190}"/>
              </a:ext>
            </a:extLst>
          </p:cNvPr>
          <p:cNvSpPr>
            <a:spLocks noGrp="1"/>
          </p:cNvSpPr>
          <p:nvPr>
            <p:ph type="body" sz="quarter" idx="42" hasCustomPrompt="1"/>
          </p:nvPr>
        </p:nvSpPr>
        <p:spPr>
          <a:xfrm>
            <a:off x="3314699" y="3042458"/>
            <a:ext cx="2683021" cy="2977342"/>
          </a:xfrm>
        </p:spPr>
        <p:txBody>
          <a:bodyPr/>
          <a:lstStyle>
            <a:lvl1pPr marL="0" indent="0" algn="ctr">
              <a:buNone/>
              <a:defRPr sz="1600" b="0" i="0">
                <a:solidFill>
                  <a:schemeClr val="tx1"/>
                </a:solidFill>
                <a:latin typeface="Aptos" panose="020B0004020202020204" pitchFamily="34" charset="0"/>
              </a:defRPr>
            </a:lvl1pPr>
            <a:lvl2pPr marL="457063" indent="0">
              <a:buNone/>
              <a:defRPr/>
            </a:lvl2pPr>
            <a:lvl3pPr marL="914126" indent="0">
              <a:buNone/>
              <a:defRPr/>
            </a:lvl3pPr>
            <a:lvl4pPr marL="1371189" indent="0">
              <a:buNone/>
              <a:defRPr/>
            </a:lvl4pPr>
            <a:lvl5pPr marL="1828252" indent="0">
              <a:buNone/>
              <a:defRPr/>
            </a:lvl5pPr>
          </a:lstStyle>
          <a:p>
            <a:pPr lvl="0"/>
            <a:r>
              <a:rPr lang="en-US"/>
              <a:t>Body copy</a:t>
            </a:r>
          </a:p>
        </p:txBody>
      </p:sp>
      <p:sp>
        <p:nvSpPr>
          <p:cNvPr id="27" name="Text Placeholder 7">
            <a:extLst>
              <a:ext uri="{FF2B5EF4-FFF2-40B4-BE49-F238E27FC236}">
                <a16:creationId xmlns:a16="http://schemas.microsoft.com/office/drawing/2014/main" id="{14315AF6-CB98-BD8A-75FE-C7AF622E5CF6}"/>
              </a:ext>
            </a:extLst>
          </p:cNvPr>
          <p:cNvSpPr>
            <a:spLocks noGrp="1"/>
          </p:cNvSpPr>
          <p:nvPr>
            <p:ph type="body" sz="quarter" idx="43" hasCustomPrompt="1"/>
          </p:nvPr>
        </p:nvSpPr>
        <p:spPr>
          <a:xfrm>
            <a:off x="6194280" y="3042458"/>
            <a:ext cx="2683020" cy="2977342"/>
          </a:xfrm>
        </p:spPr>
        <p:txBody>
          <a:bodyPr/>
          <a:lstStyle>
            <a:lvl1pPr marL="0" indent="0" algn="ctr">
              <a:buNone/>
              <a:defRPr sz="1600" b="0" i="0">
                <a:solidFill>
                  <a:schemeClr val="tx1"/>
                </a:solidFill>
                <a:latin typeface="Aptos" panose="020B0004020202020204" pitchFamily="34" charset="0"/>
              </a:defRPr>
            </a:lvl1pPr>
            <a:lvl2pPr marL="457063" indent="0">
              <a:buNone/>
              <a:defRPr/>
            </a:lvl2pPr>
            <a:lvl3pPr marL="914126" indent="0">
              <a:buNone/>
              <a:defRPr/>
            </a:lvl3pPr>
            <a:lvl4pPr marL="1371189" indent="0">
              <a:buNone/>
              <a:defRPr/>
            </a:lvl4pPr>
            <a:lvl5pPr marL="1828252" indent="0">
              <a:buNone/>
              <a:defRPr/>
            </a:lvl5pPr>
          </a:lstStyle>
          <a:p>
            <a:pPr lvl="0"/>
            <a:r>
              <a:rPr lang="en-US"/>
              <a:t>Body copy</a:t>
            </a:r>
          </a:p>
        </p:txBody>
      </p:sp>
      <p:sp>
        <p:nvSpPr>
          <p:cNvPr id="28" name="Text Placeholder 7">
            <a:extLst>
              <a:ext uri="{FF2B5EF4-FFF2-40B4-BE49-F238E27FC236}">
                <a16:creationId xmlns:a16="http://schemas.microsoft.com/office/drawing/2014/main" id="{E76A7827-D3AB-8006-C4A9-FB4FDC1D6BB5}"/>
              </a:ext>
            </a:extLst>
          </p:cNvPr>
          <p:cNvSpPr>
            <a:spLocks noGrp="1"/>
          </p:cNvSpPr>
          <p:nvPr>
            <p:ph type="body" sz="quarter" idx="44" hasCustomPrompt="1"/>
          </p:nvPr>
        </p:nvSpPr>
        <p:spPr>
          <a:xfrm>
            <a:off x="9029700" y="3042458"/>
            <a:ext cx="2729447" cy="2977342"/>
          </a:xfrm>
        </p:spPr>
        <p:txBody>
          <a:bodyPr/>
          <a:lstStyle>
            <a:lvl1pPr marL="0" indent="0" algn="ctr">
              <a:buNone/>
              <a:defRPr sz="1600" b="0" i="0">
                <a:solidFill>
                  <a:schemeClr val="tx1"/>
                </a:solidFill>
                <a:latin typeface="Aptos" panose="020B0004020202020204" pitchFamily="34" charset="0"/>
              </a:defRPr>
            </a:lvl1pPr>
            <a:lvl2pPr marL="457063" indent="0">
              <a:buNone/>
              <a:defRPr/>
            </a:lvl2pPr>
            <a:lvl3pPr marL="914126" indent="0">
              <a:buNone/>
              <a:defRPr/>
            </a:lvl3pPr>
            <a:lvl4pPr marL="1371189" indent="0">
              <a:buNone/>
              <a:defRPr/>
            </a:lvl4pPr>
            <a:lvl5pPr marL="1828252" indent="0">
              <a:buNone/>
              <a:defRPr/>
            </a:lvl5pPr>
          </a:lstStyle>
          <a:p>
            <a:pPr lvl="0"/>
            <a:r>
              <a:rPr lang="en-US"/>
              <a:t>Body copy</a:t>
            </a:r>
          </a:p>
        </p:txBody>
      </p:sp>
      <p:sp>
        <p:nvSpPr>
          <p:cNvPr id="12" name="Footer Placeholder 3">
            <a:extLst>
              <a:ext uri="{FF2B5EF4-FFF2-40B4-BE49-F238E27FC236}">
                <a16:creationId xmlns:a16="http://schemas.microsoft.com/office/drawing/2014/main" id="{A8E91A8D-25ED-F6CE-5F66-2C8FE909F928}"/>
              </a:ext>
            </a:extLst>
          </p:cNvPr>
          <p:cNvSpPr>
            <a:spLocks noGrp="1"/>
          </p:cNvSpPr>
          <p:nvPr>
            <p:ph type="ftr" sz="quarter" idx="10"/>
          </p:nvPr>
        </p:nvSpPr>
        <p:spPr>
          <a:xfrm>
            <a:off x="407368" y="6573600"/>
            <a:ext cx="7479332" cy="180000"/>
          </a:xfrm>
        </p:spPr>
        <p:txBody>
          <a:bodyPr/>
          <a:lstStyle/>
          <a:p>
            <a:pPr algn="l"/>
            <a:r>
              <a:rPr lang="en-US" i="1">
                <a:latin typeface="Aptos" panose="020B0004020202020204" pitchFamily="34" charset="0"/>
              </a:rPr>
              <a:t>Proprietary and Confidential. © 2026 KC2026. All Rights Reserved. FIFA World Cup 26™, FIFA World Cup™, World Cup™ and associated trademarks and logos are the property of FIFA.</a:t>
            </a:r>
            <a:endParaRPr lang="en-GB"/>
          </a:p>
        </p:txBody>
      </p:sp>
    </p:spTree>
    <p:extLst>
      <p:ext uri="{BB962C8B-B14F-4D97-AF65-F5344CB8AC3E}">
        <p14:creationId xmlns:p14="http://schemas.microsoft.com/office/powerpoint/2010/main" val="1844185838"/>
      </p:ext>
    </p:extLst>
  </p:cSld>
  <p:clrMapOvr>
    <a:masterClrMapping/>
  </p:clrMapOvr>
</p:sldLayout>
</file>

<file path=ppt/slideLayouts/slideLayout232.xml><?xml version="1.0" encoding="utf-8"?>
<p:sldLayout xmlns:a="http://schemas.openxmlformats.org/drawingml/2006/main" xmlns:r="http://schemas.openxmlformats.org/officeDocument/2006/relationships" xmlns:p="http://schemas.openxmlformats.org/presentationml/2006/main" preserve="1" userDrawn="1">
  <p:cSld name="106_Custom Layout">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EF1B382E-095D-384C-E713-1DC21A14CD48}"/>
              </a:ext>
            </a:extLst>
          </p:cNvPr>
          <p:cNvSpPr/>
          <p:nvPr userDrawn="1"/>
        </p:nvSpPr>
        <p:spPr>
          <a:xfrm>
            <a:off x="-1" y="0"/>
            <a:ext cx="12192000" cy="13716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b="0" i="0">
              <a:latin typeface="Aptos" panose="020B0004020202020204" pitchFamily="34" charset="0"/>
            </a:endParaRPr>
          </a:p>
        </p:txBody>
      </p:sp>
      <p:pic>
        <p:nvPicPr>
          <p:cNvPr id="10" name="Graphic 9">
            <a:extLst>
              <a:ext uri="{FF2B5EF4-FFF2-40B4-BE49-F238E27FC236}">
                <a16:creationId xmlns:a16="http://schemas.microsoft.com/office/drawing/2014/main" id="{9343794E-82A0-96F9-079C-F858DE4F6244}"/>
              </a:ext>
            </a:extLst>
          </p:cNvPr>
          <p:cNvPicPr>
            <a:picLocks noChangeAspect="1"/>
          </p:cNvPicPr>
          <p:nvPr userDrawn="1"/>
        </p:nvPicPr>
        <p:blipFill>
          <a:blip>
            <a:extLst>
              <a:ext uri="{96DAC541-7B7A-43D3-8B79-37D633B846F1}">
                <asvg:svgBlip xmlns:asvg="http://schemas.microsoft.com/office/drawing/2016/SVG/main" r:embed="rId2"/>
              </a:ext>
            </a:extLst>
          </a:blip>
          <a:srcRect l="23384" t="-2066" r="7300" b="80431"/>
          <a:stretch/>
        </p:blipFill>
        <p:spPr>
          <a:xfrm>
            <a:off x="-1" y="162952"/>
            <a:ext cx="9029701" cy="1208648"/>
          </a:xfrm>
          <a:prstGeom prst="rect">
            <a:avLst/>
          </a:prstGeom>
        </p:spPr>
      </p:pic>
      <p:sp>
        <p:nvSpPr>
          <p:cNvPr id="3" name="Footer Placeholder 2">
            <a:extLst>
              <a:ext uri="{FF2B5EF4-FFF2-40B4-BE49-F238E27FC236}">
                <a16:creationId xmlns:a16="http://schemas.microsoft.com/office/drawing/2014/main" id="{8B17E4A5-F32F-B62C-3FAD-63E4A29F3B11}"/>
              </a:ext>
            </a:extLst>
          </p:cNvPr>
          <p:cNvSpPr>
            <a:spLocks noGrp="1"/>
          </p:cNvSpPr>
          <p:nvPr>
            <p:ph type="ftr" sz="quarter" idx="10"/>
          </p:nvPr>
        </p:nvSpPr>
        <p:spPr/>
        <p:txBody>
          <a:bodyPr/>
          <a:lstStyle/>
          <a:p>
            <a:pPr algn="l"/>
            <a:r>
              <a:rPr lang="en-US"/>
              <a:t>For Official Use Only- FOUO</a:t>
            </a:r>
            <a:endParaRPr lang="en-GB"/>
          </a:p>
        </p:txBody>
      </p:sp>
      <p:sp>
        <p:nvSpPr>
          <p:cNvPr id="4" name="Slide Number Placeholder 3">
            <a:extLst>
              <a:ext uri="{FF2B5EF4-FFF2-40B4-BE49-F238E27FC236}">
                <a16:creationId xmlns:a16="http://schemas.microsoft.com/office/drawing/2014/main" id="{0A98B556-BF99-7E0F-28D5-40BBBDB85F08}"/>
              </a:ext>
            </a:extLst>
          </p:cNvPr>
          <p:cNvSpPr>
            <a:spLocks noGrp="1"/>
          </p:cNvSpPr>
          <p:nvPr>
            <p:ph type="sldNum" sz="quarter" idx="11"/>
          </p:nvPr>
        </p:nvSpPr>
        <p:spPr/>
        <p:txBody>
          <a:bodyPr/>
          <a:lstStyle/>
          <a:p>
            <a:fld id="{BCC574E5-598D-4C19-A93D-1F2ADF65AC13}" type="slidenum">
              <a:rPr lang="en-GB" smtClean="0"/>
              <a:pPr/>
              <a:t>‹#›</a:t>
            </a:fld>
            <a:endParaRPr lang="en-GB"/>
          </a:p>
        </p:txBody>
      </p:sp>
      <p:sp>
        <p:nvSpPr>
          <p:cNvPr id="12" name="Text Placeholder 8">
            <a:extLst>
              <a:ext uri="{FF2B5EF4-FFF2-40B4-BE49-F238E27FC236}">
                <a16:creationId xmlns:a16="http://schemas.microsoft.com/office/drawing/2014/main" id="{F4DD8C52-BBC0-95DD-BF77-C9DCA08C345E}"/>
              </a:ext>
            </a:extLst>
          </p:cNvPr>
          <p:cNvSpPr>
            <a:spLocks noGrp="1"/>
          </p:cNvSpPr>
          <p:nvPr>
            <p:ph type="body" sz="quarter" idx="13" hasCustomPrompt="1"/>
          </p:nvPr>
        </p:nvSpPr>
        <p:spPr>
          <a:xfrm>
            <a:off x="1447800" y="385961"/>
            <a:ext cx="9220200" cy="676806"/>
          </a:xfrm>
        </p:spPr>
        <p:txBody>
          <a:bodyPr anchor="ctr">
            <a:noAutofit/>
          </a:bodyPr>
          <a:lstStyle>
            <a:lvl1pPr marL="0" indent="0" algn="ctr">
              <a:lnSpc>
                <a:spcPct val="80000"/>
              </a:lnSpc>
              <a:spcBef>
                <a:spcPts val="0"/>
              </a:spcBef>
              <a:spcAft>
                <a:spcPts val="0"/>
              </a:spcAft>
              <a:buNone/>
              <a:defRPr lang="en-US" sz="3600" b="1" i="0" kern="1200" cap="all" spc="0" baseline="0" dirty="0">
                <a:solidFill>
                  <a:schemeClr val="accent6"/>
                </a:solidFill>
                <a:latin typeface="Aptos Black" panose="020B0004020202020204" pitchFamily="34" charset="0"/>
                <a:ea typeface="Aptos Black" panose="020B0004020202020204" pitchFamily="34" charset="0"/>
                <a:cs typeface="Aptos Black" panose="020B0004020202020204" pitchFamily="34" charset="0"/>
              </a:defRPr>
            </a:lvl1pPr>
          </a:lstStyle>
          <a:p>
            <a:pPr lvl="0"/>
            <a:r>
              <a:rPr lang="en-US"/>
              <a:t>Headline</a:t>
            </a:r>
          </a:p>
        </p:txBody>
      </p:sp>
      <p:pic>
        <p:nvPicPr>
          <p:cNvPr id="2" name="Picture 1">
            <a:extLst>
              <a:ext uri="{FF2B5EF4-FFF2-40B4-BE49-F238E27FC236}">
                <a16:creationId xmlns:a16="http://schemas.microsoft.com/office/drawing/2014/main" id="{88FCAAFF-18BD-C118-987E-C0945460CE44}"/>
              </a:ext>
            </a:extLst>
          </p:cNvPr>
          <p:cNvPicPr>
            <a:picLocks noChangeAspect="1"/>
          </p:cNvPicPr>
          <p:nvPr userDrawn="1"/>
        </p:nvPicPr>
        <p:blipFill>
          <a:blip r:embed="rId3"/>
          <a:stretch>
            <a:fillRect/>
          </a:stretch>
        </p:blipFill>
        <p:spPr>
          <a:xfrm>
            <a:off x="11317639" y="184332"/>
            <a:ext cx="612000" cy="1020000"/>
          </a:xfrm>
          <a:prstGeom prst="rect">
            <a:avLst/>
          </a:prstGeom>
        </p:spPr>
      </p:pic>
      <p:sp>
        <p:nvSpPr>
          <p:cNvPr id="6" name="Text Placeholder 9">
            <a:extLst>
              <a:ext uri="{FF2B5EF4-FFF2-40B4-BE49-F238E27FC236}">
                <a16:creationId xmlns:a16="http://schemas.microsoft.com/office/drawing/2014/main" id="{A79A7FB0-DD28-68D9-64D9-B789D1559627}"/>
              </a:ext>
            </a:extLst>
          </p:cNvPr>
          <p:cNvSpPr>
            <a:spLocks noGrp="1"/>
          </p:cNvSpPr>
          <p:nvPr>
            <p:ph type="body" sz="quarter" idx="18" hasCustomPrompt="1"/>
          </p:nvPr>
        </p:nvSpPr>
        <p:spPr>
          <a:xfrm>
            <a:off x="381000" y="1521674"/>
            <a:ext cx="3733800" cy="4790048"/>
          </a:xfrm>
        </p:spPr>
        <p:txBody>
          <a:bodyPr anchor="ctr"/>
          <a:lstStyle>
            <a:lvl1pPr marL="0" indent="0" algn="r">
              <a:lnSpc>
                <a:spcPct val="80000"/>
              </a:lnSpc>
              <a:spcBef>
                <a:spcPts val="400"/>
              </a:spcBef>
              <a:buNone/>
              <a:defRPr sz="2800" b="1" i="0" cap="all" spc="0" baseline="0">
                <a:solidFill>
                  <a:schemeClr val="accent1"/>
                </a:solidFill>
                <a:latin typeface="Aptos Black" panose="020B0004020202020204" pitchFamily="34" charset="0"/>
              </a:defRPr>
            </a:lvl1pPr>
            <a:lvl2pPr marL="274183" indent="0">
              <a:buNone/>
              <a:defRPr/>
            </a:lvl2pPr>
            <a:lvl3pPr marL="548366" indent="0">
              <a:buNone/>
              <a:defRPr/>
            </a:lvl3pPr>
            <a:lvl4pPr marL="822549" indent="0">
              <a:buNone/>
              <a:defRPr/>
            </a:lvl4pPr>
            <a:lvl5pPr marL="1096732" indent="0">
              <a:buNone/>
              <a:defRPr/>
            </a:lvl5pPr>
          </a:lstStyle>
          <a:p>
            <a:pPr lvl="0"/>
            <a:r>
              <a:rPr lang="en-US"/>
              <a:t>Subhead</a:t>
            </a:r>
          </a:p>
        </p:txBody>
      </p:sp>
      <p:sp>
        <p:nvSpPr>
          <p:cNvPr id="7" name="Text Placeholder 4">
            <a:extLst>
              <a:ext uri="{FF2B5EF4-FFF2-40B4-BE49-F238E27FC236}">
                <a16:creationId xmlns:a16="http://schemas.microsoft.com/office/drawing/2014/main" id="{C0FBA2B4-E3B6-A381-123E-0F16FBE04442}"/>
              </a:ext>
            </a:extLst>
          </p:cNvPr>
          <p:cNvSpPr>
            <a:spLocks noGrp="1"/>
          </p:cNvSpPr>
          <p:nvPr>
            <p:ph type="body" sz="quarter" idx="41"/>
          </p:nvPr>
        </p:nvSpPr>
        <p:spPr>
          <a:xfrm>
            <a:off x="4267200" y="1534553"/>
            <a:ext cx="7540800" cy="4790048"/>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687855261"/>
      </p:ext>
    </p:extLst>
  </p:cSld>
  <p:clrMapOvr>
    <a:masterClrMapping/>
  </p:clrMapOvr>
</p:sldLayout>
</file>

<file path=ppt/slideLayouts/slideLayout233.xml><?xml version="1.0" encoding="utf-8"?>
<p:sldLayout xmlns:a="http://schemas.openxmlformats.org/drawingml/2006/main" xmlns:r="http://schemas.openxmlformats.org/officeDocument/2006/relationships" xmlns:p="http://schemas.openxmlformats.org/presentationml/2006/main" preserve="1" userDrawn="1">
  <p:cSld name="6_Divider slide">
    <p:bg>
      <p:bgPr>
        <a:solidFill>
          <a:schemeClr val="accent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BA90ACFF-F660-729E-0C68-CF1D9C9A0D37}"/>
              </a:ext>
            </a:extLst>
          </p:cNvPr>
          <p:cNvSpPr>
            <a:spLocks noGrp="1" noRot="1" noMove="1" noResize="1" noEditPoints="1" noAdjustHandles="1" noChangeArrowheads="1" noChangeShapeType="1"/>
          </p:cNvSpPr>
          <p:nvPr userDrawn="1"/>
        </p:nvSpPr>
        <p:spPr>
          <a:xfrm>
            <a:off x="11266098" y="76199"/>
            <a:ext cx="724619" cy="1143001"/>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lide Number Placeholder 3">
            <a:extLst>
              <a:ext uri="{FF2B5EF4-FFF2-40B4-BE49-F238E27FC236}">
                <a16:creationId xmlns:a16="http://schemas.microsoft.com/office/drawing/2014/main" id="{1D406E88-78F3-DCE5-B8A2-678ECCEEA32C}"/>
              </a:ext>
            </a:extLst>
          </p:cNvPr>
          <p:cNvSpPr>
            <a:spLocks noGrp="1"/>
          </p:cNvSpPr>
          <p:nvPr>
            <p:ph type="sldNum" sz="quarter" idx="11"/>
          </p:nvPr>
        </p:nvSpPr>
        <p:spPr>
          <a:xfrm>
            <a:off x="11424000" y="6573600"/>
            <a:ext cx="384000" cy="180000"/>
          </a:xfrm>
        </p:spPr>
        <p:txBody>
          <a:bodyPr/>
          <a:lstStyle>
            <a:lvl1pPr>
              <a:defRPr>
                <a:solidFill>
                  <a:schemeClr val="bg1"/>
                </a:solidFill>
              </a:defRPr>
            </a:lvl1pPr>
          </a:lstStyle>
          <a:p>
            <a:fld id="{BCC574E5-598D-4C19-A93D-1F2ADF65AC13}" type="slidenum">
              <a:rPr lang="en-GB" smtClean="0"/>
              <a:pPr/>
              <a:t>‹#›</a:t>
            </a:fld>
            <a:endParaRPr lang="en-GB"/>
          </a:p>
        </p:txBody>
      </p:sp>
      <p:pic>
        <p:nvPicPr>
          <p:cNvPr id="4" name="Graphic 3">
            <a:extLst>
              <a:ext uri="{FF2B5EF4-FFF2-40B4-BE49-F238E27FC236}">
                <a16:creationId xmlns:a16="http://schemas.microsoft.com/office/drawing/2014/main" id="{C3662675-FE4A-CD02-7E38-A18BD44B5949}"/>
              </a:ext>
            </a:extLst>
          </p:cNvPr>
          <p:cNvPicPr>
            <a:picLocks noChangeAspect="1"/>
          </p:cNvPicPr>
          <p:nvPr userDrawn="1"/>
        </p:nvPicPr>
        <p:blipFill>
          <a:blip>
            <a:extLst>
              <a:ext uri="{96DAC541-7B7A-43D3-8B79-37D633B846F1}">
                <asvg:svgBlip xmlns:asvg="http://schemas.microsoft.com/office/drawing/2016/SVG/main" r:embed="rId2"/>
              </a:ext>
            </a:extLst>
          </a:blip>
          <a:srcRect r="42536" b="41964"/>
          <a:stretch/>
        </p:blipFill>
        <p:spPr>
          <a:xfrm>
            <a:off x="3142785" y="2938507"/>
            <a:ext cx="9049215" cy="3919493"/>
          </a:xfrm>
          <a:prstGeom prst="rect">
            <a:avLst/>
          </a:prstGeom>
        </p:spPr>
      </p:pic>
      <p:sp>
        <p:nvSpPr>
          <p:cNvPr id="5" name="Text Placeholder 20">
            <a:extLst>
              <a:ext uri="{FF2B5EF4-FFF2-40B4-BE49-F238E27FC236}">
                <a16:creationId xmlns:a16="http://schemas.microsoft.com/office/drawing/2014/main" id="{BEA1A9C8-D74C-A928-2BB6-8B0D88F30370}"/>
              </a:ext>
            </a:extLst>
          </p:cNvPr>
          <p:cNvSpPr>
            <a:spLocks noGrp="1"/>
          </p:cNvSpPr>
          <p:nvPr>
            <p:ph type="body" sz="quarter" idx="15" hasCustomPrompt="1"/>
          </p:nvPr>
        </p:nvSpPr>
        <p:spPr>
          <a:xfrm>
            <a:off x="381000" y="835024"/>
            <a:ext cx="11427000" cy="2994026"/>
          </a:xfrm>
        </p:spPr>
        <p:txBody>
          <a:bodyPr anchor="ctr"/>
          <a:lstStyle>
            <a:lvl1pPr marL="0" indent="0" algn="l">
              <a:lnSpc>
                <a:spcPct val="80000"/>
              </a:lnSpc>
              <a:buNone/>
              <a:defRPr lang="en-US" sz="5400" b="1" i="0" kern="1200" cap="all" baseline="0" dirty="0" smtClean="0">
                <a:solidFill>
                  <a:schemeClr val="bg1"/>
                </a:solidFill>
                <a:latin typeface="Aptos Black" panose="020B0004020202020204" pitchFamily="34" charset="0"/>
                <a:ea typeface="+mj-ea"/>
                <a:cs typeface="+mj-cs"/>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Divider Slide</a:t>
            </a:r>
          </a:p>
        </p:txBody>
      </p:sp>
      <p:pic>
        <p:nvPicPr>
          <p:cNvPr id="2" name="Picture 1">
            <a:extLst>
              <a:ext uri="{FF2B5EF4-FFF2-40B4-BE49-F238E27FC236}">
                <a16:creationId xmlns:a16="http://schemas.microsoft.com/office/drawing/2014/main" id="{1D19EBEF-B9FB-32E9-0BCC-8D411BF879EA}"/>
              </a:ext>
            </a:extLst>
          </p:cNvPr>
          <p:cNvPicPr>
            <a:picLocks noChangeAspect="1"/>
          </p:cNvPicPr>
          <p:nvPr userDrawn="1"/>
        </p:nvPicPr>
        <p:blipFill>
          <a:blip r:embed="rId3"/>
          <a:stretch>
            <a:fillRect/>
          </a:stretch>
        </p:blipFill>
        <p:spPr>
          <a:xfrm>
            <a:off x="10870330" y="-304800"/>
            <a:ext cx="1491339" cy="1988452"/>
          </a:xfrm>
          <a:prstGeom prst="rect">
            <a:avLst/>
          </a:prstGeom>
        </p:spPr>
      </p:pic>
      <p:sp>
        <p:nvSpPr>
          <p:cNvPr id="7" name="Footer Placeholder 2">
            <a:extLst>
              <a:ext uri="{FF2B5EF4-FFF2-40B4-BE49-F238E27FC236}">
                <a16:creationId xmlns:a16="http://schemas.microsoft.com/office/drawing/2014/main" id="{39275B05-E8CC-DAA0-BEC2-0366EC8F15F4}"/>
              </a:ext>
            </a:extLst>
          </p:cNvPr>
          <p:cNvSpPr txBox="1">
            <a:spLocks/>
          </p:cNvSpPr>
          <p:nvPr userDrawn="1"/>
        </p:nvSpPr>
        <p:spPr>
          <a:xfrm>
            <a:off x="407368" y="6573600"/>
            <a:ext cx="7479332" cy="18000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800" b="0" i="1" u="none" strike="noStrike" kern="1200" cap="none" spc="0" normalizeH="0" baseline="0" noProof="0">
                <a:ln>
                  <a:noFill/>
                </a:ln>
                <a:solidFill>
                  <a:srgbClr val="FFFFFF"/>
                </a:solidFill>
                <a:effectLst/>
                <a:uLnTx/>
                <a:uFillTx/>
                <a:latin typeface="Aptos" panose="020B0004020202020204" pitchFamily="34" charset="0"/>
                <a:ea typeface="+mn-ea"/>
                <a:cs typeface="+mn-cs"/>
              </a:rPr>
              <a:t>© 2026 KC2026. All Rights Reserved. FIFA World Cup 26™, FIFA World Cup™, World Cup™ and associated trademarks and logos are the property of FIFA.</a:t>
            </a:r>
            <a:endParaRPr kumimoji="0" lang="en-GB" sz="800" b="0" i="0" u="none" strike="noStrike" kern="1200" cap="none" spc="0" normalizeH="0" baseline="0" noProof="0">
              <a:ln>
                <a:noFill/>
              </a:ln>
              <a:solidFill>
                <a:srgbClr val="FFFFFF"/>
              </a:solidFill>
              <a:effectLst/>
              <a:uLnTx/>
              <a:uFillTx/>
              <a:latin typeface="Aptos" panose="02110004020202020204"/>
              <a:ea typeface="+mn-ea"/>
              <a:cs typeface="+mn-cs"/>
            </a:endParaRPr>
          </a:p>
        </p:txBody>
      </p:sp>
    </p:spTree>
    <p:extLst>
      <p:ext uri="{BB962C8B-B14F-4D97-AF65-F5344CB8AC3E}">
        <p14:creationId xmlns:p14="http://schemas.microsoft.com/office/powerpoint/2010/main" val="1947353743"/>
      </p:ext>
    </p:extLst>
  </p:cSld>
  <p:clrMapOvr>
    <a:masterClrMapping/>
  </p:clrMapOvr>
</p:sldLayout>
</file>

<file path=ppt/slideLayouts/slideLayout234.xml><?xml version="1.0" encoding="utf-8"?>
<p:sldLayout xmlns:a="http://schemas.openxmlformats.org/drawingml/2006/main" xmlns:r="http://schemas.openxmlformats.org/officeDocument/2006/relationships" xmlns:p="http://schemas.openxmlformats.org/presentationml/2006/main" preserve="1" userDrawn="1">
  <p:cSld name="5_Divider slide">
    <p:bg>
      <p:bgPr>
        <a:solidFill>
          <a:schemeClr val="accent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BA90ACFF-F660-729E-0C68-CF1D9C9A0D37}"/>
              </a:ext>
            </a:extLst>
          </p:cNvPr>
          <p:cNvSpPr>
            <a:spLocks noGrp="1" noRot="1" noMove="1" noResize="1" noEditPoints="1" noAdjustHandles="1" noChangeArrowheads="1" noChangeShapeType="1"/>
          </p:cNvSpPr>
          <p:nvPr userDrawn="1"/>
        </p:nvSpPr>
        <p:spPr>
          <a:xfrm>
            <a:off x="11266098" y="76199"/>
            <a:ext cx="724619" cy="1143001"/>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lide Number Placeholder 3">
            <a:extLst>
              <a:ext uri="{FF2B5EF4-FFF2-40B4-BE49-F238E27FC236}">
                <a16:creationId xmlns:a16="http://schemas.microsoft.com/office/drawing/2014/main" id="{1D406E88-78F3-DCE5-B8A2-678ECCEEA32C}"/>
              </a:ext>
            </a:extLst>
          </p:cNvPr>
          <p:cNvSpPr>
            <a:spLocks noGrp="1"/>
          </p:cNvSpPr>
          <p:nvPr>
            <p:ph type="sldNum" sz="quarter" idx="11"/>
          </p:nvPr>
        </p:nvSpPr>
        <p:spPr>
          <a:xfrm>
            <a:off x="11424000" y="6573600"/>
            <a:ext cx="384000" cy="180000"/>
          </a:xfrm>
        </p:spPr>
        <p:txBody>
          <a:bodyPr/>
          <a:lstStyle>
            <a:lvl1pPr>
              <a:defRPr>
                <a:solidFill>
                  <a:schemeClr val="bg1"/>
                </a:solidFill>
              </a:defRPr>
            </a:lvl1pPr>
          </a:lstStyle>
          <a:p>
            <a:fld id="{BCC574E5-598D-4C19-A93D-1F2ADF65AC13}" type="slidenum">
              <a:rPr lang="en-GB" smtClean="0"/>
              <a:pPr/>
              <a:t>‹#›</a:t>
            </a:fld>
            <a:endParaRPr lang="en-GB"/>
          </a:p>
        </p:txBody>
      </p:sp>
      <p:sp>
        <p:nvSpPr>
          <p:cNvPr id="6" name="TextBox 5">
            <a:extLst>
              <a:ext uri="{FF2B5EF4-FFF2-40B4-BE49-F238E27FC236}">
                <a16:creationId xmlns:a16="http://schemas.microsoft.com/office/drawing/2014/main" id="{CB94634E-2FA4-CA3F-D294-F6A74EE32F81}"/>
              </a:ext>
            </a:extLst>
          </p:cNvPr>
          <p:cNvSpPr txBox="1"/>
          <p:nvPr userDrawn="1"/>
        </p:nvSpPr>
        <p:spPr>
          <a:xfrm>
            <a:off x="381000" y="6566356"/>
            <a:ext cx="7517432" cy="215444"/>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800" b="0" i="1" u="none" strike="noStrike" kern="1200" cap="none" spc="0" normalizeH="0" baseline="0" noProof="0">
                <a:ln>
                  <a:noFill/>
                </a:ln>
                <a:solidFill>
                  <a:schemeClr val="bg1"/>
                </a:solidFill>
                <a:effectLst/>
                <a:uLnTx/>
                <a:uFillTx/>
                <a:latin typeface="Aptos" panose="020B0004020202020204" pitchFamily="34" charset="0"/>
                <a:ea typeface="+mn-ea"/>
                <a:cs typeface="+mn-cs"/>
              </a:rPr>
              <a:t>© 2026 KC2026. All Rights Reserved. FIFA World Cup 26™, FIFA World Cup™, World Cup™ and associated trademarks and logos are the property of FIFA.</a:t>
            </a:r>
            <a:endParaRPr kumimoji="0" lang="en-GB" sz="800" b="0" i="0" u="none" strike="noStrike" kern="1200" cap="none" spc="0" normalizeH="0" baseline="0" noProof="0">
              <a:ln>
                <a:noFill/>
              </a:ln>
              <a:solidFill>
                <a:schemeClr val="bg1"/>
              </a:solidFill>
              <a:effectLst/>
              <a:uLnTx/>
              <a:uFillTx/>
              <a:latin typeface="FWC26 Normal Thin"/>
              <a:ea typeface="+mn-ea"/>
              <a:cs typeface="+mn-cs"/>
            </a:endParaRPr>
          </a:p>
        </p:txBody>
      </p:sp>
      <p:pic>
        <p:nvPicPr>
          <p:cNvPr id="9" name="Picture 8">
            <a:extLst>
              <a:ext uri="{FF2B5EF4-FFF2-40B4-BE49-F238E27FC236}">
                <a16:creationId xmlns:a16="http://schemas.microsoft.com/office/drawing/2014/main" id="{EA0C8F6C-B8CA-171A-E1E0-6512A0B8C330}"/>
              </a:ext>
            </a:extLst>
          </p:cNvPr>
          <p:cNvPicPr>
            <a:picLocks noChangeAspect="1"/>
          </p:cNvPicPr>
          <p:nvPr userDrawn="1"/>
        </p:nvPicPr>
        <p:blipFill>
          <a:blip r:embed="rId2"/>
          <a:stretch>
            <a:fillRect/>
          </a:stretch>
        </p:blipFill>
        <p:spPr>
          <a:xfrm>
            <a:off x="10870330" y="-304800"/>
            <a:ext cx="1491339" cy="1988452"/>
          </a:xfrm>
          <a:prstGeom prst="rect">
            <a:avLst/>
          </a:prstGeom>
        </p:spPr>
      </p:pic>
    </p:spTree>
    <p:extLst>
      <p:ext uri="{BB962C8B-B14F-4D97-AF65-F5344CB8AC3E}">
        <p14:creationId xmlns:p14="http://schemas.microsoft.com/office/powerpoint/2010/main" val="3559316445"/>
      </p:ext>
    </p:extLst>
  </p:cSld>
  <p:clrMapOvr>
    <a:masterClrMapping/>
  </p:clrMapOvr>
</p:sldLayout>
</file>

<file path=ppt/slideLayouts/slideLayout235.xml><?xml version="1.0" encoding="utf-8"?>
<p:sldLayout xmlns:a="http://schemas.openxmlformats.org/drawingml/2006/main" xmlns:r="http://schemas.openxmlformats.org/officeDocument/2006/relationships" xmlns:p="http://schemas.openxmlformats.org/presentationml/2006/main" preserve="1" userDrawn="1">
  <p:cSld name="5_Just headlin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9E9F6A-B42D-FA76-29A9-3E768C230779}"/>
              </a:ext>
            </a:extLst>
          </p:cNvPr>
          <p:cNvSpPr>
            <a:spLocks noGrp="1"/>
          </p:cNvSpPr>
          <p:nvPr>
            <p:ph type="title"/>
          </p:nvPr>
        </p:nvSpPr>
        <p:spPr/>
        <p:txBody>
          <a:bodyPr/>
          <a:lstStyle/>
          <a:p>
            <a:r>
              <a:rPr lang="en-US"/>
              <a:t>Click to edit Master title style</a:t>
            </a:r>
          </a:p>
        </p:txBody>
      </p:sp>
      <p:sp>
        <p:nvSpPr>
          <p:cNvPr id="3" name="Footer Placeholder 2">
            <a:extLst>
              <a:ext uri="{FF2B5EF4-FFF2-40B4-BE49-F238E27FC236}">
                <a16:creationId xmlns:a16="http://schemas.microsoft.com/office/drawing/2014/main" id="{A586AC00-CBEA-5E9E-E5E1-E7F3326FC126}"/>
              </a:ext>
            </a:extLst>
          </p:cNvPr>
          <p:cNvSpPr>
            <a:spLocks noGrp="1"/>
          </p:cNvSpPr>
          <p:nvPr>
            <p:ph type="ftr" sz="quarter" idx="10"/>
          </p:nvPr>
        </p:nvSpPr>
        <p:spPr/>
        <p:txBody>
          <a:bodyPr/>
          <a:lstStyle/>
          <a:p>
            <a:pPr algn="l"/>
            <a:r>
              <a:rPr lang="en-US" i="1">
                <a:latin typeface="Aptos" panose="020B0004020202020204" pitchFamily="34" charset="0"/>
              </a:rPr>
              <a:t>© 2026 KC2026. All Rights Reserved. FIFA World Cup 26™, FIFA World Cup™, World Cup™ and associated trademarks and logos are the property of FIFA.</a:t>
            </a:r>
            <a:endParaRPr lang="en-GB"/>
          </a:p>
        </p:txBody>
      </p:sp>
      <p:sp>
        <p:nvSpPr>
          <p:cNvPr id="4" name="Slide Number Placeholder 3">
            <a:extLst>
              <a:ext uri="{FF2B5EF4-FFF2-40B4-BE49-F238E27FC236}">
                <a16:creationId xmlns:a16="http://schemas.microsoft.com/office/drawing/2014/main" id="{A7469A4B-0B1C-3B20-DDC9-6D9A696CF2F9}"/>
              </a:ext>
            </a:extLst>
          </p:cNvPr>
          <p:cNvSpPr>
            <a:spLocks noGrp="1"/>
          </p:cNvSpPr>
          <p:nvPr>
            <p:ph type="sldNum" sz="quarter" idx="11"/>
          </p:nvPr>
        </p:nvSpPr>
        <p:spPr/>
        <p:txBody>
          <a:bodyPr/>
          <a:lstStyle/>
          <a:p>
            <a:fld id="{BCC574E5-598D-4C19-A93D-1F2ADF65AC13}" type="slidenum">
              <a:rPr lang="en-GB" smtClean="0"/>
              <a:pPr/>
              <a:t>‹#›</a:t>
            </a:fld>
            <a:endParaRPr lang="en-GB"/>
          </a:p>
        </p:txBody>
      </p:sp>
      <p:pic>
        <p:nvPicPr>
          <p:cNvPr id="5" name="Picture 4">
            <a:extLst>
              <a:ext uri="{FF2B5EF4-FFF2-40B4-BE49-F238E27FC236}">
                <a16:creationId xmlns:a16="http://schemas.microsoft.com/office/drawing/2014/main" id="{9B25AE57-3536-0774-B091-8D3D4477E903}"/>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11388337" y="265707"/>
            <a:ext cx="531777" cy="857250"/>
          </a:xfrm>
          <a:prstGeom prst="rect">
            <a:avLst/>
          </a:prstGeom>
        </p:spPr>
      </p:pic>
      <p:sp>
        <p:nvSpPr>
          <p:cNvPr id="6" name="Text Placeholder 4">
            <a:extLst>
              <a:ext uri="{FF2B5EF4-FFF2-40B4-BE49-F238E27FC236}">
                <a16:creationId xmlns:a16="http://schemas.microsoft.com/office/drawing/2014/main" id="{481CAE4C-F504-A7B6-B16C-E1E8DD2C1AAD}"/>
              </a:ext>
            </a:extLst>
          </p:cNvPr>
          <p:cNvSpPr txBox="1">
            <a:spLocks/>
          </p:cNvSpPr>
          <p:nvPr userDrawn="1"/>
        </p:nvSpPr>
        <p:spPr>
          <a:xfrm>
            <a:off x="9138620" y="6486900"/>
            <a:ext cx="1738714" cy="533400"/>
          </a:xfrm>
          <a:prstGeom prst="rect">
            <a:avLst/>
          </a:prstGeom>
        </p:spPr>
        <p:txBody>
          <a:bodyPr vert="horz" lIns="0" tIns="0" rIns="0" bIns="0" rtlCol="0">
            <a:noAutofit/>
          </a:bodyPr>
          <a:lstStyle>
            <a:lvl1pPr marL="0" indent="0" algn="l" defTabSz="914400" rtl="0" eaLnBrk="1" latinLnBrk="0" hangingPunct="1">
              <a:lnSpc>
                <a:spcPct val="100000"/>
              </a:lnSpc>
              <a:spcBef>
                <a:spcPts val="400"/>
              </a:spcBef>
              <a:spcAft>
                <a:spcPts val="600"/>
              </a:spcAft>
              <a:buClr>
                <a:schemeClr val="accent2"/>
              </a:buClr>
              <a:buFont typeface="Arial" panose="020B0604020202020204" pitchFamily="34" charset="0"/>
              <a:buNone/>
              <a:tabLst/>
              <a:defRPr lang="en-US" sz="2000" b="1" i="0" kern="1200" cap="all" spc="0" baseline="0" dirty="0">
                <a:solidFill>
                  <a:schemeClr val="accent4"/>
                </a:solidFill>
                <a:latin typeface="Aptos Black" panose="020B0004020202020204" pitchFamily="34" charset="0"/>
                <a:ea typeface="Aptos Black" panose="020B0004020202020204" pitchFamily="34" charset="0"/>
                <a:cs typeface="Aptos Black" panose="020B0004020202020204" pitchFamily="34" charset="0"/>
              </a:defRPr>
            </a:lvl1pPr>
            <a:lvl2pPr marL="457200" indent="-228600" algn="l" defTabSz="914400" rtl="0" eaLnBrk="1" latinLnBrk="0" hangingPunct="1">
              <a:lnSpc>
                <a:spcPct val="110000"/>
              </a:lnSpc>
              <a:spcBef>
                <a:spcPts val="600"/>
              </a:spcBef>
              <a:spcAft>
                <a:spcPts val="600"/>
              </a:spcAft>
              <a:buClr>
                <a:schemeClr val="accent2"/>
              </a:buClr>
              <a:buSzPct val="100000"/>
              <a:buFont typeface="Arial" panose="020B0604020202020204" pitchFamily="34" charset="0"/>
              <a:buChar char="•"/>
              <a:defRPr sz="1600" b="0" i="0" kern="1200">
                <a:solidFill>
                  <a:schemeClr val="tx1"/>
                </a:solidFill>
                <a:latin typeface="Aptos" panose="020B0004020202020204" pitchFamily="34" charset="0"/>
                <a:ea typeface="+mn-ea"/>
                <a:cs typeface="+mn-cs"/>
              </a:defRPr>
            </a:lvl2pPr>
            <a:lvl3pPr marL="685800" indent="-228600" algn="l" defTabSz="914400" rtl="0" eaLnBrk="1" latinLnBrk="0" hangingPunct="1">
              <a:lnSpc>
                <a:spcPct val="110000"/>
              </a:lnSpc>
              <a:spcBef>
                <a:spcPts val="600"/>
              </a:spcBef>
              <a:spcAft>
                <a:spcPts val="600"/>
              </a:spcAft>
              <a:buClr>
                <a:schemeClr val="accent2"/>
              </a:buClr>
              <a:buFont typeface="Arial" panose="020B0604020202020204" pitchFamily="34" charset="0"/>
              <a:buChar char="•"/>
              <a:defRPr sz="1600" b="0" i="0" kern="1200">
                <a:solidFill>
                  <a:schemeClr val="tx1"/>
                </a:solidFill>
                <a:latin typeface="Aptos" panose="020B0004020202020204" pitchFamily="34" charset="0"/>
                <a:ea typeface="+mn-ea"/>
                <a:cs typeface="+mn-cs"/>
              </a:defRPr>
            </a:lvl3pPr>
            <a:lvl4pPr marL="914400" indent="-228600" algn="l" defTabSz="914400" rtl="0" eaLnBrk="1" latinLnBrk="0" hangingPunct="1">
              <a:lnSpc>
                <a:spcPct val="110000"/>
              </a:lnSpc>
              <a:spcBef>
                <a:spcPts val="600"/>
              </a:spcBef>
              <a:spcAft>
                <a:spcPts val="600"/>
              </a:spcAft>
              <a:buClr>
                <a:schemeClr val="accent2"/>
              </a:buClr>
              <a:buFont typeface="Arial" panose="020B0604020202020204" pitchFamily="34" charset="0"/>
              <a:buChar char="•"/>
              <a:defRPr sz="1600" b="0" i="0" kern="1200">
                <a:solidFill>
                  <a:schemeClr val="tx1"/>
                </a:solidFill>
                <a:latin typeface="Aptos" panose="020B0004020202020204" pitchFamily="34" charset="0"/>
                <a:ea typeface="+mn-ea"/>
                <a:cs typeface="+mn-cs"/>
              </a:defRPr>
            </a:lvl4pPr>
            <a:lvl5pPr marL="1143000" indent="-228600" algn="l" defTabSz="914400" rtl="0" eaLnBrk="1" latinLnBrk="0" hangingPunct="1">
              <a:lnSpc>
                <a:spcPct val="110000"/>
              </a:lnSpc>
              <a:spcBef>
                <a:spcPts val="600"/>
              </a:spcBef>
              <a:spcAft>
                <a:spcPts val="600"/>
              </a:spcAft>
              <a:buClr>
                <a:schemeClr val="accent2"/>
              </a:buClr>
              <a:buFont typeface="Arial" panose="020B0604020202020204" pitchFamily="34" charset="0"/>
              <a:buChar char="•"/>
              <a:defRPr sz="1600" b="0" i="0" kern="1200">
                <a:solidFill>
                  <a:schemeClr val="tx1"/>
                </a:solidFill>
                <a:latin typeface="Aptos" panose="020B0004020202020204" pitchFamily="34" charset="0"/>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400"/>
              </a:spcBef>
              <a:spcAft>
                <a:spcPts val="600"/>
              </a:spcAft>
              <a:buClr>
                <a:srgbClr val="FF1644"/>
              </a:buClr>
              <a:buSzTx/>
              <a:buFont typeface="Arial" panose="020B0604020202020204" pitchFamily="34" charset="0"/>
              <a:buNone/>
              <a:tabLst/>
              <a:defRPr/>
            </a:pPr>
            <a:r>
              <a:rPr kumimoji="0" lang="en-US" sz="1800" b="1" i="0" u="none" strike="noStrike" kern="1200" cap="all" spc="0" normalizeH="0" baseline="0" noProof="0">
                <a:ln>
                  <a:noFill/>
                </a:ln>
                <a:solidFill>
                  <a:srgbClr val="B71D1C"/>
                </a:solidFill>
                <a:effectLst/>
                <a:uLnTx/>
                <a:uFillTx/>
                <a:latin typeface="Aptos Black" panose="020B0004020202020204" pitchFamily="34" charset="0"/>
              </a:rPr>
              <a:t>Confidential</a:t>
            </a:r>
          </a:p>
        </p:txBody>
      </p:sp>
    </p:spTree>
    <p:extLst>
      <p:ext uri="{BB962C8B-B14F-4D97-AF65-F5344CB8AC3E}">
        <p14:creationId xmlns:p14="http://schemas.microsoft.com/office/powerpoint/2010/main" val="3299718656"/>
      </p:ext>
    </p:extLst>
  </p:cSld>
  <p:clrMapOvr>
    <a:masterClrMapping/>
  </p:clrMapOvr>
</p:sldLayout>
</file>

<file path=ppt/slideLayouts/slideLayout236.xml><?xml version="1.0" encoding="utf-8"?>
<p:sldLayout xmlns:a="http://schemas.openxmlformats.org/drawingml/2006/main" xmlns:r="http://schemas.openxmlformats.org/officeDocument/2006/relationships" xmlns:p="http://schemas.openxmlformats.org/presentationml/2006/main" preserve="1" userDrawn="1">
  <p:cSld name="4_Just headlin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9E9F6A-B42D-FA76-29A9-3E768C230779}"/>
              </a:ext>
            </a:extLst>
          </p:cNvPr>
          <p:cNvSpPr>
            <a:spLocks noGrp="1"/>
          </p:cNvSpPr>
          <p:nvPr>
            <p:ph type="title"/>
          </p:nvPr>
        </p:nvSpPr>
        <p:spPr>
          <a:xfrm>
            <a:off x="1390650" y="351432"/>
            <a:ext cx="9410700" cy="685800"/>
          </a:xfrm>
        </p:spPr>
        <p:txBody>
          <a:bodyPr/>
          <a:lstStyle>
            <a:lvl1pPr algn="ctr">
              <a:defRPr/>
            </a:lvl1pPr>
          </a:lstStyle>
          <a:p>
            <a:r>
              <a:rPr lang="en-US"/>
              <a:t>Click to edit Master title style</a:t>
            </a:r>
          </a:p>
        </p:txBody>
      </p:sp>
      <p:sp>
        <p:nvSpPr>
          <p:cNvPr id="3" name="Footer Placeholder 2">
            <a:extLst>
              <a:ext uri="{FF2B5EF4-FFF2-40B4-BE49-F238E27FC236}">
                <a16:creationId xmlns:a16="http://schemas.microsoft.com/office/drawing/2014/main" id="{A586AC00-CBEA-5E9E-E5E1-E7F3326FC126}"/>
              </a:ext>
            </a:extLst>
          </p:cNvPr>
          <p:cNvSpPr>
            <a:spLocks noGrp="1"/>
          </p:cNvSpPr>
          <p:nvPr>
            <p:ph type="ftr" sz="quarter" idx="10"/>
          </p:nvPr>
        </p:nvSpPr>
        <p:spPr/>
        <p:txBody>
          <a:bodyPr/>
          <a:lstStyle/>
          <a:p>
            <a:pPr algn="l"/>
            <a:r>
              <a:rPr lang="en-US" i="1">
                <a:latin typeface="Aptos" panose="020B0004020202020204" pitchFamily="34" charset="0"/>
              </a:rPr>
              <a:t>© 2026 KC2026. All Rights Reserved. FIFA World Cup 26™, FIFA World Cup™, World Cup™ and associated trademarks and logos are the property of FIFA.</a:t>
            </a:r>
            <a:endParaRPr lang="en-GB"/>
          </a:p>
        </p:txBody>
      </p:sp>
      <p:sp>
        <p:nvSpPr>
          <p:cNvPr id="4" name="Slide Number Placeholder 3">
            <a:extLst>
              <a:ext uri="{FF2B5EF4-FFF2-40B4-BE49-F238E27FC236}">
                <a16:creationId xmlns:a16="http://schemas.microsoft.com/office/drawing/2014/main" id="{A7469A4B-0B1C-3B20-DDC9-6D9A696CF2F9}"/>
              </a:ext>
            </a:extLst>
          </p:cNvPr>
          <p:cNvSpPr>
            <a:spLocks noGrp="1"/>
          </p:cNvSpPr>
          <p:nvPr>
            <p:ph type="sldNum" sz="quarter" idx="11"/>
          </p:nvPr>
        </p:nvSpPr>
        <p:spPr/>
        <p:txBody>
          <a:bodyPr/>
          <a:lstStyle/>
          <a:p>
            <a:fld id="{BCC574E5-598D-4C19-A93D-1F2ADF65AC13}" type="slidenum">
              <a:rPr lang="en-GB" smtClean="0"/>
              <a:pPr/>
              <a:t>‹#›</a:t>
            </a:fld>
            <a:endParaRPr lang="en-GB"/>
          </a:p>
        </p:txBody>
      </p:sp>
      <p:pic>
        <p:nvPicPr>
          <p:cNvPr id="5" name="Picture 4">
            <a:extLst>
              <a:ext uri="{FF2B5EF4-FFF2-40B4-BE49-F238E27FC236}">
                <a16:creationId xmlns:a16="http://schemas.microsoft.com/office/drawing/2014/main" id="{9B25AE57-3536-0774-B091-8D3D4477E903}"/>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11388337" y="265707"/>
            <a:ext cx="531777" cy="857250"/>
          </a:xfrm>
          <a:prstGeom prst="rect">
            <a:avLst/>
          </a:prstGeom>
        </p:spPr>
      </p:pic>
      <p:sp>
        <p:nvSpPr>
          <p:cNvPr id="6" name="Text Placeholder 4">
            <a:extLst>
              <a:ext uri="{FF2B5EF4-FFF2-40B4-BE49-F238E27FC236}">
                <a16:creationId xmlns:a16="http://schemas.microsoft.com/office/drawing/2014/main" id="{1D8E1924-64C5-3153-AB85-D4D82B508C9A}"/>
              </a:ext>
            </a:extLst>
          </p:cNvPr>
          <p:cNvSpPr txBox="1">
            <a:spLocks/>
          </p:cNvSpPr>
          <p:nvPr userDrawn="1"/>
        </p:nvSpPr>
        <p:spPr>
          <a:xfrm>
            <a:off x="9138620" y="6486900"/>
            <a:ext cx="1738714" cy="533400"/>
          </a:xfrm>
          <a:prstGeom prst="rect">
            <a:avLst/>
          </a:prstGeom>
        </p:spPr>
        <p:txBody>
          <a:bodyPr vert="horz" lIns="0" tIns="0" rIns="0" bIns="0" rtlCol="0">
            <a:noAutofit/>
          </a:bodyPr>
          <a:lstStyle>
            <a:lvl1pPr marL="0" indent="0" algn="l" defTabSz="914400" rtl="0" eaLnBrk="1" latinLnBrk="0" hangingPunct="1">
              <a:lnSpc>
                <a:spcPct val="100000"/>
              </a:lnSpc>
              <a:spcBef>
                <a:spcPts val="400"/>
              </a:spcBef>
              <a:spcAft>
                <a:spcPts val="600"/>
              </a:spcAft>
              <a:buClr>
                <a:schemeClr val="accent2"/>
              </a:buClr>
              <a:buFont typeface="Arial" panose="020B0604020202020204" pitchFamily="34" charset="0"/>
              <a:buNone/>
              <a:tabLst/>
              <a:defRPr lang="en-US" sz="2000" b="1" i="0" kern="1200" cap="all" spc="0" baseline="0" dirty="0">
                <a:solidFill>
                  <a:schemeClr val="accent4"/>
                </a:solidFill>
                <a:latin typeface="Aptos Black" panose="020B0004020202020204" pitchFamily="34" charset="0"/>
                <a:ea typeface="Aptos Black" panose="020B0004020202020204" pitchFamily="34" charset="0"/>
                <a:cs typeface="Aptos Black" panose="020B0004020202020204" pitchFamily="34" charset="0"/>
              </a:defRPr>
            </a:lvl1pPr>
            <a:lvl2pPr marL="457200" indent="-228600" algn="l" defTabSz="914400" rtl="0" eaLnBrk="1" latinLnBrk="0" hangingPunct="1">
              <a:lnSpc>
                <a:spcPct val="110000"/>
              </a:lnSpc>
              <a:spcBef>
                <a:spcPts val="600"/>
              </a:spcBef>
              <a:spcAft>
                <a:spcPts val="600"/>
              </a:spcAft>
              <a:buClr>
                <a:schemeClr val="accent2"/>
              </a:buClr>
              <a:buSzPct val="100000"/>
              <a:buFont typeface="Arial" panose="020B0604020202020204" pitchFamily="34" charset="0"/>
              <a:buChar char="•"/>
              <a:defRPr sz="1600" b="0" i="0" kern="1200">
                <a:solidFill>
                  <a:schemeClr val="tx1"/>
                </a:solidFill>
                <a:latin typeface="Aptos" panose="020B0004020202020204" pitchFamily="34" charset="0"/>
                <a:ea typeface="+mn-ea"/>
                <a:cs typeface="+mn-cs"/>
              </a:defRPr>
            </a:lvl2pPr>
            <a:lvl3pPr marL="685800" indent="-228600" algn="l" defTabSz="914400" rtl="0" eaLnBrk="1" latinLnBrk="0" hangingPunct="1">
              <a:lnSpc>
                <a:spcPct val="110000"/>
              </a:lnSpc>
              <a:spcBef>
                <a:spcPts val="600"/>
              </a:spcBef>
              <a:spcAft>
                <a:spcPts val="600"/>
              </a:spcAft>
              <a:buClr>
                <a:schemeClr val="accent2"/>
              </a:buClr>
              <a:buFont typeface="Arial" panose="020B0604020202020204" pitchFamily="34" charset="0"/>
              <a:buChar char="•"/>
              <a:defRPr sz="1600" b="0" i="0" kern="1200">
                <a:solidFill>
                  <a:schemeClr val="tx1"/>
                </a:solidFill>
                <a:latin typeface="Aptos" panose="020B0004020202020204" pitchFamily="34" charset="0"/>
                <a:ea typeface="+mn-ea"/>
                <a:cs typeface="+mn-cs"/>
              </a:defRPr>
            </a:lvl3pPr>
            <a:lvl4pPr marL="914400" indent="-228600" algn="l" defTabSz="914400" rtl="0" eaLnBrk="1" latinLnBrk="0" hangingPunct="1">
              <a:lnSpc>
                <a:spcPct val="110000"/>
              </a:lnSpc>
              <a:spcBef>
                <a:spcPts val="600"/>
              </a:spcBef>
              <a:spcAft>
                <a:spcPts val="600"/>
              </a:spcAft>
              <a:buClr>
                <a:schemeClr val="accent2"/>
              </a:buClr>
              <a:buFont typeface="Arial" panose="020B0604020202020204" pitchFamily="34" charset="0"/>
              <a:buChar char="•"/>
              <a:defRPr sz="1600" b="0" i="0" kern="1200">
                <a:solidFill>
                  <a:schemeClr val="tx1"/>
                </a:solidFill>
                <a:latin typeface="Aptos" panose="020B0004020202020204" pitchFamily="34" charset="0"/>
                <a:ea typeface="+mn-ea"/>
                <a:cs typeface="+mn-cs"/>
              </a:defRPr>
            </a:lvl4pPr>
            <a:lvl5pPr marL="1143000" indent="-228600" algn="l" defTabSz="914400" rtl="0" eaLnBrk="1" latinLnBrk="0" hangingPunct="1">
              <a:lnSpc>
                <a:spcPct val="110000"/>
              </a:lnSpc>
              <a:spcBef>
                <a:spcPts val="600"/>
              </a:spcBef>
              <a:spcAft>
                <a:spcPts val="600"/>
              </a:spcAft>
              <a:buClr>
                <a:schemeClr val="accent2"/>
              </a:buClr>
              <a:buFont typeface="Arial" panose="020B0604020202020204" pitchFamily="34" charset="0"/>
              <a:buChar char="•"/>
              <a:defRPr sz="1600" b="0" i="0" kern="1200">
                <a:solidFill>
                  <a:schemeClr val="tx1"/>
                </a:solidFill>
                <a:latin typeface="Aptos" panose="020B0004020202020204" pitchFamily="34" charset="0"/>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400"/>
              </a:spcBef>
              <a:spcAft>
                <a:spcPts val="600"/>
              </a:spcAft>
              <a:buClr>
                <a:srgbClr val="FF1644"/>
              </a:buClr>
              <a:buSzTx/>
              <a:buFont typeface="Arial" panose="020B0604020202020204" pitchFamily="34" charset="0"/>
              <a:buNone/>
              <a:tabLst/>
              <a:defRPr/>
            </a:pPr>
            <a:r>
              <a:rPr kumimoji="0" lang="en-US" sz="1800" b="1" i="0" u="none" strike="noStrike" kern="1200" cap="all" spc="0" normalizeH="0" baseline="0" noProof="0">
                <a:ln>
                  <a:noFill/>
                </a:ln>
                <a:solidFill>
                  <a:srgbClr val="B71D1C"/>
                </a:solidFill>
                <a:effectLst/>
                <a:uLnTx/>
                <a:uFillTx/>
                <a:latin typeface="Aptos Black" panose="020B0004020202020204" pitchFamily="34" charset="0"/>
              </a:rPr>
              <a:t>Confidential</a:t>
            </a:r>
          </a:p>
        </p:txBody>
      </p:sp>
    </p:spTree>
    <p:extLst>
      <p:ext uri="{BB962C8B-B14F-4D97-AF65-F5344CB8AC3E}">
        <p14:creationId xmlns:p14="http://schemas.microsoft.com/office/powerpoint/2010/main" val="2248924748"/>
      </p:ext>
    </p:extLst>
  </p:cSld>
  <p:clrMapOvr>
    <a:masterClrMapping/>
  </p:clrMapOvr>
</p:sldLayout>
</file>

<file path=ppt/slideLayouts/slideLayout237.xml><?xml version="1.0" encoding="utf-8"?>
<p:sldLayout xmlns:a="http://schemas.openxmlformats.org/drawingml/2006/main" xmlns:r="http://schemas.openxmlformats.org/officeDocument/2006/relationships" xmlns:p="http://schemas.openxmlformats.org/presentationml/2006/main" preserve="1" userDrawn="1">
  <p:cSld name="2_Sidebar - Just headline">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8761EC03-82EE-08AA-3E90-1D3DB3B8A557}"/>
              </a:ext>
            </a:extLst>
          </p:cNvPr>
          <p:cNvSpPr/>
          <p:nvPr userDrawn="1"/>
        </p:nvSpPr>
        <p:spPr>
          <a:xfrm>
            <a:off x="10972800" y="0"/>
            <a:ext cx="1219200" cy="6858000"/>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Graphic 6">
            <a:extLst>
              <a:ext uri="{FF2B5EF4-FFF2-40B4-BE49-F238E27FC236}">
                <a16:creationId xmlns:a16="http://schemas.microsoft.com/office/drawing/2014/main" id="{AA3D1769-007A-0908-9AAC-ADB93BAD32BF}"/>
              </a:ext>
            </a:extLst>
          </p:cNvPr>
          <p:cNvPicPr>
            <a:picLocks noChangeAspect="1"/>
          </p:cNvPicPr>
          <p:nvPr userDrawn="1"/>
        </p:nvPicPr>
        <p:blipFill>
          <a:blip>
            <a:extLst>
              <a:ext uri="{96DAC541-7B7A-43D3-8B79-37D633B846F1}">
                <asvg:svgBlip xmlns:asvg="http://schemas.microsoft.com/office/drawing/2016/SVG/main" r:embed="rId2"/>
              </a:ext>
            </a:extLst>
          </a:blip>
          <a:srcRect l="34319" t="34216" r="-3401" b="51747"/>
          <a:stretch/>
        </p:blipFill>
        <p:spPr>
          <a:xfrm rot="16200000">
            <a:off x="8625089" y="3291089"/>
            <a:ext cx="5914622" cy="1219200"/>
          </a:xfrm>
          <a:prstGeom prst="rect">
            <a:avLst/>
          </a:prstGeom>
        </p:spPr>
      </p:pic>
      <p:sp>
        <p:nvSpPr>
          <p:cNvPr id="2" name="Title 1">
            <a:extLst>
              <a:ext uri="{FF2B5EF4-FFF2-40B4-BE49-F238E27FC236}">
                <a16:creationId xmlns:a16="http://schemas.microsoft.com/office/drawing/2014/main" id="{3E9E9F6A-B42D-FA76-29A9-3E768C230779}"/>
              </a:ext>
            </a:extLst>
          </p:cNvPr>
          <p:cNvSpPr>
            <a:spLocks noGrp="1"/>
          </p:cNvSpPr>
          <p:nvPr>
            <p:ph type="title"/>
          </p:nvPr>
        </p:nvSpPr>
        <p:spPr/>
        <p:txBody>
          <a:bodyPr/>
          <a:lstStyle/>
          <a:p>
            <a:r>
              <a:rPr lang="en-US"/>
              <a:t>Click to edit Master title style</a:t>
            </a:r>
          </a:p>
        </p:txBody>
      </p:sp>
      <p:sp>
        <p:nvSpPr>
          <p:cNvPr id="3" name="Footer Placeholder 2">
            <a:extLst>
              <a:ext uri="{FF2B5EF4-FFF2-40B4-BE49-F238E27FC236}">
                <a16:creationId xmlns:a16="http://schemas.microsoft.com/office/drawing/2014/main" id="{A586AC00-CBEA-5E9E-E5E1-E7F3326FC126}"/>
              </a:ext>
            </a:extLst>
          </p:cNvPr>
          <p:cNvSpPr>
            <a:spLocks noGrp="1"/>
          </p:cNvSpPr>
          <p:nvPr>
            <p:ph type="ftr" sz="quarter" idx="10"/>
          </p:nvPr>
        </p:nvSpPr>
        <p:spPr/>
        <p:txBody>
          <a:bodyPr/>
          <a:lstStyle/>
          <a:p>
            <a:pPr algn="l"/>
            <a:r>
              <a:rPr lang="en-US" i="1">
                <a:latin typeface="Aptos" panose="020B0004020202020204" pitchFamily="34" charset="0"/>
              </a:rPr>
              <a:t>© 2026 KC2026. All Rights Reserved. FIFA World Cup 26™, FIFA World Cup™, World Cup™ and associated trademarks and logos are the property of FIFA.</a:t>
            </a:r>
            <a:endParaRPr lang="en-GB"/>
          </a:p>
        </p:txBody>
      </p:sp>
      <p:sp>
        <p:nvSpPr>
          <p:cNvPr id="4" name="Slide Number Placeholder 3">
            <a:extLst>
              <a:ext uri="{FF2B5EF4-FFF2-40B4-BE49-F238E27FC236}">
                <a16:creationId xmlns:a16="http://schemas.microsoft.com/office/drawing/2014/main" id="{A7469A4B-0B1C-3B20-DDC9-6D9A696CF2F9}"/>
              </a:ext>
            </a:extLst>
          </p:cNvPr>
          <p:cNvSpPr>
            <a:spLocks noGrp="1"/>
          </p:cNvSpPr>
          <p:nvPr>
            <p:ph type="sldNum" sz="quarter" idx="11"/>
          </p:nvPr>
        </p:nvSpPr>
        <p:spPr/>
        <p:txBody>
          <a:bodyPr/>
          <a:lstStyle>
            <a:lvl1pPr>
              <a:defRPr>
                <a:solidFill>
                  <a:schemeClr val="bg1"/>
                </a:solidFill>
              </a:defRPr>
            </a:lvl1pPr>
          </a:lstStyle>
          <a:p>
            <a:fld id="{BCC574E5-598D-4C19-A93D-1F2ADF65AC13}" type="slidenum">
              <a:rPr lang="en-GB" smtClean="0"/>
              <a:pPr/>
              <a:t>‹#›</a:t>
            </a:fld>
            <a:endParaRPr lang="en-GB"/>
          </a:p>
        </p:txBody>
      </p:sp>
      <p:pic>
        <p:nvPicPr>
          <p:cNvPr id="5" name="Picture 4">
            <a:extLst>
              <a:ext uri="{FF2B5EF4-FFF2-40B4-BE49-F238E27FC236}">
                <a16:creationId xmlns:a16="http://schemas.microsoft.com/office/drawing/2014/main" id="{9B25AE57-3536-0774-B091-8D3D4477E903}"/>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11388337" y="265707"/>
            <a:ext cx="531777" cy="857250"/>
          </a:xfrm>
          <a:prstGeom prst="rect">
            <a:avLst/>
          </a:prstGeom>
        </p:spPr>
      </p:pic>
      <p:sp>
        <p:nvSpPr>
          <p:cNvPr id="8" name="Text Placeholder 4">
            <a:extLst>
              <a:ext uri="{FF2B5EF4-FFF2-40B4-BE49-F238E27FC236}">
                <a16:creationId xmlns:a16="http://schemas.microsoft.com/office/drawing/2014/main" id="{B67EC42D-D54A-4835-E81A-0A5BF62F1A63}"/>
              </a:ext>
            </a:extLst>
          </p:cNvPr>
          <p:cNvSpPr txBox="1">
            <a:spLocks/>
          </p:cNvSpPr>
          <p:nvPr userDrawn="1"/>
        </p:nvSpPr>
        <p:spPr>
          <a:xfrm>
            <a:off x="9138620" y="6486900"/>
            <a:ext cx="1738714" cy="533400"/>
          </a:xfrm>
          <a:prstGeom prst="rect">
            <a:avLst/>
          </a:prstGeom>
        </p:spPr>
        <p:txBody>
          <a:bodyPr vert="horz" lIns="0" tIns="0" rIns="0" bIns="0" rtlCol="0">
            <a:noAutofit/>
          </a:bodyPr>
          <a:lstStyle>
            <a:lvl1pPr marL="0" indent="0" algn="l" defTabSz="914400" rtl="0" eaLnBrk="1" latinLnBrk="0" hangingPunct="1">
              <a:lnSpc>
                <a:spcPct val="100000"/>
              </a:lnSpc>
              <a:spcBef>
                <a:spcPts val="400"/>
              </a:spcBef>
              <a:spcAft>
                <a:spcPts val="600"/>
              </a:spcAft>
              <a:buClr>
                <a:schemeClr val="accent2"/>
              </a:buClr>
              <a:buFont typeface="Arial" panose="020B0604020202020204" pitchFamily="34" charset="0"/>
              <a:buNone/>
              <a:tabLst/>
              <a:defRPr lang="en-US" sz="2000" b="1" i="0" kern="1200" cap="all" spc="0" baseline="0" dirty="0">
                <a:solidFill>
                  <a:schemeClr val="accent4"/>
                </a:solidFill>
                <a:latin typeface="Aptos Black" panose="020B0004020202020204" pitchFamily="34" charset="0"/>
                <a:ea typeface="Aptos Black" panose="020B0004020202020204" pitchFamily="34" charset="0"/>
                <a:cs typeface="Aptos Black" panose="020B0004020202020204" pitchFamily="34" charset="0"/>
              </a:defRPr>
            </a:lvl1pPr>
            <a:lvl2pPr marL="457200" indent="-228600" algn="l" defTabSz="914400" rtl="0" eaLnBrk="1" latinLnBrk="0" hangingPunct="1">
              <a:lnSpc>
                <a:spcPct val="110000"/>
              </a:lnSpc>
              <a:spcBef>
                <a:spcPts val="600"/>
              </a:spcBef>
              <a:spcAft>
                <a:spcPts val="600"/>
              </a:spcAft>
              <a:buClr>
                <a:schemeClr val="accent2"/>
              </a:buClr>
              <a:buSzPct val="100000"/>
              <a:buFont typeface="Arial" panose="020B0604020202020204" pitchFamily="34" charset="0"/>
              <a:buChar char="•"/>
              <a:defRPr sz="1600" b="0" i="0" kern="1200">
                <a:solidFill>
                  <a:schemeClr val="tx1"/>
                </a:solidFill>
                <a:latin typeface="Aptos" panose="020B0004020202020204" pitchFamily="34" charset="0"/>
                <a:ea typeface="+mn-ea"/>
                <a:cs typeface="+mn-cs"/>
              </a:defRPr>
            </a:lvl2pPr>
            <a:lvl3pPr marL="685800" indent="-228600" algn="l" defTabSz="914400" rtl="0" eaLnBrk="1" latinLnBrk="0" hangingPunct="1">
              <a:lnSpc>
                <a:spcPct val="110000"/>
              </a:lnSpc>
              <a:spcBef>
                <a:spcPts val="600"/>
              </a:spcBef>
              <a:spcAft>
                <a:spcPts val="600"/>
              </a:spcAft>
              <a:buClr>
                <a:schemeClr val="accent2"/>
              </a:buClr>
              <a:buFont typeface="Arial" panose="020B0604020202020204" pitchFamily="34" charset="0"/>
              <a:buChar char="•"/>
              <a:defRPr sz="1600" b="0" i="0" kern="1200">
                <a:solidFill>
                  <a:schemeClr val="tx1"/>
                </a:solidFill>
                <a:latin typeface="Aptos" panose="020B0004020202020204" pitchFamily="34" charset="0"/>
                <a:ea typeface="+mn-ea"/>
                <a:cs typeface="+mn-cs"/>
              </a:defRPr>
            </a:lvl3pPr>
            <a:lvl4pPr marL="914400" indent="-228600" algn="l" defTabSz="914400" rtl="0" eaLnBrk="1" latinLnBrk="0" hangingPunct="1">
              <a:lnSpc>
                <a:spcPct val="110000"/>
              </a:lnSpc>
              <a:spcBef>
                <a:spcPts val="600"/>
              </a:spcBef>
              <a:spcAft>
                <a:spcPts val="600"/>
              </a:spcAft>
              <a:buClr>
                <a:schemeClr val="accent2"/>
              </a:buClr>
              <a:buFont typeface="Arial" panose="020B0604020202020204" pitchFamily="34" charset="0"/>
              <a:buChar char="•"/>
              <a:defRPr sz="1600" b="0" i="0" kern="1200">
                <a:solidFill>
                  <a:schemeClr val="tx1"/>
                </a:solidFill>
                <a:latin typeface="Aptos" panose="020B0004020202020204" pitchFamily="34" charset="0"/>
                <a:ea typeface="+mn-ea"/>
                <a:cs typeface="+mn-cs"/>
              </a:defRPr>
            </a:lvl4pPr>
            <a:lvl5pPr marL="1143000" indent="-228600" algn="l" defTabSz="914400" rtl="0" eaLnBrk="1" latinLnBrk="0" hangingPunct="1">
              <a:lnSpc>
                <a:spcPct val="110000"/>
              </a:lnSpc>
              <a:spcBef>
                <a:spcPts val="600"/>
              </a:spcBef>
              <a:spcAft>
                <a:spcPts val="600"/>
              </a:spcAft>
              <a:buClr>
                <a:schemeClr val="accent2"/>
              </a:buClr>
              <a:buFont typeface="Arial" panose="020B0604020202020204" pitchFamily="34" charset="0"/>
              <a:buChar char="•"/>
              <a:defRPr sz="1600" b="0" i="0" kern="1200">
                <a:solidFill>
                  <a:schemeClr val="tx1"/>
                </a:solidFill>
                <a:latin typeface="Aptos" panose="020B0004020202020204" pitchFamily="34" charset="0"/>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400"/>
              </a:spcBef>
              <a:spcAft>
                <a:spcPts val="600"/>
              </a:spcAft>
              <a:buClr>
                <a:srgbClr val="FF1644"/>
              </a:buClr>
              <a:buSzTx/>
              <a:buFont typeface="Arial" panose="020B0604020202020204" pitchFamily="34" charset="0"/>
              <a:buNone/>
              <a:tabLst/>
              <a:defRPr/>
            </a:pPr>
            <a:r>
              <a:rPr kumimoji="0" lang="en-US" sz="1800" b="1" i="0" u="none" strike="noStrike" kern="1200" cap="all" spc="0" normalizeH="0" baseline="0" noProof="0">
                <a:ln>
                  <a:noFill/>
                </a:ln>
                <a:solidFill>
                  <a:srgbClr val="B71D1C"/>
                </a:solidFill>
                <a:effectLst/>
                <a:uLnTx/>
                <a:uFillTx/>
                <a:latin typeface="Aptos Black" panose="020B0004020202020204" pitchFamily="34" charset="0"/>
              </a:rPr>
              <a:t>Confidential</a:t>
            </a:r>
          </a:p>
        </p:txBody>
      </p:sp>
    </p:spTree>
    <p:extLst>
      <p:ext uri="{BB962C8B-B14F-4D97-AF65-F5344CB8AC3E}">
        <p14:creationId xmlns:p14="http://schemas.microsoft.com/office/powerpoint/2010/main" val="3600025078"/>
      </p:ext>
    </p:extLst>
  </p:cSld>
  <p:clrMapOvr>
    <a:masterClrMapping/>
  </p:clrMapOvr>
</p:sldLayout>
</file>

<file path=ppt/slideLayouts/slideLayout238.xml><?xml version="1.0" encoding="utf-8"?>
<p:sldLayout xmlns:a="http://schemas.openxmlformats.org/drawingml/2006/main" xmlns:r="http://schemas.openxmlformats.org/officeDocument/2006/relationships" xmlns:p="http://schemas.openxmlformats.org/presentationml/2006/main" userDrawn="1">
  <p:cSld name="Title Only">
    <p:spTree>
      <p:nvGrpSpPr>
        <p:cNvPr id="1" name=""/>
        <p:cNvGrpSpPr/>
        <p:nvPr/>
      </p:nvGrpSpPr>
      <p:grpSpPr>
        <a:xfrm>
          <a:off x="0" y="0"/>
          <a:ext cx="0" cy="0"/>
          <a:chOff x="0" y="0"/>
          <a:chExt cx="0" cy="0"/>
        </a:xfrm>
      </p:grpSpPr>
    </p:spTree>
    <p:extLst>
      <p:ext uri="{BB962C8B-B14F-4D97-AF65-F5344CB8AC3E}">
        <p14:creationId xmlns:p14="http://schemas.microsoft.com/office/powerpoint/2010/main" val="3832931540"/>
      </p:ext>
    </p:extLst>
  </p:cSld>
  <p:clrMapOvr>
    <a:masterClrMapping/>
  </p:clrMapOvr>
</p:sldLayout>
</file>

<file path=ppt/slideLayouts/slideLayout239.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81AEF80-BAD8-3512-CA30-9939ECFB0D53}"/>
              </a:ext>
            </a:extLst>
          </p:cNvPr>
          <p:cNvSpPr>
            <a:spLocks noGrp="1"/>
          </p:cNvSpPr>
          <p:nvPr>
            <p:ph type="dt" sz="half" idx="10"/>
          </p:nvPr>
        </p:nvSpPr>
        <p:spPr/>
        <p:txBody>
          <a:bodyPr/>
          <a:lstStyle/>
          <a:p>
            <a:fld id="{E5C8AE49-D6D0-446D-AD2D-B98BA101956C}" type="datetimeFigureOut">
              <a:rPr lang="en-US" smtClean="0"/>
              <a:t>4/29/2026</a:t>
            </a:fld>
            <a:endParaRPr lang="en-US"/>
          </a:p>
        </p:txBody>
      </p:sp>
      <p:sp>
        <p:nvSpPr>
          <p:cNvPr id="3" name="Footer Placeholder 2">
            <a:extLst>
              <a:ext uri="{FF2B5EF4-FFF2-40B4-BE49-F238E27FC236}">
                <a16:creationId xmlns:a16="http://schemas.microsoft.com/office/drawing/2014/main" id="{2CE5FB3E-0B2E-CD54-DDE0-166A0743406F}"/>
              </a:ext>
            </a:extLst>
          </p:cNvPr>
          <p:cNvSpPr>
            <a:spLocks noGrp="1"/>
          </p:cNvSpPr>
          <p:nvPr>
            <p:ph type="ftr" sz="quarter" idx="11"/>
          </p:nvPr>
        </p:nvSpPr>
        <p:spPr/>
        <p:txBody>
          <a:bodyPr/>
          <a:lstStyle/>
          <a:p>
            <a:endParaRPr lang="en-US"/>
          </a:p>
        </p:txBody>
      </p:sp>
    </p:spTree>
    <p:extLst>
      <p:ext uri="{BB962C8B-B14F-4D97-AF65-F5344CB8AC3E}">
        <p14:creationId xmlns:p14="http://schemas.microsoft.com/office/powerpoint/2010/main" val="296559263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40.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9302C5-F889-6871-42FE-02CA943EFFE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B6BC128B-73BE-F24A-6AA9-E13B762A0E5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B8E4DF74-07E1-4BFF-95D9-B85B51D50474}"/>
              </a:ext>
            </a:extLst>
          </p:cNvPr>
          <p:cNvSpPr>
            <a:spLocks noGrp="1"/>
          </p:cNvSpPr>
          <p:nvPr>
            <p:ph type="dt" sz="half" idx="10"/>
          </p:nvPr>
        </p:nvSpPr>
        <p:spPr/>
        <p:txBody>
          <a:bodyPr/>
          <a:lstStyle/>
          <a:p>
            <a:fld id="{46825620-A755-2148-8918-5D2E1D33C9E7}" type="datetimeFigureOut">
              <a:rPr lang="en-US" smtClean="0"/>
              <a:t>4/29/2026</a:t>
            </a:fld>
            <a:endParaRPr lang="en-US"/>
          </a:p>
        </p:txBody>
      </p:sp>
      <p:sp>
        <p:nvSpPr>
          <p:cNvPr id="5" name="Footer Placeholder 4">
            <a:extLst>
              <a:ext uri="{FF2B5EF4-FFF2-40B4-BE49-F238E27FC236}">
                <a16:creationId xmlns:a16="http://schemas.microsoft.com/office/drawing/2014/main" id="{19F10AC2-A5A2-8855-F585-571492E4DE8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25D9099-E89F-CBAC-7734-B1B001DEC3DE}"/>
              </a:ext>
            </a:extLst>
          </p:cNvPr>
          <p:cNvSpPr>
            <a:spLocks noGrp="1"/>
          </p:cNvSpPr>
          <p:nvPr>
            <p:ph type="sldNum" sz="quarter" idx="12"/>
          </p:nvPr>
        </p:nvSpPr>
        <p:spPr/>
        <p:txBody>
          <a:bodyPr/>
          <a:lstStyle/>
          <a:p>
            <a:fld id="{CC196AC5-A2ED-8C47-B1BB-2996997D548B}" type="slidenum">
              <a:rPr lang="en-US" smtClean="0"/>
              <a:t>‹#›</a:t>
            </a:fld>
            <a:endParaRPr lang="en-US"/>
          </a:p>
        </p:txBody>
      </p:sp>
    </p:spTree>
    <p:extLst>
      <p:ext uri="{BB962C8B-B14F-4D97-AF65-F5344CB8AC3E}">
        <p14:creationId xmlns:p14="http://schemas.microsoft.com/office/powerpoint/2010/main" val="2163006175"/>
      </p:ext>
    </p:extLst>
  </p:cSld>
  <p:clrMapOvr>
    <a:masterClrMapping/>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slideLayout" Target="../slideLayouts/slideLayout39.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42" Type="http://schemas.openxmlformats.org/officeDocument/2006/relationships/image" Target="../media/image1.emf"/><Relationship Id="rId7" Type="http://schemas.openxmlformats.org/officeDocument/2006/relationships/slideLayout" Target="../slideLayouts/slideLayout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29" Type="http://schemas.openxmlformats.org/officeDocument/2006/relationships/slideLayout" Target="../slideLayouts/slideLayout29.xml"/><Relationship Id="rId41"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8" Type="http://schemas.openxmlformats.org/officeDocument/2006/relationships/slideLayout" Target="../slideLayouts/slideLayout8.xml"/><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48.xml"/><Relationship Id="rId13" Type="http://schemas.openxmlformats.org/officeDocument/2006/relationships/slideLayout" Target="../slideLayouts/slideLayout53.xml"/><Relationship Id="rId18" Type="http://schemas.openxmlformats.org/officeDocument/2006/relationships/slideLayout" Target="../slideLayouts/slideLayout58.xml"/><Relationship Id="rId3" Type="http://schemas.openxmlformats.org/officeDocument/2006/relationships/slideLayout" Target="../slideLayouts/slideLayout43.xml"/><Relationship Id="rId7" Type="http://schemas.openxmlformats.org/officeDocument/2006/relationships/slideLayout" Target="../slideLayouts/slideLayout47.xml"/><Relationship Id="rId12" Type="http://schemas.openxmlformats.org/officeDocument/2006/relationships/slideLayout" Target="../slideLayouts/slideLayout52.xml"/><Relationship Id="rId17" Type="http://schemas.openxmlformats.org/officeDocument/2006/relationships/slideLayout" Target="../slideLayouts/slideLayout57.xml"/><Relationship Id="rId2" Type="http://schemas.openxmlformats.org/officeDocument/2006/relationships/slideLayout" Target="../slideLayouts/slideLayout42.xml"/><Relationship Id="rId16" Type="http://schemas.openxmlformats.org/officeDocument/2006/relationships/slideLayout" Target="../slideLayouts/slideLayout56.xml"/><Relationship Id="rId1" Type="http://schemas.openxmlformats.org/officeDocument/2006/relationships/slideLayout" Target="../slideLayouts/slideLayout41.xml"/><Relationship Id="rId6" Type="http://schemas.openxmlformats.org/officeDocument/2006/relationships/slideLayout" Target="../slideLayouts/slideLayout46.xml"/><Relationship Id="rId11" Type="http://schemas.openxmlformats.org/officeDocument/2006/relationships/slideLayout" Target="../slideLayouts/slideLayout51.xml"/><Relationship Id="rId5" Type="http://schemas.openxmlformats.org/officeDocument/2006/relationships/slideLayout" Target="../slideLayouts/slideLayout45.xml"/><Relationship Id="rId15" Type="http://schemas.openxmlformats.org/officeDocument/2006/relationships/slideLayout" Target="../slideLayouts/slideLayout55.xml"/><Relationship Id="rId10" Type="http://schemas.openxmlformats.org/officeDocument/2006/relationships/slideLayout" Target="../slideLayouts/slideLayout50.xml"/><Relationship Id="rId19" Type="http://schemas.openxmlformats.org/officeDocument/2006/relationships/theme" Target="../theme/theme2.xml"/><Relationship Id="rId4" Type="http://schemas.openxmlformats.org/officeDocument/2006/relationships/slideLayout" Target="../slideLayouts/slideLayout44.xml"/><Relationship Id="rId9" Type="http://schemas.openxmlformats.org/officeDocument/2006/relationships/slideLayout" Target="../slideLayouts/slideLayout49.xml"/><Relationship Id="rId14" Type="http://schemas.openxmlformats.org/officeDocument/2006/relationships/slideLayout" Target="../slideLayouts/slideLayout54.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66.xml"/><Relationship Id="rId13" Type="http://schemas.openxmlformats.org/officeDocument/2006/relationships/slideLayout" Target="../slideLayouts/slideLayout71.xml"/><Relationship Id="rId3" Type="http://schemas.openxmlformats.org/officeDocument/2006/relationships/slideLayout" Target="../slideLayouts/slideLayout61.xml"/><Relationship Id="rId7" Type="http://schemas.openxmlformats.org/officeDocument/2006/relationships/slideLayout" Target="../slideLayouts/slideLayout65.xml"/><Relationship Id="rId12" Type="http://schemas.openxmlformats.org/officeDocument/2006/relationships/slideLayout" Target="../slideLayouts/slideLayout70.xml"/><Relationship Id="rId17" Type="http://schemas.openxmlformats.org/officeDocument/2006/relationships/image" Target="../media/image1.emf"/><Relationship Id="rId2" Type="http://schemas.openxmlformats.org/officeDocument/2006/relationships/slideLayout" Target="../slideLayouts/slideLayout60.xml"/><Relationship Id="rId16" Type="http://schemas.openxmlformats.org/officeDocument/2006/relationships/theme" Target="../theme/theme3.xml"/><Relationship Id="rId1" Type="http://schemas.openxmlformats.org/officeDocument/2006/relationships/slideLayout" Target="../slideLayouts/slideLayout59.xml"/><Relationship Id="rId6" Type="http://schemas.openxmlformats.org/officeDocument/2006/relationships/slideLayout" Target="../slideLayouts/slideLayout64.xml"/><Relationship Id="rId11" Type="http://schemas.openxmlformats.org/officeDocument/2006/relationships/slideLayout" Target="../slideLayouts/slideLayout69.xml"/><Relationship Id="rId5" Type="http://schemas.openxmlformats.org/officeDocument/2006/relationships/slideLayout" Target="../slideLayouts/slideLayout63.xml"/><Relationship Id="rId15" Type="http://schemas.openxmlformats.org/officeDocument/2006/relationships/slideLayout" Target="../slideLayouts/slideLayout73.xml"/><Relationship Id="rId10" Type="http://schemas.openxmlformats.org/officeDocument/2006/relationships/slideLayout" Target="../slideLayouts/slideLayout68.xml"/><Relationship Id="rId4" Type="http://schemas.openxmlformats.org/officeDocument/2006/relationships/slideLayout" Target="../slideLayouts/slideLayout62.xml"/><Relationship Id="rId9" Type="http://schemas.openxmlformats.org/officeDocument/2006/relationships/slideLayout" Target="../slideLayouts/slideLayout67.xml"/><Relationship Id="rId14" Type="http://schemas.openxmlformats.org/officeDocument/2006/relationships/slideLayout" Target="../slideLayouts/slideLayout72.xml"/></Relationships>
</file>

<file path=ppt/slideMasters/_rels/slideMaster4.xml.rels><?xml version="1.0" encoding="UTF-8" standalone="yes"?>
<Relationships xmlns="http://schemas.openxmlformats.org/package/2006/relationships"><Relationship Id="rId13" Type="http://schemas.openxmlformats.org/officeDocument/2006/relationships/slideLayout" Target="../slideLayouts/slideLayout86.xml"/><Relationship Id="rId18" Type="http://schemas.openxmlformats.org/officeDocument/2006/relationships/slideLayout" Target="../slideLayouts/slideLayout91.xml"/><Relationship Id="rId26" Type="http://schemas.openxmlformats.org/officeDocument/2006/relationships/slideLayout" Target="../slideLayouts/slideLayout99.xml"/><Relationship Id="rId39" Type="http://schemas.openxmlformats.org/officeDocument/2006/relationships/slideLayout" Target="../slideLayouts/slideLayout112.xml"/><Relationship Id="rId21" Type="http://schemas.openxmlformats.org/officeDocument/2006/relationships/slideLayout" Target="../slideLayouts/slideLayout94.xml"/><Relationship Id="rId34" Type="http://schemas.openxmlformats.org/officeDocument/2006/relationships/slideLayout" Target="../slideLayouts/slideLayout107.xml"/><Relationship Id="rId42" Type="http://schemas.openxmlformats.org/officeDocument/2006/relationships/slideLayout" Target="../slideLayouts/slideLayout115.xml"/><Relationship Id="rId7" Type="http://schemas.openxmlformats.org/officeDocument/2006/relationships/slideLayout" Target="../slideLayouts/slideLayout80.xml"/><Relationship Id="rId2" Type="http://schemas.openxmlformats.org/officeDocument/2006/relationships/slideLayout" Target="../slideLayouts/slideLayout75.xml"/><Relationship Id="rId16" Type="http://schemas.openxmlformats.org/officeDocument/2006/relationships/slideLayout" Target="../slideLayouts/slideLayout89.xml"/><Relationship Id="rId29" Type="http://schemas.openxmlformats.org/officeDocument/2006/relationships/slideLayout" Target="../slideLayouts/slideLayout102.xml"/><Relationship Id="rId1" Type="http://schemas.openxmlformats.org/officeDocument/2006/relationships/slideLayout" Target="../slideLayouts/slideLayout74.xml"/><Relationship Id="rId6" Type="http://schemas.openxmlformats.org/officeDocument/2006/relationships/slideLayout" Target="../slideLayouts/slideLayout79.xml"/><Relationship Id="rId11" Type="http://schemas.openxmlformats.org/officeDocument/2006/relationships/slideLayout" Target="../slideLayouts/slideLayout84.xml"/><Relationship Id="rId24" Type="http://schemas.openxmlformats.org/officeDocument/2006/relationships/slideLayout" Target="../slideLayouts/slideLayout97.xml"/><Relationship Id="rId32" Type="http://schemas.openxmlformats.org/officeDocument/2006/relationships/slideLayout" Target="../slideLayouts/slideLayout105.xml"/><Relationship Id="rId37" Type="http://schemas.openxmlformats.org/officeDocument/2006/relationships/slideLayout" Target="../slideLayouts/slideLayout110.xml"/><Relationship Id="rId40" Type="http://schemas.openxmlformats.org/officeDocument/2006/relationships/slideLayout" Target="../slideLayouts/slideLayout113.xml"/><Relationship Id="rId45" Type="http://schemas.openxmlformats.org/officeDocument/2006/relationships/theme" Target="../theme/theme4.xml"/><Relationship Id="rId5" Type="http://schemas.openxmlformats.org/officeDocument/2006/relationships/slideLayout" Target="../slideLayouts/slideLayout78.xml"/><Relationship Id="rId15" Type="http://schemas.openxmlformats.org/officeDocument/2006/relationships/slideLayout" Target="../slideLayouts/slideLayout88.xml"/><Relationship Id="rId23" Type="http://schemas.openxmlformats.org/officeDocument/2006/relationships/slideLayout" Target="../slideLayouts/slideLayout96.xml"/><Relationship Id="rId28" Type="http://schemas.openxmlformats.org/officeDocument/2006/relationships/slideLayout" Target="../slideLayouts/slideLayout101.xml"/><Relationship Id="rId36" Type="http://schemas.openxmlformats.org/officeDocument/2006/relationships/slideLayout" Target="../slideLayouts/slideLayout109.xml"/><Relationship Id="rId10" Type="http://schemas.openxmlformats.org/officeDocument/2006/relationships/slideLayout" Target="../slideLayouts/slideLayout83.xml"/><Relationship Id="rId19" Type="http://schemas.openxmlformats.org/officeDocument/2006/relationships/slideLayout" Target="../slideLayouts/slideLayout92.xml"/><Relationship Id="rId31" Type="http://schemas.openxmlformats.org/officeDocument/2006/relationships/slideLayout" Target="../slideLayouts/slideLayout104.xml"/><Relationship Id="rId44" Type="http://schemas.openxmlformats.org/officeDocument/2006/relationships/slideLayout" Target="../slideLayouts/slideLayout117.xml"/><Relationship Id="rId4" Type="http://schemas.openxmlformats.org/officeDocument/2006/relationships/slideLayout" Target="../slideLayouts/slideLayout77.xml"/><Relationship Id="rId9" Type="http://schemas.openxmlformats.org/officeDocument/2006/relationships/slideLayout" Target="../slideLayouts/slideLayout82.xml"/><Relationship Id="rId14" Type="http://schemas.openxmlformats.org/officeDocument/2006/relationships/slideLayout" Target="../slideLayouts/slideLayout87.xml"/><Relationship Id="rId22" Type="http://schemas.openxmlformats.org/officeDocument/2006/relationships/slideLayout" Target="../slideLayouts/slideLayout95.xml"/><Relationship Id="rId27" Type="http://schemas.openxmlformats.org/officeDocument/2006/relationships/slideLayout" Target="../slideLayouts/slideLayout100.xml"/><Relationship Id="rId30" Type="http://schemas.openxmlformats.org/officeDocument/2006/relationships/slideLayout" Target="../slideLayouts/slideLayout103.xml"/><Relationship Id="rId35" Type="http://schemas.openxmlformats.org/officeDocument/2006/relationships/slideLayout" Target="../slideLayouts/slideLayout108.xml"/><Relationship Id="rId43" Type="http://schemas.openxmlformats.org/officeDocument/2006/relationships/slideLayout" Target="../slideLayouts/slideLayout116.xml"/><Relationship Id="rId8" Type="http://schemas.openxmlformats.org/officeDocument/2006/relationships/slideLayout" Target="../slideLayouts/slideLayout81.xml"/><Relationship Id="rId3" Type="http://schemas.openxmlformats.org/officeDocument/2006/relationships/slideLayout" Target="../slideLayouts/slideLayout76.xml"/><Relationship Id="rId12" Type="http://schemas.openxmlformats.org/officeDocument/2006/relationships/slideLayout" Target="../slideLayouts/slideLayout85.xml"/><Relationship Id="rId17" Type="http://schemas.openxmlformats.org/officeDocument/2006/relationships/slideLayout" Target="../slideLayouts/slideLayout90.xml"/><Relationship Id="rId25" Type="http://schemas.openxmlformats.org/officeDocument/2006/relationships/slideLayout" Target="../slideLayouts/slideLayout98.xml"/><Relationship Id="rId33" Type="http://schemas.openxmlformats.org/officeDocument/2006/relationships/slideLayout" Target="../slideLayouts/slideLayout106.xml"/><Relationship Id="rId38" Type="http://schemas.openxmlformats.org/officeDocument/2006/relationships/slideLayout" Target="../slideLayouts/slideLayout111.xml"/><Relationship Id="rId46" Type="http://schemas.openxmlformats.org/officeDocument/2006/relationships/image" Target="../media/image1.emf"/><Relationship Id="rId20" Type="http://schemas.openxmlformats.org/officeDocument/2006/relationships/slideLayout" Target="../slideLayouts/slideLayout93.xml"/><Relationship Id="rId41" Type="http://schemas.openxmlformats.org/officeDocument/2006/relationships/slideLayout" Target="../slideLayouts/slideLayout114.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125.xml"/><Relationship Id="rId13" Type="http://schemas.openxmlformats.org/officeDocument/2006/relationships/slideLayout" Target="../slideLayouts/slideLayout130.xml"/><Relationship Id="rId18" Type="http://schemas.openxmlformats.org/officeDocument/2006/relationships/image" Target="../media/image1.emf"/><Relationship Id="rId3" Type="http://schemas.openxmlformats.org/officeDocument/2006/relationships/slideLayout" Target="../slideLayouts/slideLayout120.xml"/><Relationship Id="rId7" Type="http://schemas.openxmlformats.org/officeDocument/2006/relationships/slideLayout" Target="../slideLayouts/slideLayout124.xml"/><Relationship Id="rId12" Type="http://schemas.openxmlformats.org/officeDocument/2006/relationships/slideLayout" Target="../slideLayouts/slideLayout129.xml"/><Relationship Id="rId17" Type="http://schemas.openxmlformats.org/officeDocument/2006/relationships/theme" Target="../theme/theme5.xml"/><Relationship Id="rId2" Type="http://schemas.openxmlformats.org/officeDocument/2006/relationships/slideLayout" Target="../slideLayouts/slideLayout119.xml"/><Relationship Id="rId16" Type="http://schemas.openxmlformats.org/officeDocument/2006/relationships/slideLayout" Target="../slideLayouts/slideLayout133.xml"/><Relationship Id="rId1" Type="http://schemas.openxmlformats.org/officeDocument/2006/relationships/slideLayout" Target="../slideLayouts/slideLayout118.xml"/><Relationship Id="rId6" Type="http://schemas.openxmlformats.org/officeDocument/2006/relationships/slideLayout" Target="../slideLayouts/slideLayout123.xml"/><Relationship Id="rId11" Type="http://schemas.openxmlformats.org/officeDocument/2006/relationships/slideLayout" Target="../slideLayouts/slideLayout128.xml"/><Relationship Id="rId5" Type="http://schemas.openxmlformats.org/officeDocument/2006/relationships/slideLayout" Target="../slideLayouts/slideLayout122.xml"/><Relationship Id="rId15" Type="http://schemas.openxmlformats.org/officeDocument/2006/relationships/slideLayout" Target="../slideLayouts/slideLayout132.xml"/><Relationship Id="rId10" Type="http://schemas.openxmlformats.org/officeDocument/2006/relationships/slideLayout" Target="../slideLayouts/slideLayout127.xml"/><Relationship Id="rId4" Type="http://schemas.openxmlformats.org/officeDocument/2006/relationships/slideLayout" Target="../slideLayouts/slideLayout121.xml"/><Relationship Id="rId9" Type="http://schemas.openxmlformats.org/officeDocument/2006/relationships/slideLayout" Target="../slideLayouts/slideLayout126.xml"/><Relationship Id="rId14" Type="http://schemas.openxmlformats.org/officeDocument/2006/relationships/slideLayout" Target="../slideLayouts/slideLayout131.xml"/></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141.xml"/><Relationship Id="rId13" Type="http://schemas.openxmlformats.org/officeDocument/2006/relationships/slideLayout" Target="../slideLayouts/slideLayout146.xml"/><Relationship Id="rId18" Type="http://schemas.openxmlformats.org/officeDocument/2006/relationships/slideLayout" Target="../slideLayouts/slideLayout151.xml"/><Relationship Id="rId26" Type="http://schemas.openxmlformats.org/officeDocument/2006/relationships/theme" Target="../theme/theme6.xml"/><Relationship Id="rId3" Type="http://schemas.openxmlformats.org/officeDocument/2006/relationships/slideLayout" Target="../slideLayouts/slideLayout136.xml"/><Relationship Id="rId21" Type="http://schemas.openxmlformats.org/officeDocument/2006/relationships/slideLayout" Target="../slideLayouts/slideLayout154.xml"/><Relationship Id="rId7" Type="http://schemas.openxmlformats.org/officeDocument/2006/relationships/slideLayout" Target="../slideLayouts/slideLayout140.xml"/><Relationship Id="rId12" Type="http://schemas.openxmlformats.org/officeDocument/2006/relationships/slideLayout" Target="../slideLayouts/slideLayout145.xml"/><Relationship Id="rId17" Type="http://schemas.openxmlformats.org/officeDocument/2006/relationships/slideLayout" Target="../slideLayouts/slideLayout150.xml"/><Relationship Id="rId25" Type="http://schemas.openxmlformats.org/officeDocument/2006/relationships/slideLayout" Target="../slideLayouts/slideLayout158.xml"/><Relationship Id="rId2" Type="http://schemas.openxmlformats.org/officeDocument/2006/relationships/slideLayout" Target="../slideLayouts/slideLayout135.xml"/><Relationship Id="rId16" Type="http://schemas.openxmlformats.org/officeDocument/2006/relationships/slideLayout" Target="../slideLayouts/slideLayout149.xml"/><Relationship Id="rId20" Type="http://schemas.openxmlformats.org/officeDocument/2006/relationships/slideLayout" Target="../slideLayouts/slideLayout153.xml"/><Relationship Id="rId1" Type="http://schemas.openxmlformats.org/officeDocument/2006/relationships/slideLayout" Target="../slideLayouts/slideLayout134.xml"/><Relationship Id="rId6" Type="http://schemas.openxmlformats.org/officeDocument/2006/relationships/slideLayout" Target="../slideLayouts/slideLayout139.xml"/><Relationship Id="rId11" Type="http://schemas.openxmlformats.org/officeDocument/2006/relationships/slideLayout" Target="../slideLayouts/slideLayout144.xml"/><Relationship Id="rId24" Type="http://schemas.openxmlformats.org/officeDocument/2006/relationships/slideLayout" Target="../slideLayouts/slideLayout157.xml"/><Relationship Id="rId5" Type="http://schemas.openxmlformats.org/officeDocument/2006/relationships/slideLayout" Target="../slideLayouts/slideLayout138.xml"/><Relationship Id="rId15" Type="http://schemas.openxmlformats.org/officeDocument/2006/relationships/slideLayout" Target="../slideLayouts/slideLayout148.xml"/><Relationship Id="rId23" Type="http://schemas.openxmlformats.org/officeDocument/2006/relationships/slideLayout" Target="../slideLayouts/slideLayout156.xml"/><Relationship Id="rId10" Type="http://schemas.openxmlformats.org/officeDocument/2006/relationships/slideLayout" Target="../slideLayouts/slideLayout143.xml"/><Relationship Id="rId19" Type="http://schemas.openxmlformats.org/officeDocument/2006/relationships/slideLayout" Target="../slideLayouts/slideLayout152.xml"/><Relationship Id="rId4" Type="http://schemas.openxmlformats.org/officeDocument/2006/relationships/slideLayout" Target="../slideLayouts/slideLayout137.xml"/><Relationship Id="rId9" Type="http://schemas.openxmlformats.org/officeDocument/2006/relationships/slideLayout" Target="../slideLayouts/slideLayout142.xml"/><Relationship Id="rId14" Type="http://schemas.openxmlformats.org/officeDocument/2006/relationships/slideLayout" Target="../slideLayouts/slideLayout147.xml"/><Relationship Id="rId22" Type="http://schemas.openxmlformats.org/officeDocument/2006/relationships/slideLayout" Target="../slideLayouts/slideLayout155.xml"/><Relationship Id="rId27" Type="http://schemas.openxmlformats.org/officeDocument/2006/relationships/image" Target="../media/image1.emf"/></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166.xml"/><Relationship Id="rId13" Type="http://schemas.openxmlformats.org/officeDocument/2006/relationships/slideLayout" Target="../slideLayouts/slideLayout171.xml"/><Relationship Id="rId18" Type="http://schemas.openxmlformats.org/officeDocument/2006/relationships/slideLayout" Target="../slideLayouts/slideLayout176.xml"/><Relationship Id="rId3" Type="http://schemas.openxmlformats.org/officeDocument/2006/relationships/slideLayout" Target="../slideLayouts/slideLayout161.xml"/><Relationship Id="rId7" Type="http://schemas.openxmlformats.org/officeDocument/2006/relationships/slideLayout" Target="../slideLayouts/slideLayout165.xml"/><Relationship Id="rId12" Type="http://schemas.openxmlformats.org/officeDocument/2006/relationships/slideLayout" Target="../slideLayouts/slideLayout170.xml"/><Relationship Id="rId17" Type="http://schemas.openxmlformats.org/officeDocument/2006/relationships/slideLayout" Target="../slideLayouts/slideLayout175.xml"/><Relationship Id="rId2" Type="http://schemas.openxmlformats.org/officeDocument/2006/relationships/slideLayout" Target="../slideLayouts/slideLayout160.xml"/><Relationship Id="rId16" Type="http://schemas.openxmlformats.org/officeDocument/2006/relationships/slideLayout" Target="../slideLayouts/slideLayout174.xml"/><Relationship Id="rId1" Type="http://schemas.openxmlformats.org/officeDocument/2006/relationships/slideLayout" Target="../slideLayouts/slideLayout159.xml"/><Relationship Id="rId6" Type="http://schemas.openxmlformats.org/officeDocument/2006/relationships/slideLayout" Target="../slideLayouts/slideLayout164.xml"/><Relationship Id="rId11" Type="http://schemas.openxmlformats.org/officeDocument/2006/relationships/slideLayout" Target="../slideLayouts/slideLayout169.xml"/><Relationship Id="rId5" Type="http://schemas.openxmlformats.org/officeDocument/2006/relationships/slideLayout" Target="../slideLayouts/slideLayout163.xml"/><Relationship Id="rId15" Type="http://schemas.openxmlformats.org/officeDocument/2006/relationships/slideLayout" Target="../slideLayouts/slideLayout173.xml"/><Relationship Id="rId10" Type="http://schemas.openxmlformats.org/officeDocument/2006/relationships/slideLayout" Target="../slideLayouts/slideLayout168.xml"/><Relationship Id="rId19" Type="http://schemas.openxmlformats.org/officeDocument/2006/relationships/theme" Target="../theme/theme7.xml"/><Relationship Id="rId4" Type="http://schemas.openxmlformats.org/officeDocument/2006/relationships/slideLayout" Target="../slideLayouts/slideLayout162.xml"/><Relationship Id="rId9" Type="http://schemas.openxmlformats.org/officeDocument/2006/relationships/slideLayout" Target="../slideLayouts/slideLayout167.xml"/><Relationship Id="rId14" Type="http://schemas.openxmlformats.org/officeDocument/2006/relationships/slideLayout" Target="../slideLayouts/slideLayout172.xml"/></Relationships>
</file>

<file path=ppt/slideMasters/_rels/slideMaster8.xml.rels><?xml version="1.0" encoding="UTF-8" standalone="yes"?>
<Relationships xmlns="http://schemas.openxmlformats.org/package/2006/relationships"><Relationship Id="rId13" Type="http://schemas.openxmlformats.org/officeDocument/2006/relationships/slideLayout" Target="../slideLayouts/slideLayout189.xml"/><Relationship Id="rId18" Type="http://schemas.openxmlformats.org/officeDocument/2006/relationships/slideLayout" Target="../slideLayouts/slideLayout194.xml"/><Relationship Id="rId26" Type="http://schemas.openxmlformats.org/officeDocument/2006/relationships/slideLayout" Target="../slideLayouts/slideLayout202.xml"/><Relationship Id="rId39" Type="http://schemas.openxmlformats.org/officeDocument/2006/relationships/slideLayout" Target="../slideLayouts/slideLayout215.xml"/><Relationship Id="rId21" Type="http://schemas.openxmlformats.org/officeDocument/2006/relationships/slideLayout" Target="../slideLayouts/slideLayout197.xml"/><Relationship Id="rId34" Type="http://schemas.openxmlformats.org/officeDocument/2006/relationships/slideLayout" Target="../slideLayouts/slideLayout210.xml"/><Relationship Id="rId42" Type="http://schemas.openxmlformats.org/officeDocument/2006/relationships/theme" Target="../theme/theme8.xml"/><Relationship Id="rId7" Type="http://schemas.openxmlformats.org/officeDocument/2006/relationships/slideLayout" Target="../slideLayouts/slideLayout183.xml"/><Relationship Id="rId2" Type="http://schemas.openxmlformats.org/officeDocument/2006/relationships/slideLayout" Target="../slideLayouts/slideLayout178.xml"/><Relationship Id="rId16" Type="http://schemas.openxmlformats.org/officeDocument/2006/relationships/slideLayout" Target="../slideLayouts/slideLayout192.xml"/><Relationship Id="rId20" Type="http://schemas.openxmlformats.org/officeDocument/2006/relationships/slideLayout" Target="../slideLayouts/slideLayout196.xml"/><Relationship Id="rId29" Type="http://schemas.openxmlformats.org/officeDocument/2006/relationships/slideLayout" Target="../slideLayouts/slideLayout205.xml"/><Relationship Id="rId41" Type="http://schemas.openxmlformats.org/officeDocument/2006/relationships/slideLayout" Target="../slideLayouts/slideLayout217.xml"/><Relationship Id="rId1" Type="http://schemas.openxmlformats.org/officeDocument/2006/relationships/slideLayout" Target="../slideLayouts/slideLayout177.xml"/><Relationship Id="rId6" Type="http://schemas.openxmlformats.org/officeDocument/2006/relationships/slideLayout" Target="../slideLayouts/slideLayout182.xml"/><Relationship Id="rId11" Type="http://schemas.openxmlformats.org/officeDocument/2006/relationships/slideLayout" Target="../slideLayouts/slideLayout187.xml"/><Relationship Id="rId24" Type="http://schemas.openxmlformats.org/officeDocument/2006/relationships/slideLayout" Target="../slideLayouts/slideLayout200.xml"/><Relationship Id="rId32" Type="http://schemas.openxmlformats.org/officeDocument/2006/relationships/slideLayout" Target="../slideLayouts/slideLayout208.xml"/><Relationship Id="rId37" Type="http://schemas.openxmlformats.org/officeDocument/2006/relationships/slideLayout" Target="../slideLayouts/slideLayout213.xml"/><Relationship Id="rId40" Type="http://schemas.openxmlformats.org/officeDocument/2006/relationships/slideLayout" Target="../slideLayouts/slideLayout216.xml"/><Relationship Id="rId5" Type="http://schemas.openxmlformats.org/officeDocument/2006/relationships/slideLayout" Target="../slideLayouts/slideLayout181.xml"/><Relationship Id="rId15" Type="http://schemas.openxmlformats.org/officeDocument/2006/relationships/slideLayout" Target="../slideLayouts/slideLayout191.xml"/><Relationship Id="rId23" Type="http://schemas.openxmlformats.org/officeDocument/2006/relationships/slideLayout" Target="../slideLayouts/slideLayout199.xml"/><Relationship Id="rId28" Type="http://schemas.openxmlformats.org/officeDocument/2006/relationships/slideLayout" Target="../slideLayouts/slideLayout204.xml"/><Relationship Id="rId36" Type="http://schemas.openxmlformats.org/officeDocument/2006/relationships/slideLayout" Target="../slideLayouts/slideLayout212.xml"/><Relationship Id="rId10" Type="http://schemas.openxmlformats.org/officeDocument/2006/relationships/slideLayout" Target="../slideLayouts/slideLayout186.xml"/><Relationship Id="rId19" Type="http://schemas.openxmlformats.org/officeDocument/2006/relationships/slideLayout" Target="../slideLayouts/slideLayout195.xml"/><Relationship Id="rId31" Type="http://schemas.openxmlformats.org/officeDocument/2006/relationships/slideLayout" Target="../slideLayouts/slideLayout207.xml"/><Relationship Id="rId4" Type="http://schemas.openxmlformats.org/officeDocument/2006/relationships/slideLayout" Target="../slideLayouts/slideLayout180.xml"/><Relationship Id="rId9" Type="http://schemas.openxmlformats.org/officeDocument/2006/relationships/slideLayout" Target="../slideLayouts/slideLayout185.xml"/><Relationship Id="rId14" Type="http://schemas.openxmlformats.org/officeDocument/2006/relationships/slideLayout" Target="../slideLayouts/slideLayout190.xml"/><Relationship Id="rId22" Type="http://schemas.openxmlformats.org/officeDocument/2006/relationships/slideLayout" Target="../slideLayouts/slideLayout198.xml"/><Relationship Id="rId27" Type="http://schemas.openxmlformats.org/officeDocument/2006/relationships/slideLayout" Target="../slideLayouts/slideLayout203.xml"/><Relationship Id="rId30" Type="http://schemas.openxmlformats.org/officeDocument/2006/relationships/slideLayout" Target="../slideLayouts/slideLayout206.xml"/><Relationship Id="rId35" Type="http://schemas.openxmlformats.org/officeDocument/2006/relationships/slideLayout" Target="../slideLayouts/slideLayout211.xml"/><Relationship Id="rId43" Type="http://schemas.openxmlformats.org/officeDocument/2006/relationships/image" Target="../media/image1.emf"/><Relationship Id="rId8" Type="http://schemas.openxmlformats.org/officeDocument/2006/relationships/slideLayout" Target="../slideLayouts/slideLayout184.xml"/><Relationship Id="rId3" Type="http://schemas.openxmlformats.org/officeDocument/2006/relationships/slideLayout" Target="../slideLayouts/slideLayout179.xml"/><Relationship Id="rId12" Type="http://schemas.openxmlformats.org/officeDocument/2006/relationships/slideLayout" Target="../slideLayouts/slideLayout188.xml"/><Relationship Id="rId17" Type="http://schemas.openxmlformats.org/officeDocument/2006/relationships/slideLayout" Target="../slideLayouts/slideLayout193.xml"/><Relationship Id="rId25" Type="http://schemas.openxmlformats.org/officeDocument/2006/relationships/slideLayout" Target="../slideLayouts/slideLayout201.xml"/><Relationship Id="rId33" Type="http://schemas.openxmlformats.org/officeDocument/2006/relationships/slideLayout" Target="../slideLayouts/slideLayout209.xml"/><Relationship Id="rId38" Type="http://schemas.openxmlformats.org/officeDocument/2006/relationships/slideLayout" Target="../slideLayouts/slideLayout214.xml"/></Relationships>
</file>

<file path=ppt/slideMasters/_rels/slideMaster9.xml.rels><?xml version="1.0" encoding="UTF-8" standalone="yes"?>
<Relationships xmlns="http://schemas.openxmlformats.org/package/2006/relationships"><Relationship Id="rId8" Type="http://schemas.openxmlformats.org/officeDocument/2006/relationships/slideLayout" Target="../slideLayouts/slideLayout225.xml"/><Relationship Id="rId13" Type="http://schemas.openxmlformats.org/officeDocument/2006/relationships/slideLayout" Target="../slideLayouts/slideLayout230.xml"/><Relationship Id="rId18" Type="http://schemas.openxmlformats.org/officeDocument/2006/relationships/slideLayout" Target="../slideLayouts/slideLayout235.xml"/><Relationship Id="rId3" Type="http://schemas.openxmlformats.org/officeDocument/2006/relationships/slideLayout" Target="../slideLayouts/slideLayout220.xml"/><Relationship Id="rId21" Type="http://schemas.openxmlformats.org/officeDocument/2006/relationships/slideLayout" Target="../slideLayouts/slideLayout238.xml"/><Relationship Id="rId7" Type="http://schemas.openxmlformats.org/officeDocument/2006/relationships/slideLayout" Target="../slideLayouts/slideLayout224.xml"/><Relationship Id="rId12" Type="http://schemas.openxmlformats.org/officeDocument/2006/relationships/slideLayout" Target="../slideLayouts/slideLayout229.xml"/><Relationship Id="rId17" Type="http://schemas.openxmlformats.org/officeDocument/2006/relationships/slideLayout" Target="../slideLayouts/slideLayout234.xml"/><Relationship Id="rId25" Type="http://schemas.openxmlformats.org/officeDocument/2006/relationships/image" Target="../media/image1.emf"/><Relationship Id="rId2" Type="http://schemas.openxmlformats.org/officeDocument/2006/relationships/slideLayout" Target="../slideLayouts/slideLayout219.xml"/><Relationship Id="rId16" Type="http://schemas.openxmlformats.org/officeDocument/2006/relationships/slideLayout" Target="../slideLayouts/slideLayout233.xml"/><Relationship Id="rId20" Type="http://schemas.openxmlformats.org/officeDocument/2006/relationships/slideLayout" Target="../slideLayouts/slideLayout237.xml"/><Relationship Id="rId1" Type="http://schemas.openxmlformats.org/officeDocument/2006/relationships/slideLayout" Target="../slideLayouts/slideLayout218.xml"/><Relationship Id="rId6" Type="http://schemas.openxmlformats.org/officeDocument/2006/relationships/slideLayout" Target="../slideLayouts/slideLayout223.xml"/><Relationship Id="rId11" Type="http://schemas.openxmlformats.org/officeDocument/2006/relationships/slideLayout" Target="../slideLayouts/slideLayout228.xml"/><Relationship Id="rId24" Type="http://schemas.openxmlformats.org/officeDocument/2006/relationships/theme" Target="../theme/theme9.xml"/><Relationship Id="rId5" Type="http://schemas.openxmlformats.org/officeDocument/2006/relationships/slideLayout" Target="../slideLayouts/slideLayout222.xml"/><Relationship Id="rId15" Type="http://schemas.openxmlformats.org/officeDocument/2006/relationships/slideLayout" Target="../slideLayouts/slideLayout232.xml"/><Relationship Id="rId23" Type="http://schemas.openxmlformats.org/officeDocument/2006/relationships/slideLayout" Target="../slideLayouts/slideLayout240.xml"/><Relationship Id="rId10" Type="http://schemas.openxmlformats.org/officeDocument/2006/relationships/slideLayout" Target="../slideLayouts/slideLayout227.xml"/><Relationship Id="rId19" Type="http://schemas.openxmlformats.org/officeDocument/2006/relationships/slideLayout" Target="../slideLayouts/slideLayout236.xml"/><Relationship Id="rId4" Type="http://schemas.openxmlformats.org/officeDocument/2006/relationships/slideLayout" Target="../slideLayouts/slideLayout221.xml"/><Relationship Id="rId9" Type="http://schemas.openxmlformats.org/officeDocument/2006/relationships/slideLayout" Target="../slideLayouts/slideLayout226.xml"/><Relationship Id="rId14" Type="http://schemas.openxmlformats.org/officeDocument/2006/relationships/slideLayout" Target="../slideLayouts/slideLayout231.xml"/><Relationship Id="rId22" Type="http://schemas.openxmlformats.org/officeDocument/2006/relationships/slideLayout" Target="../slideLayouts/slideLayout23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A63AB3C-C298-1A1A-2E06-542E71FC21BB}"/>
              </a:ext>
            </a:extLst>
          </p:cNvPr>
          <p:cNvSpPr>
            <a:spLocks noGrp="1"/>
          </p:cNvSpPr>
          <p:nvPr>
            <p:ph type="title"/>
          </p:nvPr>
        </p:nvSpPr>
        <p:spPr>
          <a:xfrm>
            <a:off x="381000" y="381000"/>
            <a:ext cx="9410700" cy="685800"/>
          </a:xfrm>
          <a:prstGeom prst="rect">
            <a:avLst/>
          </a:prstGeom>
        </p:spPr>
        <p:txBody>
          <a:bodyPr vert="horz" lIns="91440" tIns="45720" rIns="91440" bIns="45720" rtlCol="0" anchor="b">
            <a:normAutofit/>
          </a:bodyPr>
          <a:lstStyle/>
          <a:p>
            <a:r>
              <a:rPr lang="en-US"/>
              <a:t>Click to edit Master title style</a:t>
            </a:r>
          </a:p>
        </p:txBody>
      </p:sp>
      <p:sp>
        <p:nvSpPr>
          <p:cNvPr id="3" name="Text Placeholder 2">
            <a:extLst>
              <a:ext uri="{FF2B5EF4-FFF2-40B4-BE49-F238E27FC236}">
                <a16:creationId xmlns:a16="http://schemas.microsoft.com/office/drawing/2014/main" id="{9795273B-BFF0-B0E6-5038-C4D12495BE92}"/>
              </a:ext>
            </a:extLst>
          </p:cNvPr>
          <p:cNvSpPr>
            <a:spLocks noGrp="1"/>
          </p:cNvSpPr>
          <p:nvPr>
            <p:ph type="body" idx="1"/>
          </p:nvPr>
        </p:nvSpPr>
        <p:spPr>
          <a:xfrm>
            <a:off x="380999" y="1219200"/>
            <a:ext cx="11391899" cy="49577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2" name="Footer Placeholder 4">
            <a:extLst>
              <a:ext uri="{FF2B5EF4-FFF2-40B4-BE49-F238E27FC236}">
                <a16:creationId xmlns:a16="http://schemas.microsoft.com/office/drawing/2014/main" id="{BB2D04E2-4386-0038-FC0A-A9AC6FB2D620}"/>
              </a:ext>
            </a:extLst>
          </p:cNvPr>
          <p:cNvSpPr>
            <a:spLocks noGrp="1"/>
          </p:cNvSpPr>
          <p:nvPr>
            <p:ph type="ftr" sz="quarter" idx="3"/>
          </p:nvPr>
        </p:nvSpPr>
        <p:spPr>
          <a:xfrm>
            <a:off x="407368" y="6573600"/>
            <a:ext cx="7479332" cy="180000"/>
          </a:xfrm>
          <a:prstGeom prst="rect">
            <a:avLst/>
          </a:prstGeom>
        </p:spPr>
        <p:txBody>
          <a:bodyPr vert="horz" lIns="0" tIns="0" rIns="0" bIns="0" rtlCol="0" anchor="ctr"/>
          <a:lstStyle>
            <a:lvl1pPr algn="r">
              <a:defRPr sz="800">
                <a:solidFill>
                  <a:schemeClr val="tx1"/>
                </a:solidFill>
                <a:latin typeface="+mn-lt"/>
              </a:defRPr>
            </a:lvl1pPr>
          </a:lstStyle>
          <a:p>
            <a:pPr algn="l"/>
            <a:r>
              <a:rPr lang="en-US" i="1">
                <a:latin typeface="Aptos" panose="020B0004020202020204" pitchFamily="34" charset="0"/>
              </a:rPr>
              <a:t>© 2025 KC2026. All Rights Reserved. FIFA World Cup 26™, FIFA World Cup™, World Cup™ and associated trademarks and logos are the property of FIFA.</a:t>
            </a:r>
            <a:endParaRPr lang="en-GB"/>
          </a:p>
        </p:txBody>
      </p:sp>
      <p:sp>
        <p:nvSpPr>
          <p:cNvPr id="13" name="Slide Number Placeholder 5">
            <a:extLst>
              <a:ext uri="{FF2B5EF4-FFF2-40B4-BE49-F238E27FC236}">
                <a16:creationId xmlns:a16="http://schemas.microsoft.com/office/drawing/2014/main" id="{AB98FE41-4723-ADF1-393F-AE72BC12C7AC}"/>
              </a:ext>
            </a:extLst>
          </p:cNvPr>
          <p:cNvSpPr>
            <a:spLocks noGrp="1"/>
          </p:cNvSpPr>
          <p:nvPr>
            <p:ph type="sldNum" sz="quarter" idx="4"/>
          </p:nvPr>
        </p:nvSpPr>
        <p:spPr>
          <a:xfrm>
            <a:off x="11424000" y="6573600"/>
            <a:ext cx="384000" cy="180000"/>
          </a:xfrm>
          <a:prstGeom prst="rect">
            <a:avLst/>
          </a:prstGeom>
        </p:spPr>
        <p:txBody>
          <a:bodyPr vert="horz" lIns="0" tIns="0" rIns="0" bIns="0" rtlCol="0" anchor="ctr"/>
          <a:lstStyle>
            <a:lvl1pPr algn="r">
              <a:defRPr sz="1000">
                <a:solidFill>
                  <a:schemeClr val="tx1"/>
                </a:solidFill>
                <a:latin typeface="+mn-lt"/>
              </a:defRPr>
            </a:lvl1pPr>
          </a:lstStyle>
          <a:p>
            <a:fld id="{BCC574E5-598D-4C19-A93D-1F2ADF65AC13}" type="slidenum">
              <a:rPr lang="en-GB" smtClean="0"/>
              <a:pPr/>
              <a:t>‹#›</a:t>
            </a:fld>
            <a:endParaRPr lang="en-GB"/>
          </a:p>
        </p:txBody>
      </p:sp>
      <p:pic>
        <p:nvPicPr>
          <p:cNvPr id="4" name="Picture 3">
            <a:extLst>
              <a:ext uri="{FF2B5EF4-FFF2-40B4-BE49-F238E27FC236}">
                <a16:creationId xmlns:a16="http://schemas.microsoft.com/office/drawing/2014/main" id="{7DF91E5C-154B-B433-E524-C0B8A37C5DC5}"/>
              </a:ext>
            </a:extLst>
          </p:cNvPr>
          <p:cNvPicPr>
            <a:picLocks noChangeAspect="1"/>
          </p:cNvPicPr>
          <p:nvPr userDrawn="1"/>
        </p:nvPicPr>
        <p:blipFill>
          <a:blip r:embed="rId42"/>
          <a:stretch>
            <a:fillRect/>
          </a:stretch>
        </p:blipFill>
        <p:spPr>
          <a:xfrm>
            <a:off x="10870330" y="-304800"/>
            <a:ext cx="1491339" cy="1988452"/>
          </a:xfrm>
          <a:prstGeom prst="rect">
            <a:avLst/>
          </a:prstGeom>
        </p:spPr>
      </p:pic>
    </p:spTree>
    <p:extLst>
      <p:ext uri="{BB962C8B-B14F-4D97-AF65-F5344CB8AC3E}">
        <p14:creationId xmlns:p14="http://schemas.microsoft.com/office/powerpoint/2010/main" val="179847766"/>
      </p:ext>
    </p:extLst>
  </p:cSld>
  <p:clrMap bg1="lt1" tx1="dk1" bg2="lt2" tx2="dk2" accent1="accent1" accent2="accent2" accent3="accent3" accent4="accent4" accent5="accent5" accent6="accent6" hlink="hlink" folHlink="folHlink"/>
  <p:sldLayoutIdLst>
    <p:sldLayoutId id="2147484149" r:id="rId1"/>
    <p:sldLayoutId id="2147484150" r:id="rId2"/>
    <p:sldLayoutId id="2147483670" r:id="rId3"/>
    <p:sldLayoutId id="2147484151" r:id="rId4"/>
    <p:sldLayoutId id="2147483669" r:id="rId5"/>
    <p:sldLayoutId id="2147483649" r:id="rId6"/>
    <p:sldLayoutId id="2147483659" r:id="rId7"/>
    <p:sldLayoutId id="2147483671" r:id="rId8"/>
    <p:sldLayoutId id="2147484152" r:id="rId9"/>
    <p:sldLayoutId id="2147484153" r:id="rId10"/>
    <p:sldLayoutId id="2147484154" r:id="rId11"/>
    <p:sldLayoutId id="2147484155" r:id="rId12"/>
    <p:sldLayoutId id="2147484156" r:id="rId13"/>
    <p:sldLayoutId id="2147484157" r:id="rId14"/>
    <p:sldLayoutId id="2147484158" r:id="rId15"/>
    <p:sldLayoutId id="2147483696" r:id="rId16"/>
    <p:sldLayoutId id="2147484159" r:id="rId17"/>
    <p:sldLayoutId id="2147484076" r:id="rId18"/>
    <p:sldLayoutId id="2147484077" r:id="rId19"/>
    <p:sldLayoutId id="2147484080" r:id="rId20"/>
    <p:sldLayoutId id="2147484084" r:id="rId21"/>
    <p:sldLayoutId id="2147484085" r:id="rId22"/>
    <p:sldLayoutId id="2147484086" r:id="rId23"/>
    <p:sldLayoutId id="2147484087" r:id="rId24"/>
    <p:sldLayoutId id="2147484088" r:id="rId25"/>
    <p:sldLayoutId id="2147484089" r:id="rId26"/>
    <p:sldLayoutId id="2147484090" r:id="rId27"/>
    <p:sldLayoutId id="2147484091" r:id="rId28"/>
    <p:sldLayoutId id="2147484094" r:id="rId29"/>
    <p:sldLayoutId id="2147484095" r:id="rId30"/>
    <p:sldLayoutId id="2147484099" r:id="rId31"/>
    <p:sldLayoutId id="2147484100" r:id="rId32"/>
    <p:sldLayoutId id="2147484101" r:id="rId33"/>
    <p:sldLayoutId id="2147484102" r:id="rId34"/>
    <p:sldLayoutId id="2147484103" r:id="rId35"/>
    <p:sldLayoutId id="2147484104" r:id="rId36"/>
    <p:sldLayoutId id="2147484105" r:id="rId37"/>
    <p:sldLayoutId id="2147484106" r:id="rId38"/>
    <p:sldLayoutId id="2147484107" r:id="rId39"/>
    <p:sldLayoutId id="2147484661" r:id="rId40"/>
  </p:sldLayoutIdLst>
  <p:txStyles>
    <p:titleStyle>
      <a:lvl1pPr algn="l" defTabSz="914400" rtl="0" eaLnBrk="1" latinLnBrk="0" hangingPunct="1">
        <a:lnSpc>
          <a:spcPct val="90000"/>
        </a:lnSpc>
        <a:spcBef>
          <a:spcPct val="0"/>
        </a:spcBef>
        <a:buNone/>
        <a:defRPr sz="3600" b="1" i="0" kern="1200" cap="all" baseline="0">
          <a:solidFill>
            <a:schemeClr val="accent1"/>
          </a:solidFill>
          <a:latin typeface="Aptos Black" panose="020B0004020202020204" pitchFamily="34" charset="0"/>
          <a:ea typeface="+mj-ea"/>
          <a:cs typeface="+mj-cs"/>
        </a:defRPr>
      </a:lvl1pPr>
    </p:titleStyle>
    <p:bodyStyle>
      <a:lvl1pPr marL="228600" indent="-228600" algn="l" defTabSz="914400" rtl="0" eaLnBrk="1" latinLnBrk="0" hangingPunct="1">
        <a:lnSpc>
          <a:spcPct val="100000"/>
        </a:lnSpc>
        <a:spcBef>
          <a:spcPts val="400"/>
        </a:spcBef>
        <a:spcAft>
          <a:spcPts val="400"/>
        </a:spcAft>
        <a:buClr>
          <a:schemeClr val="accent2"/>
        </a:buClr>
        <a:buFont typeface="Arial" panose="020B0604020202020204" pitchFamily="34" charset="0"/>
        <a:buChar char="•"/>
        <a:defRPr sz="1600" kern="1200">
          <a:solidFill>
            <a:schemeClr val="tx1"/>
          </a:solidFill>
          <a:latin typeface="+mn-lt"/>
          <a:ea typeface="+mn-ea"/>
          <a:cs typeface="+mn-cs"/>
        </a:defRPr>
      </a:lvl1pPr>
      <a:lvl2pPr marL="457200" indent="-228600" algn="l" defTabSz="914400" rtl="0" eaLnBrk="1" latinLnBrk="0" hangingPunct="1">
        <a:lnSpc>
          <a:spcPct val="100000"/>
        </a:lnSpc>
        <a:spcBef>
          <a:spcPts val="400"/>
        </a:spcBef>
        <a:spcAft>
          <a:spcPts val="400"/>
        </a:spcAft>
        <a:buClr>
          <a:schemeClr val="accent2"/>
        </a:buClr>
        <a:buFont typeface="Arial" panose="020B0604020202020204" pitchFamily="34" charset="0"/>
        <a:buChar char="•"/>
        <a:defRPr sz="1600" kern="1200">
          <a:solidFill>
            <a:schemeClr val="tx1"/>
          </a:solidFill>
          <a:latin typeface="+mn-lt"/>
          <a:ea typeface="+mn-ea"/>
          <a:cs typeface="+mn-cs"/>
        </a:defRPr>
      </a:lvl2pPr>
      <a:lvl3pPr marL="685800" indent="-228600" algn="l" defTabSz="914400" rtl="0" eaLnBrk="1" latinLnBrk="0" hangingPunct="1">
        <a:lnSpc>
          <a:spcPct val="100000"/>
        </a:lnSpc>
        <a:spcBef>
          <a:spcPts val="400"/>
        </a:spcBef>
        <a:spcAft>
          <a:spcPts val="400"/>
        </a:spcAft>
        <a:buClr>
          <a:schemeClr val="accent2"/>
        </a:buClr>
        <a:buFont typeface="Arial" panose="020B0604020202020204" pitchFamily="34" charset="0"/>
        <a:buChar char="•"/>
        <a:defRPr sz="1600" kern="1200">
          <a:solidFill>
            <a:schemeClr val="tx1"/>
          </a:solidFill>
          <a:latin typeface="+mn-lt"/>
          <a:ea typeface="+mn-ea"/>
          <a:cs typeface="+mn-cs"/>
        </a:defRPr>
      </a:lvl3pPr>
      <a:lvl4pPr marL="914400" indent="-228600" algn="l" defTabSz="914400" rtl="0" eaLnBrk="1" latinLnBrk="0" hangingPunct="1">
        <a:lnSpc>
          <a:spcPct val="100000"/>
        </a:lnSpc>
        <a:spcBef>
          <a:spcPts val="400"/>
        </a:spcBef>
        <a:spcAft>
          <a:spcPts val="400"/>
        </a:spcAft>
        <a:buClr>
          <a:schemeClr val="accent2"/>
        </a:buClr>
        <a:buFont typeface="Arial" panose="020B0604020202020204" pitchFamily="34" charset="0"/>
        <a:buChar char="•"/>
        <a:defRPr sz="1600" kern="1200">
          <a:solidFill>
            <a:schemeClr val="tx1"/>
          </a:solidFill>
          <a:latin typeface="+mn-lt"/>
          <a:ea typeface="+mn-ea"/>
          <a:cs typeface="+mn-cs"/>
        </a:defRPr>
      </a:lvl4pPr>
      <a:lvl5pPr marL="1143000" indent="-228600" algn="l" defTabSz="914400" rtl="0" eaLnBrk="1" latinLnBrk="0" hangingPunct="1">
        <a:lnSpc>
          <a:spcPct val="100000"/>
        </a:lnSpc>
        <a:spcBef>
          <a:spcPts val="400"/>
        </a:spcBef>
        <a:spcAft>
          <a:spcPts val="400"/>
        </a:spcAft>
        <a:buClr>
          <a:schemeClr val="accent2"/>
        </a:buClr>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F26B43"/>
          </p15:clr>
        </p15:guide>
        <p15:guide id="2" pos="3840" userDrawn="1">
          <p15:clr>
            <a:srgbClr val="F26B43"/>
          </p15:clr>
        </p15:guide>
        <p15:guide id="3" orient="horz" pos="672" userDrawn="1">
          <p15:clr>
            <a:srgbClr val="5ACBF0"/>
          </p15:clr>
        </p15:guide>
        <p15:guide id="4" orient="horz" pos="240" userDrawn="1">
          <p15:clr>
            <a:srgbClr val="5ACBF0"/>
          </p15:clr>
        </p15:guide>
        <p15:guide id="5" orient="horz" pos="768" userDrawn="1">
          <p15:clr>
            <a:srgbClr val="5ACBF0"/>
          </p15:clr>
        </p15:guide>
        <p15:guide id="6" orient="horz" pos="3984" userDrawn="1">
          <p15:clr>
            <a:srgbClr val="5ACBF0"/>
          </p15:clr>
        </p15:guide>
        <p15:guide id="7" orient="horz" pos="4128" userDrawn="1">
          <p15:clr>
            <a:srgbClr val="5ACBF0"/>
          </p15:clr>
        </p15:guide>
        <p15:guide id="8" orient="horz" pos="4248" userDrawn="1">
          <p15:clr>
            <a:srgbClr val="5ACBF0"/>
          </p15:clr>
        </p15:guide>
        <p15:guide id="9" pos="240" userDrawn="1">
          <p15:clr>
            <a:srgbClr val="5ACBF0"/>
          </p15:clr>
        </p15:guide>
        <p15:guide id="10" pos="1392" userDrawn="1">
          <p15:clr>
            <a:srgbClr val="5ACBF0"/>
          </p15:clr>
        </p15:guide>
        <p15:guide id="11" pos="1488" userDrawn="1">
          <p15:clr>
            <a:srgbClr val="5ACBF0"/>
          </p15:clr>
        </p15:guide>
        <p15:guide id="12" pos="1968" userDrawn="1">
          <p15:clr>
            <a:srgbClr val="9FCC3B"/>
          </p15:clr>
        </p15:guide>
        <p15:guide id="13" pos="2064" userDrawn="1">
          <p15:clr>
            <a:srgbClr val="9FCC3B"/>
          </p15:clr>
        </p15:guide>
        <p15:guide id="14" pos="2592" userDrawn="1">
          <p15:clr>
            <a:srgbClr val="5ACBF0"/>
          </p15:clr>
        </p15:guide>
        <p15:guide id="15" pos="2688" userDrawn="1">
          <p15:clr>
            <a:srgbClr val="5ACBF0"/>
          </p15:clr>
        </p15:guide>
        <p15:guide id="16" pos="3888" userDrawn="1">
          <p15:clr>
            <a:srgbClr val="5ACBF0"/>
          </p15:clr>
        </p15:guide>
        <p15:guide id="17" pos="3792" userDrawn="1">
          <p15:clr>
            <a:srgbClr val="5ACBF0"/>
          </p15:clr>
        </p15:guide>
        <p15:guide id="18" pos="4968" userDrawn="1">
          <p15:clr>
            <a:srgbClr val="5ACBF0"/>
          </p15:clr>
        </p15:guide>
        <p15:guide id="19" pos="5064" userDrawn="1">
          <p15:clr>
            <a:srgbClr val="5ACBF0"/>
          </p15:clr>
        </p15:guide>
        <p15:guide id="20" pos="5592" userDrawn="1">
          <p15:clr>
            <a:srgbClr val="9FCC3B"/>
          </p15:clr>
        </p15:guide>
        <p15:guide id="21" pos="5688" userDrawn="1">
          <p15:clr>
            <a:srgbClr val="9FCC3B"/>
          </p15:clr>
        </p15:guide>
        <p15:guide id="22" pos="6168" userDrawn="1">
          <p15:clr>
            <a:srgbClr val="5ACBF0"/>
          </p15:clr>
        </p15:guide>
        <p15:guide id="23" pos="6264" userDrawn="1">
          <p15:clr>
            <a:srgbClr val="5ACBF0"/>
          </p15:clr>
        </p15:guide>
        <p15:guide id="24" pos="7416" userDrawn="1">
          <p15:clr>
            <a:srgbClr val="5ACBF0"/>
          </p15:clr>
        </p15:guide>
      </p15:sldGuideLst>
    </p:ext>
  </p:extLst>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A63AB3C-C298-1A1A-2E06-542E71FC21BB}"/>
              </a:ext>
            </a:extLst>
          </p:cNvPr>
          <p:cNvSpPr>
            <a:spLocks noGrp="1"/>
          </p:cNvSpPr>
          <p:nvPr>
            <p:ph type="title"/>
          </p:nvPr>
        </p:nvSpPr>
        <p:spPr>
          <a:xfrm>
            <a:off x="381000" y="381000"/>
            <a:ext cx="9410700" cy="685800"/>
          </a:xfrm>
          <a:prstGeom prst="rect">
            <a:avLst/>
          </a:prstGeom>
        </p:spPr>
        <p:txBody>
          <a:bodyPr vert="horz" lIns="91440" tIns="45720" rIns="91440" bIns="45720" rtlCol="0" anchor="b">
            <a:normAutofit/>
          </a:bodyPr>
          <a:lstStyle/>
          <a:p>
            <a:r>
              <a:rPr lang="en-US"/>
              <a:t>Click to edit Master title style</a:t>
            </a:r>
          </a:p>
        </p:txBody>
      </p:sp>
      <p:sp>
        <p:nvSpPr>
          <p:cNvPr id="3" name="Text Placeholder 2">
            <a:extLst>
              <a:ext uri="{FF2B5EF4-FFF2-40B4-BE49-F238E27FC236}">
                <a16:creationId xmlns:a16="http://schemas.microsoft.com/office/drawing/2014/main" id="{9795273B-BFF0-B0E6-5038-C4D12495BE92}"/>
              </a:ext>
            </a:extLst>
          </p:cNvPr>
          <p:cNvSpPr>
            <a:spLocks noGrp="1"/>
          </p:cNvSpPr>
          <p:nvPr>
            <p:ph type="body" idx="1"/>
          </p:nvPr>
        </p:nvSpPr>
        <p:spPr>
          <a:xfrm>
            <a:off x="380999" y="1219200"/>
            <a:ext cx="11391899" cy="49577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2" name="Footer Placeholder 4">
            <a:extLst>
              <a:ext uri="{FF2B5EF4-FFF2-40B4-BE49-F238E27FC236}">
                <a16:creationId xmlns:a16="http://schemas.microsoft.com/office/drawing/2014/main" id="{BB2D04E2-4386-0038-FC0A-A9AC6FB2D620}"/>
              </a:ext>
            </a:extLst>
          </p:cNvPr>
          <p:cNvSpPr>
            <a:spLocks noGrp="1"/>
          </p:cNvSpPr>
          <p:nvPr>
            <p:ph type="ftr" sz="quarter" idx="3"/>
          </p:nvPr>
        </p:nvSpPr>
        <p:spPr>
          <a:xfrm>
            <a:off x="407368" y="6573600"/>
            <a:ext cx="7479332" cy="180000"/>
          </a:xfrm>
          <a:prstGeom prst="rect">
            <a:avLst/>
          </a:prstGeom>
        </p:spPr>
        <p:txBody>
          <a:bodyPr vert="horz" lIns="0" tIns="0" rIns="0" bIns="0" rtlCol="0" anchor="ctr"/>
          <a:lstStyle>
            <a:lvl1pPr algn="r">
              <a:defRPr sz="800">
                <a:solidFill>
                  <a:schemeClr val="tx1"/>
                </a:solidFill>
                <a:latin typeface="+mn-lt"/>
              </a:defRPr>
            </a:lvl1pPr>
          </a:lstStyle>
          <a:p>
            <a:pPr algn="l"/>
            <a:r>
              <a:rPr lang="en-US" i="1">
                <a:latin typeface="Aptos" panose="020B0004020202020204" pitchFamily="34" charset="0"/>
              </a:rPr>
              <a:t>© 2025 KC2026. All Rights Reserved. FIFA World Cup 26™, FIFA World Cup™, World Cup™ and associated trademarks and logos are the property of FIFA.</a:t>
            </a:r>
            <a:endParaRPr lang="en-GB"/>
          </a:p>
        </p:txBody>
      </p:sp>
      <p:sp>
        <p:nvSpPr>
          <p:cNvPr id="13" name="Slide Number Placeholder 5">
            <a:extLst>
              <a:ext uri="{FF2B5EF4-FFF2-40B4-BE49-F238E27FC236}">
                <a16:creationId xmlns:a16="http://schemas.microsoft.com/office/drawing/2014/main" id="{AB98FE41-4723-ADF1-393F-AE72BC12C7AC}"/>
              </a:ext>
            </a:extLst>
          </p:cNvPr>
          <p:cNvSpPr>
            <a:spLocks noGrp="1"/>
          </p:cNvSpPr>
          <p:nvPr>
            <p:ph type="sldNum" sz="quarter" idx="4"/>
          </p:nvPr>
        </p:nvSpPr>
        <p:spPr>
          <a:xfrm>
            <a:off x="11424000" y="6573600"/>
            <a:ext cx="384000" cy="180000"/>
          </a:xfrm>
          <a:prstGeom prst="rect">
            <a:avLst/>
          </a:prstGeom>
        </p:spPr>
        <p:txBody>
          <a:bodyPr vert="horz" lIns="0" tIns="0" rIns="0" bIns="0" rtlCol="0" anchor="ctr"/>
          <a:lstStyle>
            <a:lvl1pPr algn="r">
              <a:defRPr sz="1000">
                <a:solidFill>
                  <a:schemeClr val="tx1"/>
                </a:solidFill>
                <a:latin typeface="+mn-lt"/>
              </a:defRPr>
            </a:lvl1pPr>
          </a:lstStyle>
          <a:p>
            <a:fld id="{BCC574E5-598D-4C19-A93D-1F2ADF65AC13}" type="slidenum">
              <a:rPr lang="en-GB" smtClean="0"/>
              <a:pPr/>
              <a:t>‹#›</a:t>
            </a:fld>
            <a:endParaRPr lang="en-GB"/>
          </a:p>
        </p:txBody>
      </p:sp>
    </p:spTree>
    <p:extLst>
      <p:ext uri="{BB962C8B-B14F-4D97-AF65-F5344CB8AC3E}">
        <p14:creationId xmlns:p14="http://schemas.microsoft.com/office/powerpoint/2010/main" val="3552299650"/>
      </p:ext>
    </p:extLst>
  </p:cSld>
  <p:clrMap bg1="lt1" tx1="dk1" bg2="lt2" tx2="dk2" accent1="accent1" accent2="accent2" accent3="accent3" accent4="accent4" accent5="accent5" accent6="accent6" hlink="hlink" folHlink="folHlink"/>
  <p:sldLayoutIdLst>
    <p:sldLayoutId id="2147484346" r:id="rId1"/>
    <p:sldLayoutId id="2147484347" r:id="rId2"/>
    <p:sldLayoutId id="2147484348" r:id="rId3"/>
    <p:sldLayoutId id="2147484349" r:id="rId4"/>
    <p:sldLayoutId id="2147484350" r:id="rId5"/>
    <p:sldLayoutId id="2147484351" r:id="rId6"/>
    <p:sldLayoutId id="2147484352" r:id="rId7"/>
    <p:sldLayoutId id="2147484353" r:id="rId8"/>
    <p:sldLayoutId id="2147484354" r:id="rId9"/>
    <p:sldLayoutId id="2147484355" r:id="rId10"/>
    <p:sldLayoutId id="2147484356" r:id="rId11"/>
    <p:sldLayoutId id="2147484357" r:id="rId12"/>
    <p:sldLayoutId id="2147484358" r:id="rId13"/>
    <p:sldLayoutId id="2147484359" r:id="rId14"/>
    <p:sldLayoutId id="2147484360" r:id="rId15"/>
    <p:sldLayoutId id="2147484361" r:id="rId16"/>
    <p:sldLayoutId id="2147484362" r:id="rId17"/>
    <p:sldLayoutId id="2147484363" r:id="rId18"/>
  </p:sldLayoutIdLst>
  <p:txStyles>
    <p:titleStyle>
      <a:lvl1pPr algn="l" defTabSz="914400" rtl="0" eaLnBrk="1" latinLnBrk="0" hangingPunct="1">
        <a:lnSpc>
          <a:spcPct val="90000"/>
        </a:lnSpc>
        <a:spcBef>
          <a:spcPct val="0"/>
        </a:spcBef>
        <a:buNone/>
        <a:defRPr sz="3600" b="1" i="0" kern="1200" cap="all" baseline="0">
          <a:solidFill>
            <a:schemeClr val="accent1"/>
          </a:solidFill>
          <a:latin typeface="Aptos Black" panose="020B0004020202020204" pitchFamily="34" charset="0"/>
          <a:ea typeface="+mj-ea"/>
          <a:cs typeface="+mj-cs"/>
        </a:defRPr>
      </a:lvl1pPr>
    </p:titleStyle>
    <p:bodyStyle>
      <a:lvl1pPr marL="228600" indent="-228600" algn="l" defTabSz="914400" rtl="0" eaLnBrk="1" latinLnBrk="0" hangingPunct="1">
        <a:lnSpc>
          <a:spcPct val="100000"/>
        </a:lnSpc>
        <a:spcBef>
          <a:spcPts val="400"/>
        </a:spcBef>
        <a:spcAft>
          <a:spcPts val="400"/>
        </a:spcAft>
        <a:buClr>
          <a:schemeClr val="accent2"/>
        </a:buClr>
        <a:buFont typeface="Arial" panose="020B0604020202020204" pitchFamily="34" charset="0"/>
        <a:buChar char="•"/>
        <a:defRPr sz="1600" kern="1200">
          <a:solidFill>
            <a:schemeClr val="tx1"/>
          </a:solidFill>
          <a:latin typeface="+mn-lt"/>
          <a:ea typeface="+mn-ea"/>
          <a:cs typeface="+mn-cs"/>
        </a:defRPr>
      </a:lvl1pPr>
      <a:lvl2pPr marL="457200" indent="-228600" algn="l" defTabSz="914400" rtl="0" eaLnBrk="1" latinLnBrk="0" hangingPunct="1">
        <a:lnSpc>
          <a:spcPct val="100000"/>
        </a:lnSpc>
        <a:spcBef>
          <a:spcPts val="400"/>
        </a:spcBef>
        <a:spcAft>
          <a:spcPts val="400"/>
        </a:spcAft>
        <a:buClr>
          <a:schemeClr val="accent2"/>
        </a:buClr>
        <a:buFont typeface="Arial" panose="020B0604020202020204" pitchFamily="34" charset="0"/>
        <a:buChar char="•"/>
        <a:defRPr sz="1600" kern="1200">
          <a:solidFill>
            <a:schemeClr val="tx1"/>
          </a:solidFill>
          <a:latin typeface="+mn-lt"/>
          <a:ea typeface="+mn-ea"/>
          <a:cs typeface="+mn-cs"/>
        </a:defRPr>
      </a:lvl2pPr>
      <a:lvl3pPr marL="685800" indent="-228600" algn="l" defTabSz="914400" rtl="0" eaLnBrk="1" latinLnBrk="0" hangingPunct="1">
        <a:lnSpc>
          <a:spcPct val="100000"/>
        </a:lnSpc>
        <a:spcBef>
          <a:spcPts val="400"/>
        </a:spcBef>
        <a:spcAft>
          <a:spcPts val="400"/>
        </a:spcAft>
        <a:buClr>
          <a:schemeClr val="accent2"/>
        </a:buClr>
        <a:buFont typeface="Arial" panose="020B0604020202020204" pitchFamily="34" charset="0"/>
        <a:buChar char="•"/>
        <a:defRPr sz="1600" kern="1200">
          <a:solidFill>
            <a:schemeClr val="tx1"/>
          </a:solidFill>
          <a:latin typeface="+mn-lt"/>
          <a:ea typeface="+mn-ea"/>
          <a:cs typeface="+mn-cs"/>
        </a:defRPr>
      </a:lvl3pPr>
      <a:lvl4pPr marL="914400" indent="-228600" algn="l" defTabSz="914400" rtl="0" eaLnBrk="1" latinLnBrk="0" hangingPunct="1">
        <a:lnSpc>
          <a:spcPct val="100000"/>
        </a:lnSpc>
        <a:spcBef>
          <a:spcPts val="400"/>
        </a:spcBef>
        <a:spcAft>
          <a:spcPts val="400"/>
        </a:spcAft>
        <a:buClr>
          <a:schemeClr val="accent2"/>
        </a:buClr>
        <a:buFont typeface="Arial" panose="020B0604020202020204" pitchFamily="34" charset="0"/>
        <a:buChar char="•"/>
        <a:defRPr sz="1600" kern="1200">
          <a:solidFill>
            <a:schemeClr val="tx1"/>
          </a:solidFill>
          <a:latin typeface="+mn-lt"/>
          <a:ea typeface="+mn-ea"/>
          <a:cs typeface="+mn-cs"/>
        </a:defRPr>
      </a:lvl4pPr>
      <a:lvl5pPr marL="1143000" indent="-228600" algn="l" defTabSz="914400" rtl="0" eaLnBrk="1" latinLnBrk="0" hangingPunct="1">
        <a:lnSpc>
          <a:spcPct val="100000"/>
        </a:lnSpc>
        <a:spcBef>
          <a:spcPts val="400"/>
        </a:spcBef>
        <a:spcAft>
          <a:spcPts val="400"/>
        </a:spcAft>
        <a:buClr>
          <a:schemeClr val="accent2"/>
        </a:buClr>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p15:clr>
            <a:srgbClr val="F26B43"/>
          </p15:clr>
        </p15:guide>
        <p15:guide id="2" pos="3840">
          <p15:clr>
            <a:srgbClr val="F26B43"/>
          </p15:clr>
        </p15:guide>
        <p15:guide id="3" orient="horz" pos="672">
          <p15:clr>
            <a:srgbClr val="5ACBF0"/>
          </p15:clr>
        </p15:guide>
        <p15:guide id="4" orient="horz" pos="240">
          <p15:clr>
            <a:srgbClr val="5ACBF0"/>
          </p15:clr>
        </p15:guide>
        <p15:guide id="5" orient="horz" pos="768">
          <p15:clr>
            <a:srgbClr val="5ACBF0"/>
          </p15:clr>
        </p15:guide>
        <p15:guide id="6" orient="horz" pos="3984">
          <p15:clr>
            <a:srgbClr val="5ACBF0"/>
          </p15:clr>
        </p15:guide>
        <p15:guide id="7" orient="horz" pos="4128">
          <p15:clr>
            <a:srgbClr val="5ACBF0"/>
          </p15:clr>
        </p15:guide>
        <p15:guide id="8" orient="horz" pos="4248">
          <p15:clr>
            <a:srgbClr val="5ACBF0"/>
          </p15:clr>
        </p15:guide>
        <p15:guide id="9" pos="240">
          <p15:clr>
            <a:srgbClr val="5ACBF0"/>
          </p15:clr>
        </p15:guide>
        <p15:guide id="10" pos="1392">
          <p15:clr>
            <a:srgbClr val="5ACBF0"/>
          </p15:clr>
        </p15:guide>
        <p15:guide id="11" pos="1488">
          <p15:clr>
            <a:srgbClr val="5ACBF0"/>
          </p15:clr>
        </p15:guide>
        <p15:guide id="12" pos="1968">
          <p15:clr>
            <a:srgbClr val="9FCC3B"/>
          </p15:clr>
        </p15:guide>
        <p15:guide id="13" pos="2064">
          <p15:clr>
            <a:srgbClr val="9FCC3B"/>
          </p15:clr>
        </p15:guide>
        <p15:guide id="14" pos="2592">
          <p15:clr>
            <a:srgbClr val="5ACBF0"/>
          </p15:clr>
        </p15:guide>
        <p15:guide id="15" pos="2688">
          <p15:clr>
            <a:srgbClr val="5ACBF0"/>
          </p15:clr>
        </p15:guide>
        <p15:guide id="16" pos="3888">
          <p15:clr>
            <a:srgbClr val="5ACBF0"/>
          </p15:clr>
        </p15:guide>
        <p15:guide id="17" pos="3792">
          <p15:clr>
            <a:srgbClr val="5ACBF0"/>
          </p15:clr>
        </p15:guide>
        <p15:guide id="18" pos="4968">
          <p15:clr>
            <a:srgbClr val="5ACBF0"/>
          </p15:clr>
        </p15:guide>
        <p15:guide id="19" pos="5064">
          <p15:clr>
            <a:srgbClr val="5ACBF0"/>
          </p15:clr>
        </p15:guide>
        <p15:guide id="20" pos="5592">
          <p15:clr>
            <a:srgbClr val="9FCC3B"/>
          </p15:clr>
        </p15:guide>
        <p15:guide id="21" pos="5688">
          <p15:clr>
            <a:srgbClr val="9FCC3B"/>
          </p15:clr>
        </p15:guide>
        <p15:guide id="22" pos="6168">
          <p15:clr>
            <a:srgbClr val="5ACBF0"/>
          </p15:clr>
        </p15:guide>
        <p15:guide id="23" pos="6264">
          <p15:clr>
            <a:srgbClr val="5ACBF0"/>
          </p15:clr>
        </p15:guide>
        <p15:guide id="24" pos="7416">
          <p15:clr>
            <a:srgbClr val="5ACBF0"/>
          </p15:clr>
        </p15:guide>
      </p15:sldGuideLst>
    </p:ext>
  </p:extLst>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A63AB3C-C298-1A1A-2E06-542E71FC21BB}"/>
              </a:ext>
            </a:extLst>
          </p:cNvPr>
          <p:cNvSpPr>
            <a:spLocks noGrp="1"/>
          </p:cNvSpPr>
          <p:nvPr>
            <p:ph type="title"/>
          </p:nvPr>
        </p:nvSpPr>
        <p:spPr>
          <a:xfrm>
            <a:off x="381000" y="381000"/>
            <a:ext cx="9410700" cy="685800"/>
          </a:xfrm>
          <a:prstGeom prst="rect">
            <a:avLst/>
          </a:prstGeom>
        </p:spPr>
        <p:txBody>
          <a:bodyPr vert="horz" lIns="91440" tIns="45720" rIns="91440" bIns="45720" rtlCol="0" anchor="b">
            <a:normAutofit/>
          </a:bodyPr>
          <a:lstStyle/>
          <a:p>
            <a:r>
              <a:rPr lang="en-US"/>
              <a:t>Click to edit Master title style</a:t>
            </a:r>
          </a:p>
        </p:txBody>
      </p:sp>
      <p:sp>
        <p:nvSpPr>
          <p:cNvPr id="3" name="Text Placeholder 2">
            <a:extLst>
              <a:ext uri="{FF2B5EF4-FFF2-40B4-BE49-F238E27FC236}">
                <a16:creationId xmlns:a16="http://schemas.microsoft.com/office/drawing/2014/main" id="{9795273B-BFF0-B0E6-5038-C4D12495BE92}"/>
              </a:ext>
            </a:extLst>
          </p:cNvPr>
          <p:cNvSpPr>
            <a:spLocks noGrp="1"/>
          </p:cNvSpPr>
          <p:nvPr>
            <p:ph type="body" idx="1"/>
          </p:nvPr>
        </p:nvSpPr>
        <p:spPr>
          <a:xfrm>
            <a:off x="380999" y="1219200"/>
            <a:ext cx="11391899" cy="49577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2" name="Footer Placeholder 4">
            <a:extLst>
              <a:ext uri="{FF2B5EF4-FFF2-40B4-BE49-F238E27FC236}">
                <a16:creationId xmlns:a16="http://schemas.microsoft.com/office/drawing/2014/main" id="{BB2D04E2-4386-0038-FC0A-A9AC6FB2D620}"/>
              </a:ext>
            </a:extLst>
          </p:cNvPr>
          <p:cNvSpPr>
            <a:spLocks noGrp="1"/>
          </p:cNvSpPr>
          <p:nvPr>
            <p:ph type="ftr" sz="quarter" idx="3"/>
          </p:nvPr>
        </p:nvSpPr>
        <p:spPr>
          <a:xfrm>
            <a:off x="407368" y="6573600"/>
            <a:ext cx="7479332" cy="180000"/>
          </a:xfrm>
          <a:prstGeom prst="rect">
            <a:avLst/>
          </a:prstGeom>
        </p:spPr>
        <p:txBody>
          <a:bodyPr vert="horz" lIns="0" tIns="0" rIns="0" bIns="0" rtlCol="0" anchor="ctr"/>
          <a:lstStyle>
            <a:lvl1pPr algn="r">
              <a:defRPr sz="800">
                <a:solidFill>
                  <a:schemeClr val="tx1"/>
                </a:solidFill>
                <a:latin typeface="+mn-lt"/>
              </a:defRPr>
            </a:lvl1pPr>
          </a:lstStyle>
          <a:p>
            <a:pPr algn="l"/>
            <a:endParaRPr lang="en-GB"/>
          </a:p>
        </p:txBody>
      </p:sp>
      <p:sp>
        <p:nvSpPr>
          <p:cNvPr id="13" name="Slide Number Placeholder 5">
            <a:extLst>
              <a:ext uri="{FF2B5EF4-FFF2-40B4-BE49-F238E27FC236}">
                <a16:creationId xmlns:a16="http://schemas.microsoft.com/office/drawing/2014/main" id="{AB98FE41-4723-ADF1-393F-AE72BC12C7AC}"/>
              </a:ext>
            </a:extLst>
          </p:cNvPr>
          <p:cNvSpPr>
            <a:spLocks noGrp="1"/>
          </p:cNvSpPr>
          <p:nvPr>
            <p:ph type="sldNum" sz="quarter" idx="4"/>
          </p:nvPr>
        </p:nvSpPr>
        <p:spPr>
          <a:xfrm>
            <a:off x="11424000" y="6573600"/>
            <a:ext cx="384000" cy="180000"/>
          </a:xfrm>
          <a:prstGeom prst="rect">
            <a:avLst/>
          </a:prstGeom>
        </p:spPr>
        <p:txBody>
          <a:bodyPr vert="horz" lIns="0" tIns="0" rIns="0" bIns="0" rtlCol="0" anchor="ctr"/>
          <a:lstStyle>
            <a:lvl1pPr algn="r">
              <a:defRPr sz="1000">
                <a:solidFill>
                  <a:schemeClr val="tx1"/>
                </a:solidFill>
                <a:latin typeface="+mn-lt"/>
              </a:defRPr>
            </a:lvl1pPr>
          </a:lstStyle>
          <a:p>
            <a:fld id="{BCC574E5-598D-4C19-A93D-1F2ADF65AC13}" type="slidenum">
              <a:rPr lang="en-GB" smtClean="0"/>
              <a:pPr/>
              <a:t>‹#›</a:t>
            </a:fld>
            <a:endParaRPr lang="en-GB"/>
          </a:p>
        </p:txBody>
      </p:sp>
      <p:pic>
        <p:nvPicPr>
          <p:cNvPr id="4" name="Picture 3">
            <a:extLst>
              <a:ext uri="{FF2B5EF4-FFF2-40B4-BE49-F238E27FC236}">
                <a16:creationId xmlns:a16="http://schemas.microsoft.com/office/drawing/2014/main" id="{7DF91E5C-154B-B433-E524-C0B8A37C5DC5}"/>
              </a:ext>
            </a:extLst>
          </p:cNvPr>
          <p:cNvPicPr>
            <a:picLocks noChangeAspect="1"/>
          </p:cNvPicPr>
          <p:nvPr userDrawn="1"/>
        </p:nvPicPr>
        <p:blipFill>
          <a:blip r:embed="rId17"/>
          <a:stretch>
            <a:fillRect/>
          </a:stretch>
        </p:blipFill>
        <p:spPr>
          <a:xfrm>
            <a:off x="10870330" y="-304800"/>
            <a:ext cx="1491339" cy="1988452"/>
          </a:xfrm>
          <a:prstGeom prst="rect">
            <a:avLst/>
          </a:prstGeom>
        </p:spPr>
      </p:pic>
    </p:spTree>
    <p:extLst>
      <p:ext uri="{BB962C8B-B14F-4D97-AF65-F5344CB8AC3E}">
        <p14:creationId xmlns:p14="http://schemas.microsoft.com/office/powerpoint/2010/main" val="2618102923"/>
      </p:ext>
    </p:extLst>
  </p:cSld>
  <p:clrMap bg1="lt1" tx1="dk1" bg2="lt2" tx2="dk2" accent1="accent1" accent2="accent2" accent3="accent3" accent4="accent4" accent5="accent5" accent6="accent6" hlink="hlink" folHlink="folHlink"/>
  <p:sldLayoutIdLst>
    <p:sldLayoutId id="2147484365" r:id="rId1"/>
    <p:sldLayoutId id="2147484366" r:id="rId2"/>
    <p:sldLayoutId id="2147484367" r:id="rId3"/>
    <p:sldLayoutId id="2147484368" r:id="rId4"/>
    <p:sldLayoutId id="2147484369" r:id="rId5"/>
    <p:sldLayoutId id="2147484370" r:id="rId6"/>
    <p:sldLayoutId id="2147484371" r:id="rId7"/>
    <p:sldLayoutId id="2147484372" r:id="rId8"/>
    <p:sldLayoutId id="2147484373" r:id="rId9"/>
    <p:sldLayoutId id="2147484374" r:id="rId10"/>
    <p:sldLayoutId id="2147484375" r:id="rId11"/>
    <p:sldLayoutId id="2147484376" r:id="rId12"/>
    <p:sldLayoutId id="2147484377" r:id="rId13"/>
    <p:sldLayoutId id="2147484378" r:id="rId14"/>
    <p:sldLayoutId id="2147484379" r:id="rId15"/>
  </p:sldLayoutIdLst>
  <p:hf sldNum="0" hdr="0" ftr="0" dt="0"/>
  <p:txStyles>
    <p:titleStyle>
      <a:lvl1pPr algn="l" defTabSz="914400" rtl="0" eaLnBrk="1" latinLnBrk="0" hangingPunct="1">
        <a:lnSpc>
          <a:spcPct val="90000"/>
        </a:lnSpc>
        <a:spcBef>
          <a:spcPct val="0"/>
        </a:spcBef>
        <a:buNone/>
        <a:defRPr sz="3600" b="1" i="0" kern="1200" cap="all" baseline="0">
          <a:solidFill>
            <a:schemeClr val="accent1"/>
          </a:solidFill>
          <a:latin typeface="Aptos Black" panose="020B0004020202020204" pitchFamily="34" charset="0"/>
          <a:ea typeface="+mj-ea"/>
          <a:cs typeface="+mj-cs"/>
        </a:defRPr>
      </a:lvl1pPr>
    </p:titleStyle>
    <p:bodyStyle>
      <a:lvl1pPr marL="228600" indent="-228600" algn="l" defTabSz="914400" rtl="0" eaLnBrk="1" latinLnBrk="0" hangingPunct="1">
        <a:lnSpc>
          <a:spcPct val="100000"/>
        </a:lnSpc>
        <a:spcBef>
          <a:spcPts val="400"/>
        </a:spcBef>
        <a:spcAft>
          <a:spcPts val="400"/>
        </a:spcAft>
        <a:buClr>
          <a:schemeClr val="accent2"/>
        </a:buClr>
        <a:buFont typeface="Arial" panose="020B0604020202020204" pitchFamily="34" charset="0"/>
        <a:buChar char="•"/>
        <a:defRPr sz="1600" kern="1200">
          <a:solidFill>
            <a:schemeClr val="tx1"/>
          </a:solidFill>
          <a:latin typeface="+mn-lt"/>
          <a:ea typeface="+mn-ea"/>
          <a:cs typeface="+mn-cs"/>
        </a:defRPr>
      </a:lvl1pPr>
      <a:lvl2pPr marL="457200" indent="-228600" algn="l" defTabSz="914400" rtl="0" eaLnBrk="1" latinLnBrk="0" hangingPunct="1">
        <a:lnSpc>
          <a:spcPct val="100000"/>
        </a:lnSpc>
        <a:spcBef>
          <a:spcPts val="400"/>
        </a:spcBef>
        <a:spcAft>
          <a:spcPts val="400"/>
        </a:spcAft>
        <a:buClr>
          <a:schemeClr val="accent2"/>
        </a:buClr>
        <a:buFont typeface="Arial" panose="020B0604020202020204" pitchFamily="34" charset="0"/>
        <a:buChar char="•"/>
        <a:defRPr sz="1600" kern="1200">
          <a:solidFill>
            <a:schemeClr val="tx1"/>
          </a:solidFill>
          <a:latin typeface="+mn-lt"/>
          <a:ea typeface="+mn-ea"/>
          <a:cs typeface="+mn-cs"/>
        </a:defRPr>
      </a:lvl2pPr>
      <a:lvl3pPr marL="685800" indent="-228600" algn="l" defTabSz="914400" rtl="0" eaLnBrk="1" latinLnBrk="0" hangingPunct="1">
        <a:lnSpc>
          <a:spcPct val="100000"/>
        </a:lnSpc>
        <a:spcBef>
          <a:spcPts val="400"/>
        </a:spcBef>
        <a:spcAft>
          <a:spcPts val="400"/>
        </a:spcAft>
        <a:buClr>
          <a:schemeClr val="accent2"/>
        </a:buClr>
        <a:buFont typeface="Arial" panose="020B0604020202020204" pitchFamily="34" charset="0"/>
        <a:buChar char="•"/>
        <a:defRPr sz="1600" kern="1200">
          <a:solidFill>
            <a:schemeClr val="tx1"/>
          </a:solidFill>
          <a:latin typeface="+mn-lt"/>
          <a:ea typeface="+mn-ea"/>
          <a:cs typeface="+mn-cs"/>
        </a:defRPr>
      </a:lvl3pPr>
      <a:lvl4pPr marL="914400" indent="-228600" algn="l" defTabSz="914400" rtl="0" eaLnBrk="1" latinLnBrk="0" hangingPunct="1">
        <a:lnSpc>
          <a:spcPct val="100000"/>
        </a:lnSpc>
        <a:spcBef>
          <a:spcPts val="400"/>
        </a:spcBef>
        <a:spcAft>
          <a:spcPts val="400"/>
        </a:spcAft>
        <a:buClr>
          <a:schemeClr val="accent2"/>
        </a:buClr>
        <a:buFont typeface="Arial" panose="020B0604020202020204" pitchFamily="34" charset="0"/>
        <a:buChar char="•"/>
        <a:defRPr sz="1600" kern="1200">
          <a:solidFill>
            <a:schemeClr val="tx1"/>
          </a:solidFill>
          <a:latin typeface="+mn-lt"/>
          <a:ea typeface="+mn-ea"/>
          <a:cs typeface="+mn-cs"/>
        </a:defRPr>
      </a:lvl4pPr>
      <a:lvl5pPr marL="1143000" indent="-228600" algn="l" defTabSz="914400" rtl="0" eaLnBrk="1" latinLnBrk="0" hangingPunct="1">
        <a:lnSpc>
          <a:spcPct val="100000"/>
        </a:lnSpc>
        <a:spcBef>
          <a:spcPts val="400"/>
        </a:spcBef>
        <a:spcAft>
          <a:spcPts val="400"/>
        </a:spcAft>
        <a:buClr>
          <a:schemeClr val="accent2"/>
        </a:buClr>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p15:clr>
            <a:srgbClr val="F26B43"/>
          </p15:clr>
        </p15:guide>
        <p15:guide id="2" pos="3840">
          <p15:clr>
            <a:srgbClr val="F26B43"/>
          </p15:clr>
        </p15:guide>
        <p15:guide id="3" orient="horz" pos="672">
          <p15:clr>
            <a:srgbClr val="5ACBF0"/>
          </p15:clr>
        </p15:guide>
        <p15:guide id="4" orient="horz" pos="240">
          <p15:clr>
            <a:srgbClr val="5ACBF0"/>
          </p15:clr>
        </p15:guide>
        <p15:guide id="5" orient="horz" pos="768">
          <p15:clr>
            <a:srgbClr val="5ACBF0"/>
          </p15:clr>
        </p15:guide>
        <p15:guide id="6" orient="horz" pos="3984">
          <p15:clr>
            <a:srgbClr val="5ACBF0"/>
          </p15:clr>
        </p15:guide>
        <p15:guide id="7" orient="horz" pos="4128">
          <p15:clr>
            <a:srgbClr val="5ACBF0"/>
          </p15:clr>
        </p15:guide>
        <p15:guide id="8" orient="horz" pos="4248">
          <p15:clr>
            <a:srgbClr val="5ACBF0"/>
          </p15:clr>
        </p15:guide>
        <p15:guide id="9" pos="240">
          <p15:clr>
            <a:srgbClr val="5ACBF0"/>
          </p15:clr>
        </p15:guide>
        <p15:guide id="10" pos="1392">
          <p15:clr>
            <a:srgbClr val="5ACBF0"/>
          </p15:clr>
        </p15:guide>
        <p15:guide id="11" pos="1488">
          <p15:clr>
            <a:srgbClr val="5ACBF0"/>
          </p15:clr>
        </p15:guide>
        <p15:guide id="12" pos="1968">
          <p15:clr>
            <a:srgbClr val="9FCC3B"/>
          </p15:clr>
        </p15:guide>
        <p15:guide id="13" pos="2064">
          <p15:clr>
            <a:srgbClr val="9FCC3B"/>
          </p15:clr>
        </p15:guide>
        <p15:guide id="14" pos="2592">
          <p15:clr>
            <a:srgbClr val="5ACBF0"/>
          </p15:clr>
        </p15:guide>
        <p15:guide id="15" pos="2688">
          <p15:clr>
            <a:srgbClr val="5ACBF0"/>
          </p15:clr>
        </p15:guide>
        <p15:guide id="16" pos="3888">
          <p15:clr>
            <a:srgbClr val="5ACBF0"/>
          </p15:clr>
        </p15:guide>
        <p15:guide id="17" pos="3792">
          <p15:clr>
            <a:srgbClr val="5ACBF0"/>
          </p15:clr>
        </p15:guide>
        <p15:guide id="18" pos="4968">
          <p15:clr>
            <a:srgbClr val="5ACBF0"/>
          </p15:clr>
        </p15:guide>
        <p15:guide id="19" pos="5064">
          <p15:clr>
            <a:srgbClr val="5ACBF0"/>
          </p15:clr>
        </p15:guide>
        <p15:guide id="20" pos="5592">
          <p15:clr>
            <a:srgbClr val="9FCC3B"/>
          </p15:clr>
        </p15:guide>
        <p15:guide id="21" pos="5688">
          <p15:clr>
            <a:srgbClr val="9FCC3B"/>
          </p15:clr>
        </p15:guide>
        <p15:guide id="22" pos="6168">
          <p15:clr>
            <a:srgbClr val="5ACBF0"/>
          </p15:clr>
        </p15:guide>
        <p15:guide id="23" pos="6264">
          <p15:clr>
            <a:srgbClr val="5ACBF0"/>
          </p15:clr>
        </p15:guide>
        <p15:guide id="24" pos="7416">
          <p15:clr>
            <a:srgbClr val="5ACBF0"/>
          </p15:clr>
        </p15:guide>
      </p15:sldGuideLst>
    </p:ext>
  </p:extLst>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A63AB3C-C298-1A1A-2E06-542E71FC21BB}"/>
              </a:ext>
            </a:extLst>
          </p:cNvPr>
          <p:cNvSpPr>
            <a:spLocks noGrp="1"/>
          </p:cNvSpPr>
          <p:nvPr>
            <p:ph type="title"/>
          </p:nvPr>
        </p:nvSpPr>
        <p:spPr>
          <a:xfrm>
            <a:off x="381000" y="381000"/>
            <a:ext cx="9410700" cy="685800"/>
          </a:xfrm>
          <a:prstGeom prst="rect">
            <a:avLst/>
          </a:prstGeom>
        </p:spPr>
        <p:txBody>
          <a:bodyPr vert="horz" lIns="91440" tIns="45720" rIns="91440" bIns="45720" rtlCol="0" anchor="b">
            <a:normAutofit/>
          </a:bodyPr>
          <a:lstStyle/>
          <a:p>
            <a:r>
              <a:rPr lang="en-US"/>
              <a:t>Click to edit Master title style</a:t>
            </a:r>
          </a:p>
        </p:txBody>
      </p:sp>
      <p:sp>
        <p:nvSpPr>
          <p:cNvPr id="3" name="Text Placeholder 2">
            <a:extLst>
              <a:ext uri="{FF2B5EF4-FFF2-40B4-BE49-F238E27FC236}">
                <a16:creationId xmlns:a16="http://schemas.microsoft.com/office/drawing/2014/main" id="{9795273B-BFF0-B0E6-5038-C4D12495BE92}"/>
              </a:ext>
            </a:extLst>
          </p:cNvPr>
          <p:cNvSpPr>
            <a:spLocks noGrp="1"/>
          </p:cNvSpPr>
          <p:nvPr>
            <p:ph type="body" idx="1"/>
          </p:nvPr>
        </p:nvSpPr>
        <p:spPr>
          <a:xfrm>
            <a:off x="380999" y="1219200"/>
            <a:ext cx="11391899" cy="49577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2" name="Footer Placeholder 4">
            <a:extLst>
              <a:ext uri="{FF2B5EF4-FFF2-40B4-BE49-F238E27FC236}">
                <a16:creationId xmlns:a16="http://schemas.microsoft.com/office/drawing/2014/main" id="{BB2D04E2-4386-0038-FC0A-A9AC6FB2D620}"/>
              </a:ext>
            </a:extLst>
          </p:cNvPr>
          <p:cNvSpPr>
            <a:spLocks noGrp="1"/>
          </p:cNvSpPr>
          <p:nvPr>
            <p:ph type="ftr" sz="quarter" idx="3"/>
          </p:nvPr>
        </p:nvSpPr>
        <p:spPr>
          <a:xfrm>
            <a:off x="407368" y="6573600"/>
            <a:ext cx="7479332" cy="180000"/>
          </a:xfrm>
          <a:prstGeom prst="rect">
            <a:avLst/>
          </a:prstGeom>
        </p:spPr>
        <p:txBody>
          <a:bodyPr vert="horz" lIns="0" tIns="0" rIns="0" bIns="0" rtlCol="0" anchor="ctr"/>
          <a:lstStyle>
            <a:lvl1pPr algn="r">
              <a:defRPr sz="800">
                <a:solidFill>
                  <a:schemeClr val="tx1"/>
                </a:solidFill>
                <a:latin typeface="+mn-lt"/>
              </a:defRPr>
            </a:lvl1pPr>
          </a:lstStyle>
          <a:p>
            <a:pPr algn="l"/>
            <a:endParaRPr lang="en-GB"/>
          </a:p>
        </p:txBody>
      </p:sp>
      <p:sp>
        <p:nvSpPr>
          <p:cNvPr id="13" name="Slide Number Placeholder 5">
            <a:extLst>
              <a:ext uri="{FF2B5EF4-FFF2-40B4-BE49-F238E27FC236}">
                <a16:creationId xmlns:a16="http://schemas.microsoft.com/office/drawing/2014/main" id="{AB98FE41-4723-ADF1-393F-AE72BC12C7AC}"/>
              </a:ext>
            </a:extLst>
          </p:cNvPr>
          <p:cNvSpPr>
            <a:spLocks noGrp="1"/>
          </p:cNvSpPr>
          <p:nvPr>
            <p:ph type="sldNum" sz="quarter" idx="4"/>
          </p:nvPr>
        </p:nvSpPr>
        <p:spPr>
          <a:xfrm>
            <a:off x="11424000" y="6573600"/>
            <a:ext cx="384000" cy="180000"/>
          </a:xfrm>
          <a:prstGeom prst="rect">
            <a:avLst/>
          </a:prstGeom>
        </p:spPr>
        <p:txBody>
          <a:bodyPr vert="horz" lIns="0" tIns="0" rIns="0" bIns="0" rtlCol="0" anchor="ctr"/>
          <a:lstStyle>
            <a:lvl1pPr algn="r">
              <a:defRPr sz="1000">
                <a:solidFill>
                  <a:schemeClr val="tx1"/>
                </a:solidFill>
                <a:latin typeface="+mn-lt"/>
              </a:defRPr>
            </a:lvl1pPr>
          </a:lstStyle>
          <a:p>
            <a:fld id="{BCC574E5-598D-4C19-A93D-1F2ADF65AC13}" type="slidenum">
              <a:rPr lang="en-GB" smtClean="0"/>
              <a:pPr/>
              <a:t>‹#›</a:t>
            </a:fld>
            <a:endParaRPr lang="en-GB"/>
          </a:p>
        </p:txBody>
      </p:sp>
      <p:pic>
        <p:nvPicPr>
          <p:cNvPr id="4" name="Picture 3">
            <a:extLst>
              <a:ext uri="{FF2B5EF4-FFF2-40B4-BE49-F238E27FC236}">
                <a16:creationId xmlns:a16="http://schemas.microsoft.com/office/drawing/2014/main" id="{7DF91E5C-154B-B433-E524-C0B8A37C5DC5}"/>
              </a:ext>
            </a:extLst>
          </p:cNvPr>
          <p:cNvPicPr>
            <a:picLocks noChangeAspect="1"/>
          </p:cNvPicPr>
          <p:nvPr userDrawn="1"/>
        </p:nvPicPr>
        <p:blipFill>
          <a:blip r:embed="rId46"/>
          <a:stretch>
            <a:fillRect/>
          </a:stretch>
        </p:blipFill>
        <p:spPr>
          <a:xfrm>
            <a:off x="10870330" y="-304800"/>
            <a:ext cx="1491339" cy="1988452"/>
          </a:xfrm>
          <a:prstGeom prst="rect">
            <a:avLst/>
          </a:prstGeom>
        </p:spPr>
      </p:pic>
    </p:spTree>
    <p:extLst>
      <p:ext uri="{BB962C8B-B14F-4D97-AF65-F5344CB8AC3E}">
        <p14:creationId xmlns:p14="http://schemas.microsoft.com/office/powerpoint/2010/main" val="1912859190"/>
      </p:ext>
    </p:extLst>
  </p:cSld>
  <p:clrMap bg1="lt1" tx1="dk1" bg2="lt2" tx2="dk2" accent1="accent1" accent2="accent2" accent3="accent3" accent4="accent4" accent5="accent5" accent6="accent6" hlink="hlink" folHlink="folHlink"/>
  <p:sldLayoutIdLst>
    <p:sldLayoutId id="2147484471" r:id="rId1"/>
    <p:sldLayoutId id="2147484472" r:id="rId2"/>
    <p:sldLayoutId id="2147484473" r:id="rId3"/>
    <p:sldLayoutId id="2147484474" r:id="rId4"/>
    <p:sldLayoutId id="2147484475" r:id="rId5"/>
    <p:sldLayoutId id="2147484476" r:id="rId6"/>
    <p:sldLayoutId id="2147484477" r:id="rId7"/>
    <p:sldLayoutId id="2147484478" r:id="rId8"/>
    <p:sldLayoutId id="2147484479" r:id="rId9"/>
    <p:sldLayoutId id="2147484480" r:id="rId10"/>
    <p:sldLayoutId id="2147484481" r:id="rId11"/>
    <p:sldLayoutId id="2147484482" r:id="rId12"/>
    <p:sldLayoutId id="2147484483" r:id="rId13"/>
    <p:sldLayoutId id="2147484484" r:id="rId14"/>
    <p:sldLayoutId id="2147484486" r:id="rId15"/>
    <p:sldLayoutId id="2147484487" r:id="rId16"/>
    <p:sldLayoutId id="2147484488" r:id="rId17"/>
    <p:sldLayoutId id="2147484489" r:id="rId18"/>
    <p:sldLayoutId id="2147484490" r:id="rId19"/>
    <p:sldLayoutId id="2147484491" r:id="rId20"/>
    <p:sldLayoutId id="2147484492" r:id="rId21"/>
    <p:sldLayoutId id="2147484493" r:id="rId22"/>
    <p:sldLayoutId id="2147484494" r:id="rId23"/>
    <p:sldLayoutId id="2147484495" r:id="rId24"/>
    <p:sldLayoutId id="2147484497" r:id="rId25"/>
    <p:sldLayoutId id="2147484498" r:id="rId26"/>
    <p:sldLayoutId id="2147484499" r:id="rId27"/>
    <p:sldLayoutId id="2147484502" r:id="rId28"/>
    <p:sldLayoutId id="2147484503" r:id="rId29"/>
    <p:sldLayoutId id="2147484504" r:id="rId30"/>
    <p:sldLayoutId id="2147484505" r:id="rId31"/>
    <p:sldLayoutId id="2147484506" r:id="rId32"/>
    <p:sldLayoutId id="2147484507" r:id="rId33"/>
    <p:sldLayoutId id="2147484508" r:id="rId34"/>
    <p:sldLayoutId id="2147484509" r:id="rId35"/>
    <p:sldLayoutId id="2147484510" r:id="rId36"/>
    <p:sldLayoutId id="2147484511" r:id="rId37"/>
    <p:sldLayoutId id="2147484512" r:id="rId38"/>
    <p:sldLayoutId id="2147484513" r:id="rId39"/>
    <p:sldLayoutId id="2147484514" r:id="rId40"/>
    <p:sldLayoutId id="2147484515" r:id="rId41"/>
    <p:sldLayoutId id="2147484662" r:id="rId42"/>
    <p:sldLayoutId id="2147484663" r:id="rId43"/>
    <p:sldLayoutId id="2147484664" r:id="rId44"/>
  </p:sldLayoutIdLst>
  <p:hf sldNum="0" hdr="0" ftr="0" dt="0"/>
  <p:txStyles>
    <p:titleStyle>
      <a:lvl1pPr algn="l" defTabSz="914400" rtl="0" eaLnBrk="1" latinLnBrk="0" hangingPunct="1">
        <a:lnSpc>
          <a:spcPct val="90000"/>
        </a:lnSpc>
        <a:spcBef>
          <a:spcPct val="0"/>
        </a:spcBef>
        <a:buNone/>
        <a:defRPr sz="3600" b="1" i="0" kern="1200" cap="all" baseline="0">
          <a:solidFill>
            <a:schemeClr val="accent1"/>
          </a:solidFill>
          <a:latin typeface="Aptos Black" panose="020B0004020202020204" pitchFamily="34" charset="0"/>
          <a:ea typeface="+mj-ea"/>
          <a:cs typeface="+mj-cs"/>
        </a:defRPr>
      </a:lvl1pPr>
    </p:titleStyle>
    <p:bodyStyle>
      <a:lvl1pPr marL="228600" indent="-228600" algn="l" defTabSz="914400" rtl="0" eaLnBrk="1" latinLnBrk="0" hangingPunct="1">
        <a:lnSpc>
          <a:spcPct val="100000"/>
        </a:lnSpc>
        <a:spcBef>
          <a:spcPts val="400"/>
        </a:spcBef>
        <a:spcAft>
          <a:spcPts val="400"/>
        </a:spcAft>
        <a:buClr>
          <a:schemeClr val="accent2"/>
        </a:buClr>
        <a:buFont typeface="Arial" panose="020B0604020202020204" pitchFamily="34" charset="0"/>
        <a:buChar char="•"/>
        <a:defRPr sz="1600" kern="1200">
          <a:solidFill>
            <a:schemeClr val="tx1"/>
          </a:solidFill>
          <a:latin typeface="+mn-lt"/>
          <a:ea typeface="+mn-ea"/>
          <a:cs typeface="+mn-cs"/>
        </a:defRPr>
      </a:lvl1pPr>
      <a:lvl2pPr marL="457200" indent="-228600" algn="l" defTabSz="914400" rtl="0" eaLnBrk="1" latinLnBrk="0" hangingPunct="1">
        <a:lnSpc>
          <a:spcPct val="100000"/>
        </a:lnSpc>
        <a:spcBef>
          <a:spcPts val="400"/>
        </a:spcBef>
        <a:spcAft>
          <a:spcPts val="400"/>
        </a:spcAft>
        <a:buClr>
          <a:schemeClr val="accent2"/>
        </a:buClr>
        <a:buFont typeface="Arial" panose="020B0604020202020204" pitchFamily="34" charset="0"/>
        <a:buChar char="•"/>
        <a:defRPr sz="1600" kern="1200">
          <a:solidFill>
            <a:schemeClr val="tx1"/>
          </a:solidFill>
          <a:latin typeface="+mn-lt"/>
          <a:ea typeface="+mn-ea"/>
          <a:cs typeface="+mn-cs"/>
        </a:defRPr>
      </a:lvl2pPr>
      <a:lvl3pPr marL="685800" indent="-228600" algn="l" defTabSz="914400" rtl="0" eaLnBrk="1" latinLnBrk="0" hangingPunct="1">
        <a:lnSpc>
          <a:spcPct val="100000"/>
        </a:lnSpc>
        <a:spcBef>
          <a:spcPts val="400"/>
        </a:spcBef>
        <a:spcAft>
          <a:spcPts val="400"/>
        </a:spcAft>
        <a:buClr>
          <a:schemeClr val="accent2"/>
        </a:buClr>
        <a:buFont typeface="Arial" panose="020B0604020202020204" pitchFamily="34" charset="0"/>
        <a:buChar char="•"/>
        <a:defRPr sz="1600" kern="1200">
          <a:solidFill>
            <a:schemeClr val="tx1"/>
          </a:solidFill>
          <a:latin typeface="+mn-lt"/>
          <a:ea typeface="+mn-ea"/>
          <a:cs typeface="+mn-cs"/>
        </a:defRPr>
      </a:lvl3pPr>
      <a:lvl4pPr marL="914400" indent="-228600" algn="l" defTabSz="914400" rtl="0" eaLnBrk="1" latinLnBrk="0" hangingPunct="1">
        <a:lnSpc>
          <a:spcPct val="100000"/>
        </a:lnSpc>
        <a:spcBef>
          <a:spcPts val="400"/>
        </a:spcBef>
        <a:spcAft>
          <a:spcPts val="400"/>
        </a:spcAft>
        <a:buClr>
          <a:schemeClr val="accent2"/>
        </a:buClr>
        <a:buFont typeface="Arial" panose="020B0604020202020204" pitchFamily="34" charset="0"/>
        <a:buChar char="•"/>
        <a:defRPr sz="1600" kern="1200">
          <a:solidFill>
            <a:schemeClr val="tx1"/>
          </a:solidFill>
          <a:latin typeface="+mn-lt"/>
          <a:ea typeface="+mn-ea"/>
          <a:cs typeface="+mn-cs"/>
        </a:defRPr>
      </a:lvl4pPr>
      <a:lvl5pPr marL="1143000" indent="-228600" algn="l" defTabSz="914400" rtl="0" eaLnBrk="1" latinLnBrk="0" hangingPunct="1">
        <a:lnSpc>
          <a:spcPct val="100000"/>
        </a:lnSpc>
        <a:spcBef>
          <a:spcPts val="400"/>
        </a:spcBef>
        <a:spcAft>
          <a:spcPts val="400"/>
        </a:spcAft>
        <a:buClr>
          <a:schemeClr val="accent2"/>
        </a:buClr>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p15:clr>
            <a:srgbClr val="F26B43"/>
          </p15:clr>
        </p15:guide>
        <p15:guide id="2" pos="3840">
          <p15:clr>
            <a:srgbClr val="F26B43"/>
          </p15:clr>
        </p15:guide>
        <p15:guide id="3" orient="horz" pos="672">
          <p15:clr>
            <a:srgbClr val="5ACBF0"/>
          </p15:clr>
        </p15:guide>
        <p15:guide id="4" orient="horz" pos="240">
          <p15:clr>
            <a:srgbClr val="5ACBF0"/>
          </p15:clr>
        </p15:guide>
        <p15:guide id="5" orient="horz" pos="768">
          <p15:clr>
            <a:srgbClr val="5ACBF0"/>
          </p15:clr>
        </p15:guide>
        <p15:guide id="6" orient="horz" pos="3984">
          <p15:clr>
            <a:srgbClr val="5ACBF0"/>
          </p15:clr>
        </p15:guide>
        <p15:guide id="7" orient="horz" pos="4128">
          <p15:clr>
            <a:srgbClr val="5ACBF0"/>
          </p15:clr>
        </p15:guide>
        <p15:guide id="8" orient="horz" pos="4248">
          <p15:clr>
            <a:srgbClr val="5ACBF0"/>
          </p15:clr>
        </p15:guide>
        <p15:guide id="9" pos="240">
          <p15:clr>
            <a:srgbClr val="5ACBF0"/>
          </p15:clr>
        </p15:guide>
        <p15:guide id="10" pos="1392">
          <p15:clr>
            <a:srgbClr val="5ACBF0"/>
          </p15:clr>
        </p15:guide>
        <p15:guide id="11" pos="1488">
          <p15:clr>
            <a:srgbClr val="5ACBF0"/>
          </p15:clr>
        </p15:guide>
        <p15:guide id="12" pos="1968">
          <p15:clr>
            <a:srgbClr val="9FCC3B"/>
          </p15:clr>
        </p15:guide>
        <p15:guide id="13" pos="2064">
          <p15:clr>
            <a:srgbClr val="9FCC3B"/>
          </p15:clr>
        </p15:guide>
        <p15:guide id="14" pos="2592">
          <p15:clr>
            <a:srgbClr val="5ACBF0"/>
          </p15:clr>
        </p15:guide>
        <p15:guide id="15" pos="2688">
          <p15:clr>
            <a:srgbClr val="5ACBF0"/>
          </p15:clr>
        </p15:guide>
        <p15:guide id="16" pos="3888">
          <p15:clr>
            <a:srgbClr val="5ACBF0"/>
          </p15:clr>
        </p15:guide>
        <p15:guide id="17" pos="3792">
          <p15:clr>
            <a:srgbClr val="5ACBF0"/>
          </p15:clr>
        </p15:guide>
        <p15:guide id="18" pos="4968">
          <p15:clr>
            <a:srgbClr val="5ACBF0"/>
          </p15:clr>
        </p15:guide>
        <p15:guide id="19" pos="5064">
          <p15:clr>
            <a:srgbClr val="5ACBF0"/>
          </p15:clr>
        </p15:guide>
        <p15:guide id="20" pos="5592">
          <p15:clr>
            <a:srgbClr val="9FCC3B"/>
          </p15:clr>
        </p15:guide>
        <p15:guide id="21" pos="5688">
          <p15:clr>
            <a:srgbClr val="9FCC3B"/>
          </p15:clr>
        </p15:guide>
        <p15:guide id="22" pos="6168">
          <p15:clr>
            <a:srgbClr val="5ACBF0"/>
          </p15:clr>
        </p15:guide>
        <p15:guide id="23" pos="6264">
          <p15:clr>
            <a:srgbClr val="5ACBF0"/>
          </p15:clr>
        </p15:guide>
        <p15:guide id="24" pos="7416">
          <p15:clr>
            <a:srgbClr val="5ACBF0"/>
          </p15:clr>
        </p15:guide>
      </p15:sldGuideLst>
    </p:ext>
  </p:extLst>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A63AB3C-C298-1A1A-2E06-542E71FC21BB}"/>
              </a:ext>
            </a:extLst>
          </p:cNvPr>
          <p:cNvSpPr>
            <a:spLocks noGrp="1"/>
          </p:cNvSpPr>
          <p:nvPr>
            <p:ph type="title"/>
          </p:nvPr>
        </p:nvSpPr>
        <p:spPr>
          <a:xfrm>
            <a:off x="381000" y="381000"/>
            <a:ext cx="9410700" cy="685800"/>
          </a:xfrm>
          <a:prstGeom prst="rect">
            <a:avLst/>
          </a:prstGeom>
        </p:spPr>
        <p:txBody>
          <a:bodyPr vert="horz" lIns="91440" tIns="45720" rIns="91440" bIns="45720" rtlCol="0" anchor="b">
            <a:normAutofit/>
          </a:bodyPr>
          <a:lstStyle/>
          <a:p>
            <a:r>
              <a:rPr lang="en-US"/>
              <a:t>Click to edit Master title style</a:t>
            </a:r>
          </a:p>
        </p:txBody>
      </p:sp>
      <p:sp>
        <p:nvSpPr>
          <p:cNvPr id="3" name="Text Placeholder 2">
            <a:extLst>
              <a:ext uri="{FF2B5EF4-FFF2-40B4-BE49-F238E27FC236}">
                <a16:creationId xmlns:a16="http://schemas.microsoft.com/office/drawing/2014/main" id="{9795273B-BFF0-B0E6-5038-C4D12495BE92}"/>
              </a:ext>
            </a:extLst>
          </p:cNvPr>
          <p:cNvSpPr>
            <a:spLocks noGrp="1"/>
          </p:cNvSpPr>
          <p:nvPr>
            <p:ph type="body" idx="1"/>
          </p:nvPr>
        </p:nvSpPr>
        <p:spPr>
          <a:xfrm>
            <a:off x="380999" y="1219200"/>
            <a:ext cx="11391899" cy="49577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2" name="Footer Placeholder 4">
            <a:extLst>
              <a:ext uri="{FF2B5EF4-FFF2-40B4-BE49-F238E27FC236}">
                <a16:creationId xmlns:a16="http://schemas.microsoft.com/office/drawing/2014/main" id="{BB2D04E2-4386-0038-FC0A-A9AC6FB2D620}"/>
              </a:ext>
            </a:extLst>
          </p:cNvPr>
          <p:cNvSpPr>
            <a:spLocks noGrp="1"/>
          </p:cNvSpPr>
          <p:nvPr>
            <p:ph type="ftr" sz="quarter" idx="3"/>
          </p:nvPr>
        </p:nvSpPr>
        <p:spPr>
          <a:xfrm>
            <a:off x="407368" y="6573600"/>
            <a:ext cx="7479332" cy="180000"/>
          </a:xfrm>
          <a:prstGeom prst="rect">
            <a:avLst/>
          </a:prstGeom>
        </p:spPr>
        <p:txBody>
          <a:bodyPr vert="horz" lIns="0" tIns="0" rIns="0" bIns="0" rtlCol="0" anchor="ctr"/>
          <a:lstStyle>
            <a:lvl1pPr algn="r">
              <a:defRPr sz="800">
                <a:solidFill>
                  <a:schemeClr val="tx1"/>
                </a:solidFill>
                <a:latin typeface="+mn-lt"/>
              </a:defRPr>
            </a:lvl1pPr>
          </a:lstStyle>
          <a:p>
            <a:pPr algn="l"/>
            <a:r>
              <a:rPr lang="en-US" i="1">
                <a:latin typeface="Aptos" panose="020B0004020202020204" pitchFamily="34" charset="0"/>
              </a:rPr>
              <a:t>© 2026 KC2026. All Rights Reserved. FIFA World Cup 26™, FIFA World Cup™, World Cup™ and associated trademarks and logos are the property of FIFA.</a:t>
            </a:r>
            <a:endParaRPr lang="en-GB"/>
          </a:p>
        </p:txBody>
      </p:sp>
      <p:sp>
        <p:nvSpPr>
          <p:cNvPr id="13" name="Slide Number Placeholder 5">
            <a:extLst>
              <a:ext uri="{FF2B5EF4-FFF2-40B4-BE49-F238E27FC236}">
                <a16:creationId xmlns:a16="http://schemas.microsoft.com/office/drawing/2014/main" id="{AB98FE41-4723-ADF1-393F-AE72BC12C7AC}"/>
              </a:ext>
            </a:extLst>
          </p:cNvPr>
          <p:cNvSpPr>
            <a:spLocks noGrp="1"/>
          </p:cNvSpPr>
          <p:nvPr>
            <p:ph type="sldNum" sz="quarter" idx="4"/>
          </p:nvPr>
        </p:nvSpPr>
        <p:spPr>
          <a:xfrm>
            <a:off x="11424000" y="6573600"/>
            <a:ext cx="384000" cy="180000"/>
          </a:xfrm>
          <a:prstGeom prst="rect">
            <a:avLst/>
          </a:prstGeom>
        </p:spPr>
        <p:txBody>
          <a:bodyPr vert="horz" lIns="0" tIns="0" rIns="0" bIns="0" rtlCol="0" anchor="ctr"/>
          <a:lstStyle>
            <a:lvl1pPr algn="r">
              <a:defRPr sz="1000">
                <a:solidFill>
                  <a:schemeClr val="tx1"/>
                </a:solidFill>
                <a:latin typeface="+mn-lt"/>
              </a:defRPr>
            </a:lvl1pPr>
          </a:lstStyle>
          <a:p>
            <a:fld id="{BCC574E5-598D-4C19-A93D-1F2ADF65AC13}" type="slidenum">
              <a:rPr lang="en-GB" smtClean="0"/>
              <a:pPr/>
              <a:t>‹#›</a:t>
            </a:fld>
            <a:endParaRPr lang="en-GB"/>
          </a:p>
        </p:txBody>
      </p:sp>
      <p:pic>
        <p:nvPicPr>
          <p:cNvPr id="4" name="Picture 3">
            <a:extLst>
              <a:ext uri="{FF2B5EF4-FFF2-40B4-BE49-F238E27FC236}">
                <a16:creationId xmlns:a16="http://schemas.microsoft.com/office/drawing/2014/main" id="{7DF91E5C-154B-B433-E524-C0B8A37C5DC5}"/>
              </a:ext>
            </a:extLst>
          </p:cNvPr>
          <p:cNvPicPr>
            <a:picLocks noChangeAspect="1"/>
          </p:cNvPicPr>
          <p:nvPr userDrawn="1"/>
        </p:nvPicPr>
        <p:blipFill>
          <a:blip r:embed="rId18"/>
          <a:stretch>
            <a:fillRect/>
          </a:stretch>
        </p:blipFill>
        <p:spPr>
          <a:xfrm>
            <a:off x="10870330" y="-304800"/>
            <a:ext cx="1491339" cy="1988452"/>
          </a:xfrm>
          <a:prstGeom prst="rect">
            <a:avLst/>
          </a:prstGeom>
        </p:spPr>
      </p:pic>
    </p:spTree>
    <p:extLst>
      <p:ext uri="{BB962C8B-B14F-4D97-AF65-F5344CB8AC3E}">
        <p14:creationId xmlns:p14="http://schemas.microsoft.com/office/powerpoint/2010/main" val="3633243939"/>
      </p:ext>
    </p:extLst>
  </p:cSld>
  <p:clrMap bg1="lt1" tx1="dk1" bg2="lt2" tx2="dk2" accent1="accent1" accent2="accent2" accent3="accent3" accent4="accent4" accent5="accent5" accent6="accent6" hlink="hlink" folHlink="folHlink"/>
  <p:sldLayoutIdLst>
    <p:sldLayoutId id="2147484517" r:id="rId1"/>
    <p:sldLayoutId id="2147484518" r:id="rId2"/>
    <p:sldLayoutId id="2147484519" r:id="rId3"/>
    <p:sldLayoutId id="2147484520" r:id="rId4"/>
    <p:sldLayoutId id="2147484521" r:id="rId5"/>
    <p:sldLayoutId id="2147484522" r:id="rId6"/>
    <p:sldLayoutId id="2147484523" r:id="rId7"/>
    <p:sldLayoutId id="2147484524" r:id="rId8"/>
    <p:sldLayoutId id="2147484525" r:id="rId9"/>
    <p:sldLayoutId id="2147484526" r:id="rId10"/>
    <p:sldLayoutId id="2147484527" r:id="rId11"/>
    <p:sldLayoutId id="2147484528" r:id="rId12"/>
    <p:sldLayoutId id="2147484529" r:id="rId13"/>
    <p:sldLayoutId id="2147484530" r:id="rId14"/>
    <p:sldLayoutId id="2147484531" r:id="rId15"/>
    <p:sldLayoutId id="2147484532" r:id="rId16"/>
  </p:sldLayoutIdLst>
  <p:txStyles>
    <p:titleStyle>
      <a:lvl1pPr algn="l" defTabSz="914400" rtl="0" eaLnBrk="1" latinLnBrk="0" hangingPunct="1">
        <a:lnSpc>
          <a:spcPct val="90000"/>
        </a:lnSpc>
        <a:spcBef>
          <a:spcPct val="0"/>
        </a:spcBef>
        <a:buNone/>
        <a:defRPr sz="3600" b="1" i="0" kern="1200" cap="all" baseline="0">
          <a:solidFill>
            <a:schemeClr val="accent1"/>
          </a:solidFill>
          <a:latin typeface="Aptos Black" panose="020B0004020202020204" pitchFamily="34" charset="0"/>
          <a:ea typeface="+mj-ea"/>
          <a:cs typeface="+mj-cs"/>
        </a:defRPr>
      </a:lvl1pPr>
    </p:titleStyle>
    <p:bodyStyle>
      <a:lvl1pPr marL="228600" indent="-228600" algn="l" defTabSz="914400" rtl="0" eaLnBrk="1" latinLnBrk="0" hangingPunct="1">
        <a:lnSpc>
          <a:spcPct val="100000"/>
        </a:lnSpc>
        <a:spcBef>
          <a:spcPts val="400"/>
        </a:spcBef>
        <a:spcAft>
          <a:spcPts val="400"/>
        </a:spcAft>
        <a:buClr>
          <a:schemeClr val="accent2"/>
        </a:buClr>
        <a:buFont typeface="Arial" panose="020B0604020202020204" pitchFamily="34" charset="0"/>
        <a:buChar char="•"/>
        <a:defRPr sz="1600" kern="1200">
          <a:solidFill>
            <a:schemeClr val="tx1"/>
          </a:solidFill>
          <a:latin typeface="+mn-lt"/>
          <a:ea typeface="+mn-ea"/>
          <a:cs typeface="+mn-cs"/>
        </a:defRPr>
      </a:lvl1pPr>
      <a:lvl2pPr marL="457200" indent="-228600" algn="l" defTabSz="914400" rtl="0" eaLnBrk="1" latinLnBrk="0" hangingPunct="1">
        <a:lnSpc>
          <a:spcPct val="100000"/>
        </a:lnSpc>
        <a:spcBef>
          <a:spcPts val="400"/>
        </a:spcBef>
        <a:spcAft>
          <a:spcPts val="400"/>
        </a:spcAft>
        <a:buClr>
          <a:schemeClr val="accent2"/>
        </a:buClr>
        <a:buFont typeface="Arial" panose="020B0604020202020204" pitchFamily="34" charset="0"/>
        <a:buChar char="•"/>
        <a:defRPr sz="1600" kern="1200">
          <a:solidFill>
            <a:schemeClr val="tx1"/>
          </a:solidFill>
          <a:latin typeface="+mn-lt"/>
          <a:ea typeface="+mn-ea"/>
          <a:cs typeface="+mn-cs"/>
        </a:defRPr>
      </a:lvl2pPr>
      <a:lvl3pPr marL="685800" indent="-228600" algn="l" defTabSz="914400" rtl="0" eaLnBrk="1" latinLnBrk="0" hangingPunct="1">
        <a:lnSpc>
          <a:spcPct val="100000"/>
        </a:lnSpc>
        <a:spcBef>
          <a:spcPts val="400"/>
        </a:spcBef>
        <a:spcAft>
          <a:spcPts val="400"/>
        </a:spcAft>
        <a:buClr>
          <a:schemeClr val="accent2"/>
        </a:buClr>
        <a:buFont typeface="Arial" panose="020B0604020202020204" pitchFamily="34" charset="0"/>
        <a:buChar char="•"/>
        <a:defRPr sz="1600" kern="1200">
          <a:solidFill>
            <a:schemeClr val="tx1"/>
          </a:solidFill>
          <a:latin typeface="+mn-lt"/>
          <a:ea typeface="+mn-ea"/>
          <a:cs typeface="+mn-cs"/>
        </a:defRPr>
      </a:lvl3pPr>
      <a:lvl4pPr marL="914400" indent="-228600" algn="l" defTabSz="914400" rtl="0" eaLnBrk="1" latinLnBrk="0" hangingPunct="1">
        <a:lnSpc>
          <a:spcPct val="100000"/>
        </a:lnSpc>
        <a:spcBef>
          <a:spcPts val="400"/>
        </a:spcBef>
        <a:spcAft>
          <a:spcPts val="400"/>
        </a:spcAft>
        <a:buClr>
          <a:schemeClr val="accent2"/>
        </a:buClr>
        <a:buFont typeface="Arial" panose="020B0604020202020204" pitchFamily="34" charset="0"/>
        <a:buChar char="•"/>
        <a:defRPr sz="1600" kern="1200">
          <a:solidFill>
            <a:schemeClr val="tx1"/>
          </a:solidFill>
          <a:latin typeface="+mn-lt"/>
          <a:ea typeface="+mn-ea"/>
          <a:cs typeface="+mn-cs"/>
        </a:defRPr>
      </a:lvl4pPr>
      <a:lvl5pPr marL="1143000" indent="-228600" algn="l" defTabSz="914400" rtl="0" eaLnBrk="1" latinLnBrk="0" hangingPunct="1">
        <a:lnSpc>
          <a:spcPct val="100000"/>
        </a:lnSpc>
        <a:spcBef>
          <a:spcPts val="400"/>
        </a:spcBef>
        <a:spcAft>
          <a:spcPts val="400"/>
        </a:spcAft>
        <a:buClr>
          <a:schemeClr val="accent2"/>
        </a:buClr>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p15:clr>
            <a:srgbClr val="F26B43"/>
          </p15:clr>
        </p15:guide>
        <p15:guide id="2" pos="3840">
          <p15:clr>
            <a:srgbClr val="F26B43"/>
          </p15:clr>
        </p15:guide>
        <p15:guide id="3" orient="horz" pos="672">
          <p15:clr>
            <a:srgbClr val="5ACBF0"/>
          </p15:clr>
        </p15:guide>
        <p15:guide id="4" orient="horz" pos="240">
          <p15:clr>
            <a:srgbClr val="5ACBF0"/>
          </p15:clr>
        </p15:guide>
        <p15:guide id="5" orient="horz" pos="768">
          <p15:clr>
            <a:srgbClr val="5ACBF0"/>
          </p15:clr>
        </p15:guide>
        <p15:guide id="6" orient="horz" pos="3984">
          <p15:clr>
            <a:srgbClr val="5ACBF0"/>
          </p15:clr>
        </p15:guide>
        <p15:guide id="7" orient="horz" pos="4128">
          <p15:clr>
            <a:srgbClr val="5ACBF0"/>
          </p15:clr>
        </p15:guide>
        <p15:guide id="8" orient="horz" pos="4248">
          <p15:clr>
            <a:srgbClr val="5ACBF0"/>
          </p15:clr>
        </p15:guide>
        <p15:guide id="9" pos="240">
          <p15:clr>
            <a:srgbClr val="5ACBF0"/>
          </p15:clr>
        </p15:guide>
        <p15:guide id="10" pos="1392">
          <p15:clr>
            <a:srgbClr val="5ACBF0"/>
          </p15:clr>
        </p15:guide>
        <p15:guide id="11" pos="1488">
          <p15:clr>
            <a:srgbClr val="5ACBF0"/>
          </p15:clr>
        </p15:guide>
        <p15:guide id="12" pos="1968">
          <p15:clr>
            <a:srgbClr val="9FCC3B"/>
          </p15:clr>
        </p15:guide>
        <p15:guide id="13" pos="2064">
          <p15:clr>
            <a:srgbClr val="9FCC3B"/>
          </p15:clr>
        </p15:guide>
        <p15:guide id="14" pos="2592">
          <p15:clr>
            <a:srgbClr val="5ACBF0"/>
          </p15:clr>
        </p15:guide>
        <p15:guide id="15" pos="2688">
          <p15:clr>
            <a:srgbClr val="5ACBF0"/>
          </p15:clr>
        </p15:guide>
        <p15:guide id="16" pos="3888">
          <p15:clr>
            <a:srgbClr val="5ACBF0"/>
          </p15:clr>
        </p15:guide>
        <p15:guide id="17" pos="3792">
          <p15:clr>
            <a:srgbClr val="5ACBF0"/>
          </p15:clr>
        </p15:guide>
        <p15:guide id="18" pos="4968">
          <p15:clr>
            <a:srgbClr val="5ACBF0"/>
          </p15:clr>
        </p15:guide>
        <p15:guide id="19" pos="5064">
          <p15:clr>
            <a:srgbClr val="5ACBF0"/>
          </p15:clr>
        </p15:guide>
        <p15:guide id="20" pos="5592">
          <p15:clr>
            <a:srgbClr val="9FCC3B"/>
          </p15:clr>
        </p15:guide>
        <p15:guide id="21" pos="5688">
          <p15:clr>
            <a:srgbClr val="9FCC3B"/>
          </p15:clr>
        </p15:guide>
        <p15:guide id="22" pos="6168">
          <p15:clr>
            <a:srgbClr val="5ACBF0"/>
          </p15:clr>
        </p15:guide>
        <p15:guide id="23" pos="6264">
          <p15:clr>
            <a:srgbClr val="5ACBF0"/>
          </p15:clr>
        </p15:guide>
        <p15:guide id="24" pos="7416">
          <p15:clr>
            <a:srgbClr val="5ACBF0"/>
          </p15:clr>
        </p15:guide>
      </p15:sldGuideLst>
    </p:ext>
  </p:extLst>
</p:sldMaster>
</file>

<file path=ppt/slideMasters/slideMaster6.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A63AB3C-C298-1A1A-2E06-542E71FC21BB}"/>
              </a:ext>
            </a:extLst>
          </p:cNvPr>
          <p:cNvSpPr>
            <a:spLocks noGrp="1"/>
          </p:cNvSpPr>
          <p:nvPr>
            <p:ph type="title"/>
          </p:nvPr>
        </p:nvSpPr>
        <p:spPr>
          <a:xfrm>
            <a:off x="381000" y="381000"/>
            <a:ext cx="9410700" cy="685800"/>
          </a:xfrm>
          <a:prstGeom prst="rect">
            <a:avLst/>
          </a:prstGeom>
        </p:spPr>
        <p:txBody>
          <a:bodyPr vert="horz" lIns="91440" tIns="45720" rIns="91440" bIns="45720" rtlCol="0" anchor="b">
            <a:normAutofit/>
          </a:bodyPr>
          <a:lstStyle/>
          <a:p>
            <a:r>
              <a:rPr lang="en-US"/>
              <a:t>Click to edit Master title style</a:t>
            </a:r>
          </a:p>
        </p:txBody>
      </p:sp>
      <p:sp>
        <p:nvSpPr>
          <p:cNvPr id="3" name="Text Placeholder 2">
            <a:extLst>
              <a:ext uri="{FF2B5EF4-FFF2-40B4-BE49-F238E27FC236}">
                <a16:creationId xmlns:a16="http://schemas.microsoft.com/office/drawing/2014/main" id="{9795273B-BFF0-B0E6-5038-C4D12495BE92}"/>
              </a:ext>
            </a:extLst>
          </p:cNvPr>
          <p:cNvSpPr>
            <a:spLocks noGrp="1"/>
          </p:cNvSpPr>
          <p:nvPr>
            <p:ph type="body" idx="1"/>
          </p:nvPr>
        </p:nvSpPr>
        <p:spPr>
          <a:xfrm>
            <a:off x="380999" y="1219200"/>
            <a:ext cx="11391899" cy="49577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2" name="Footer Placeholder 4">
            <a:extLst>
              <a:ext uri="{FF2B5EF4-FFF2-40B4-BE49-F238E27FC236}">
                <a16:creationId xmlns:a16="http://schemas.microsoft.com/office/drawing/2014/main" id="{BB2D04E2-4386-0038-FC0A-A9AC6FB2D620}"/>
              </a:ext>
            </a:extLst>
          </p:cNvPr>
          <p:cNvSpPr>
            <a:spLocks noGrp="1"/>
          </p:cNvSpPr>
          <p:nvPr>
            <p:ph type="ftr" sz="quarter" idx="3"/>
          </p:nvPr>
        </p:nvSpPr>
        <p:spPr>
          <a:xfrm>
            <a:off x="407368" y="6573600"/>
            <a:ext cx="7479332" cy="180000"/>
          </a:xfrm>
          <a:prstGeom prst="rect">
            <a:avLst/>
          </a:prstGeom>
        </p:spPr>
        <p:txBody>
          <a:bodyPr vert="horz" lIns="0" tIns="0" rIns="0" bIns="0" rtlCol="0" anchor="ctr"/>
          <a:lstStyle>
            <a:lvl1pPr algn="r">
              <a:defRPr sz="800">
                <a:solidFill>
                  <a:schemeClr val="tx1"/>
                </a:solidFill>
                <a:latin typeface="+mn-lt"/>
              </a:defRPr>
            </a:lvl1pPr>
          </a:lstStyle>
          <a:p>
            <a:pPr algn="l"/>
            <a:endParaRPr lang="en-GB"/>
          </a:p>
        </p:txBody>
      </p:sp>
      <p:sp>
        <p:nvSpPr>
          <p:cNvPr id="13" name="Slide Number Placeholder 5">
            <a:extLst>
              <a:ext uri="{FF2B5EF4-FFF2-40B4-BE49-F238E27FC236}">
                <a16:creationId xmlns:a16="http://schemas.microsoft.com/office/drawing/2014/main" id="{AB98FE41-4723-ADF1-393F-AE72BC12C7AC}"/>
              </a:ext>
            </a:extLst>
          </p:cNvPr>
          <p:cNvSpPr>
            <a:spLocks noGrp="1"/>
          </p:cNvSpPr>
          <p:nvPr>
            <p:ph type="sldNum" sz="quarter" idx="4"/>
          </p:nvPr>
        </p:nvSpPr>
        <p:spPr>
          <a:xfrm>
            <a:off x="11424000" y="6573600"/>
            <a:ext cx="384000" cy="180000"/>
          </a:xfrm>
          <a:prstGeom prst="rect">
            <a:avLst/>
          </a:prstGeom>
        </p:spPr>
        <p:txBody>
          <a:bodyPr vert="horz" lIns="0" tIns="0" rIns="0" bIns="0" rtlCol="0" anchor="ctr"/>
          <a:lstStyle>
            <a:lvl1pPr algn="r">
              <a:defRPr sz="1000">
                <a:solidFill>
                  <a:schemeClr val="tx1"/>
                </a:solidFill>
                <a:latin typeface="+mn-lt"/>
              </a:defRPr>
            </a:lvl1pPr>
          </a:lstStyle>
          <a:p>
            <a:fld id="{BCC574E5-598D-4C19-A93D-1F2ADF65AC13}" type="slidenum">
              <a:rPr lang="en-GB" smtClean="0"/>
              <a:pPr/>
              <a:t>‹#›</a:t>
            </a:fld>
            <a:endParaRPr lang="en-GB"/>
          </a:p>
        </p:txBody>
      </p:sp>
      <p:pic>
        <p:nvPicPr>
          <p:cNvPr id="4" name="Picture 3">
            <a:extLst>
              <a:ext uri="{FF2B5EF4-FFF2-40B4-BE49-F238E27FC236}">
                <a16:creationId xmlns:a16="http://schemas.microsoft.com/office/drawing/2014/main" id="{7DF91E5C-154B-B433-E524-C0B8A37C5DC5}"/>
              </a:ext>
            </a:extLst>
          </p:cNvPr>
          <p:cNvPicPr>
            <a:picLocks noChangeAspect="1"/>
          </p:cNvPicPr>
          <p:nvPr/>
        </p:nvPicPr>
        <p:blipFill>
          <a:blip r:embed="rId27"/>
          <a:stretch>
            <a:fillRect/>
          </a:stretch>
        </p:blipFill>
        <p:spPr>
          <a:xfrm>
            <a:off x="10870330" y="-304800"/>
            <a:ext cx="1491339" cy="1988452"/>
          </a:xfrm>
          <a:prstGeom prst="rect">
            <a:avLst/>
          </a:prstGeom>
        </p:spPr>
      </p:pic>
    </p:spTree>
    <p:extLst>
      <p:ext uri="{BB962C8B-B14F-4D97-AF65-F5344CB8AC3E}">
        <p14:creationId xmlns:p14="http://schemas.microsoft.com/office/powerpoint/2010/main" val="440651434"/>
      </p:ext>
    </p:extLst>
  </p:cSld>
  <p:clrMap bg1="lt1" tx1="dk1" bg2="lt2" tx2="dk2" accent1="accent1" accent2="accent2" accent3="accent3" accent4="accent4" accent5="accent5" accent6="accent6" hlink="hlink" folHlink="folHlink"/>
  <p:sldLayoutIdLst>
    <p:sldLayoutId id="2147484534" r:id="rId1"/>
    <p:sldLayoutId id="2147484535" r:id="rId2"/>
    <p:sldLayoutId id="2147484536" r:id="rId3"/>
    <p:sldLayoutId id="2147484537" r:id="rId4"/>
    <p:sldLayoutId id="2147484538" r:id="rId5"/>
    <p:sldLayoutId id="2147484539" r:id="rId6"/>
    <p:sldLayoutId id="2147484540" r:id="rId7"/>
    <p:sldLayoutId id="2147484541" r:id="rId8"/>
    <p:sldLayoutId id="2147484542" r:id="rId9"/>
    <p:sldLayoutId id="2147484543" r:id="rId10"/>
    <p:sldLayoutId id="2147484544" r:id="rId11"/>
    <p:sldLayoutId id="2147484545" r:id="rId12"/>
    <p:sldLayoutId id="2147484546" r:id="rId13"/>
    <p:sldLayoutId id="2147484547" r:id="rId14"/>
    <p:sldLayoutId id="2147484548" r:id="rId15"/>
    <p:sldLayoutId id="2147484549" r:id="rId16"/>
    <p:sldLayoutId id="2147484550" r:id="rId17"/>
    <p:sldLayoutId id="2147484551" r:id="rId18"/>
    <p:sldLayoutId id="2147484552" r:id="rId19"/>
    <p:sldLayoutId id="2147484553" r:id="rId20"/>
    <p:sldLayoutId id="2147484554" r:id="rId21"/>
    <p:sldLayoutId id="2147484555" r:id="rId22"/>
    <p:sldLayoutId id="2147484556" r:id="rId23"/>
    <p:sldLayoutId id="2147484557" r:id="rId24"/>
    <p:sldLayoutId id="2147484558" r:id="rId25"/>
  </p:sldLayoutIdLst>
  <p:hf hdr="0" ftr="0" dt="0"/>
  <p:txStyles>
    <p:titleStyle>
      <a:lvl1pPr algn="l" defTabSz="914400" rtl="0" eaLnBrk="1" latinLnBrk="0" hangingPunct="1">
        <a:lnSpc>
          <a:spcPct val="90000"/>
        </a:lnSpc>
        <a:spcBef>
          <a:spcPct val="0"/>
        </a:spcBef>
        <a:buNone/>
        <a:defRPr sz="3600" b="1" i="0" kern="1200" cap="all" baseline="0">
          <a:solidFill>
            <a:schemeClr val="accent1"/>
          </a:solidFill>
          <a:latin typeface="Aptos Black" panose="020B0004020202020204" pitchFamily="34" charset="0"/>
          <a:ea typeface="+mj-ea"/>
          <a:cs typeface="+mj-cs"/>
        </a:defRPr>
      </a:lvl1pPr>
    </p:titleStyle>
    <p:bodyStyle>
      <a:lvl1pPr marL="228600" indent="-228600" algn="l" defTabSz="914400" rtl="0" eaLnBrk="1" latinLnBrk="0" hangingPunct="1">
        <a:lnSpc>
          <a:spcPct val="100000"/>
        </a:lnSpc>
        <a:spcBef>
          <a:spcPts val="400"/>
        </a:spcBef>
        <a:spcAft>
          <a:spcPts val="400"/>
        </a:spcAft>
        <a:buClr>
          <a:schemeClr val="accent2"/>
        </a:buClr>
        <a:buFont typeface="Arial" panose="020B0604020202020204" pitchFamily="34" charset="0"/>
        <a:buChar char="•"/>
        <a:defRPr sz="1600" kern="1200">
          <a:solidFill>
            <a:schemeClr val="tx1"/>
          </a:solidFill>
          <a:latin typeface="+mn-lt"/>
          <a:ea typeface="+mn-ea"/>
          <a:cs typeface="+mn-cs"/>
        </a:defRPr>
      </a:lvl1pPr>
      <a:lvl2pPr marL="457200" indent="-228600" algn="l" defTabSz="914400" rtl="0" eaLnBrk="1" latinLnBrk="0" hangingPunct="1">
        <a:lnSpc>
          <a:spcPct val="100000"/>
        </a:lnSpc>
        <a:spcBef>
          <a:spcPts val="400"/>
        </a:spcBef>
        <a:spcAft>
          <a:spcPts val="400"/>
        </a:spcAft>
        <a:buClr>
          <a:schemeClr val="accent2"/>
        </a:buClr>
        <a:buFont typeface="Arial" panose="020B0604020202020204" pitchFamily="34" charset="0"/>
        <a:buChar char="•"/>
        <a:defRPr sz="1600" kern="1200">
          <a:solidFill>
            <a:schemeClr val="tx1"/>
          </a:solidFill>
          <a:latin typeface="+mn-lt"/>
          <a:ea typeface="+mn-ea"/>
          <a:cs typeface="+mn-cs"/>
        </a:defRPr>
      </a:lvl2pPr>
      <a:lvl3pPr marL="685800" indent="-228600" algn="l" defTabSz="914400" rtl="0" eaLnBrk="1" latinLnBrk="0" hangingPunct="1">
        <a:lnSpc>
          <a:spcPct val="100000"/>
        </a:lnSpc>
        <a:spcBef>
          <a:spcPts val="400"/>
        </a:spcBef>
        <a:spcAft>
          <a:spcPts val="400"/>
        </a:spcAft>
        <a:buClr>
          <a:schemeClr val="accent2"/>
        </a:buClr>
        <a:buFont typeface="Arial" panose="020B0604020202020204" pitchFamily="34" charset="0"/>
        <a:buChar char="•"/>
        <a:defRPr sz="1600" kern="1200">
          <a:solidFill>
            <a:schemeClr val="tx1"/>
          </a:solidFill>
          <a:latin typeface="+mn-lt"/>
          <a:ea typeface="+mn-ea"/>
          <a:cs typeface="+mn-cs"/>
        </a:defRPr>
      </a:lvl3pPr>
      <a:lvl4pPr marL="914400" indent="-228600" algn="l" defTabSz="914400" rtl="0" eaLnBrk="1" latinLnBrk="0" hangingPunct="1">
        <a:lnSpc>
          <a:spcPct val="100000"/>
        </a:lnSpc>
        <a:spcBef>
          <a:spcPts val="400"/>
        </a:spcBef>
        <a:spcAft>
          <a:spcPts val="400"/>
        </a:spcAft>
        <a:buClr>
          <a:schemeClr val="accent2"/>
        </a:buClr>
        <a:buFont typeface="Arial" panose="020B0604020202020204" pitchFamily="34" charset="0"/>
        <a:buChar char="•"/>
        <a:defRPr sz="1600" kern="1200">
          <a:solidFill>
            <a:schemeClr val="tx1"/>
          </a:solidFill>
          <a:latin typeface="+mn-lt"/>
          <a:ea typeface="+mn-ea"/>
          <a:cs typeface="+mn-cs"/>
        </a:defRPr>
      </a:lvl4pPr>
      <a:lvl5pPr marL="1143000" indent="-228600" algn="l" defTabSz="914400" rtl="0" eaLnBrk="1" latinLnBrk="0" hangingPunct="1">
        <a:lnSpc>
          <a:spcPct val="100000"/>
        </a:lnSpc>
        <a:spcBef>
          <a:spcPts val="400"/>
        </a:spcBef>
        <a:spcAft>
          <a:spcPts val="400"/>
        </a:spcAft>
        <a:buClr>
          <a:schemeClr val="accent2"/>
        </a:buClr>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p15:clr>
            <a:srgbClr val="F26B43"/>
          </p15:clr>
        </p15:guide>
        <p15:guide id="2" pos="3840">
          <p15:clr>
            <a:srgbClr val="F26B43"/>
          </p15:clr>
        </p15:guide>
        <p15:guide id="3" orient="horz" pos="672">
          <p15:clr>
            <a:srgbClr val="5ACBF0"/>
          </p15:clr>
        </p15:guide>
        <p15:guide id="4" orient="horz" pos="240">
          <p15:clr>
            <a:srgbClr val="5ACBF0"/>
          </p15:clr>
        </p15:guide>
        <p15:guide id="5" orient="horz" pos="768">
          <p15:clr>
            <a:srgbClr val="5ACBF0"/>
          </p15:clr>
        </p15:guide>
        <p15:guide id="6" orient="horz" pos="3984">
          <p15:clr>
            <a:srgbClr val="5ACBF0"/>
          </p15:clr>
        </p15:guide>
        <p15:guide id="7" orient="horz" pos="4128">
          <p15:clr>
            <a:srgbClr val="5ACBF0"/>
          </p15:clr>
        </p15:guide>
        <p15:guide id="8" orient="horz" pos="4248">
          <p15:clr>
            <a:srgbClr val="5ACBF0"/>
          </p15:clr>
        </p15:guide>
        <p15:guide id="9" pos="240">
          <p15:clr>
            <a:srgbClr val="5ACBF0"/>
          </p15:clr>
        </p15:guide>
        <p15:guide id="10" pos="1392">
          <p15:clr>
            <a:srgbClr val="5ACBF0"/>
          </p15:clr>
        </p15:guide>
        <p15:guide id="11" pos="1488">
          <p15:clr>
            <a:srgbClr val="5ACBF0"/>
          </p15:clr>
        </p15:guide>
        <p15:guide id="12" pos="1968">
          <p15:clr>
            <a:srgbClr val="9FCC3B"/>
          </p15:clr>
        </p15:guide>
        <p15:guide id="13" pos="2064">
          <p15:clr>
            <a:srgbClr val="9FCC3B"/>
          </p15:clr>
        </p15:guide>
        <p15:guide id="14" pos="2592">
          <p15:clr>
            <a:srgbClr val="5ACBF0"/>
          </p15:clr>
        </p15:guide>
        <p15:guide id="15" pos="2688">
          <p15:clr>
            <a:srgbClr val="5ACBF0"/>
          </p15:clr>
        </p15:guide>
        <p15:guide id="16" pos="3888">
          <p15:clr>
            <a:srgbClr val="5ACBF0"/>
          </p15:clr>
        </p15:guide>
        <p15:guide id="17" pos="3792">
          <p15:clr>
            <a:srgbClr val="5ACBF0"/>
          </p15:clr>
        </p15:guide>
        <p15:guide id="18" pos="4968">
          <p15:clr>
            <a:srgbClr val="5ACBF0"/>
          </p15:clr>
        </p15:guide>
        <p15:guide id="19" pos="5064">
          <p15:clr>
            <a:srgbClr val="5ACBF0"/>
          </p15:clr>
        </p15:guide>
        <p15:guide id="20" pos="5592">
          <p15:clr>
            <a:srgbClr val="9FCC3B"/>
          </p15:clr>
        </p15:guide>
        <p15:guide id="21" pos="5688">
          <p15:clr>
            <a:srgbClr val="9FCC3B"/>
          </p15:clr>
        </p15:guide>
        <p15:guide id="22" pos="6168">
          <p15:clr>
            <a:srgbClr val="5ACBF0"/>
          </p15:clr>
        </p15:guide>
        <p15:guide id="23" pos="6264">
          <p15:clr>
            <a:srgbClr val="5ACBF0"/>
          </p15:clr>
        </p15:guide>
        <p15:guide id="24" pos="7416">
          <p15:clr>
            <a:srgbClr val="5ACBF0"/>
          </p15:clr>
        </p15:guide>
      </p15:sldGuideLst>
    </p:ext>
  </p:extLst>
</p:sldMaster>
</file>

<file path=ppt/slideMasters/slideMaster7.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A63AB3C-C298-1A1A-2E06-542E71FC21BB}"/>
              </a:ext>
            </a:extLst>
          </p:cNvPr>
          <p:cNvSpPr>
            <a:spLocks noGrp="1"/>
          </p:cNvSpPr>
          <p:nvPr>
            <p:ph type="title"/>
          </p:nvPr>
        </p:nvSpPr>
        <p:spPr>
          <a:xfrm>
            <a:off x="381000" y="381000"/>
            <a:ext cx="9410700" cy="685800"/>
          </a:xfrm>
          <a:prstGeom prst="rect">
            <a:avLst/>
          </a:prstGeom>
        </p:spPr>
        <p:txBody>
          <a:bodyPr vert="horz" lIns="91440" tIns="45720" rIns="91440" bIns="45720" rtlCol="0" anchor="b">
            <a:normAutofit/>
          </a:bodyPr>
          <a:lstStyle/>
          <a:p>
            <a:r>
              <a:rPr lang="en-US"/>
              <a:t>Click to edit Master title style</a:t>
            </a:r>
          </a:p>
        </p:txBody>
      </p:sp>
      <p:sp>
        <p:nvSpPr>
          <p:cNvPr id="3" name="Text Placeholder 2">
            <a:extLst>
              <a:ext uri="{FF2B5EF4-FFF2-40B4-BE49-F238E27FC236}">
                <a16:creationId xmlns:a16="http://schemas.microsoft.com/office/drawing/2014/main" id="{9795273B-BFF0-B0E6-5038-C4D12495BE92}"/>
              </a:ext>
            </a:extLst>
          </p:cNvPr>
          <p:cNvSpPr>
            <a:spLocks noGrp="1"/>
          </p:cNvSpPr>
          <p:nvPr>
            <p:ph type="body" idx="1"/>
          </p:nvPr>
        </p:nvSpPr>
        <p:spPr>
          <a:xfrm>
            <a:off x="380999" y="1219200"/>
            <a:ext cx="11391899" cy="49577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2" name="Footer Placeholder 4">
            <a:extLst>
              <a:ext uri="{FF2B5EF4-FFF2-40B4-BE49-F238E27FC236}">
                <a16:creationId xmlns:a16="http://schemas.microsoft.com/office/drawing/2014/main" id="{BB2D04E2-4386-0038-FC0A-A9AC6FB2D620}"/>
              </a:ext>
            </a:extLst>
          </p:cNvPr>
          <p:cNvSpPr>
            <a:spLocks noGrp="1"/>
          </p:cNvSpPr>
          <p:nvPr>
            <p:ph type="ftr" sz="quarter" idx="3"/>
          </p:nvPr>
        </p:nvSpPr>
        <p:spPr>
          <a:xfrm>
            <a:off x="407368" y="6573600"/>
            <a:ext cx="7479332" cy="180000"/>
          </a:xfrm>
          <a:prstGeom prst="rect">
            <a:avLst/>
          </a:prstGeom>
        </p:spPr>
        <p:txBody>
          <a:bodyPr vert="horz" lIns="0" tIns="0" rIns="0" bIns="0" rtlCol="0" anchor="ctr"/>
          <a:lstStyle>
            <a:lvl1pPr algn="r">
              <a:defRPr sz="800">
                <a:solidFill>
                  <a:schemeClr val="tx1"/>
                </a:solidFill>
                <a:latin typeface="+mn-lt"/>
              </a:defRPr>
            </a:lvl1pPr>
          </a:lstStyle>
          <a:p>
            <a:pPr algn="l"/>
            <a:r>
              <a:rPr lang="en-US" i="1">
                <a:latin typeface="Aptos" panose="020B0004020202020204" pitchFamily="34" charset="0"/>
              </a:rPr>
              <a:t>© 2025 KC2026. All Rights Reserved. FIFA World Cup 26™, FIFA World Cup™, World Cup™ and associated trademarks and logos are the property of FIFA.</a:t>
            </a:r>
            <a:endParaRPr lang="en-GB"/>
          </a:p>
        </p:txBody>
      </p:sp>
      <p:sp>
        <p:nvSpPr>
          <p:cNvPr id="13" name="Slide Number Placeholder 5">
            <a:extLst>
              <a:ext uri="{FF2B5EF4-FFF2-40B4-BE49-F238E27FC236}">
                <a16:creationId xmlns:a16="http://schemas.microsoft.com/office/drawing/2014/main" id="{AB98FE41-4723-ADF1-393F-AE72BC12C7AC}"/>
              </a:ext>
            </a:extLst>
          </p:cNvPr>
          <p:cNvSpPr>
            <a:spLocks noGrp="1"/>
          </p:cNvSpPr>
          <p:nvPr>
            <p:ph type="sldNum" sz="quarter" idx="4"/>
          </p:nvPr>
        </p:nvSpPr>
        <p:spPr>
          <a:xfrm>
            <a:off x="11424000" y="6573600"/>
            <a:ext cx="384000" cy="180000"/>
          </a:xfrm>
          <a:prstGeom prst="rect">
            <a:avLst/>
          </a:prstGeom>
        </p:spPr>
        <p:txBody>
          <a:bodyPr vert="horz" lIns="0" tIns="0" rIns="0" bIns="0" rtlCol="0" anchor="ctr"/>
          <a:lstStyle>
            <a:lvl1pPr algn="r">
              <a:defRPr sz="1000">
                <a:solidFill>
                  <a:schemeClr val="tx1"/>
                </a:solidFill>
                <a:latin typeface="+mn-lt"/>
              </a:defRPr>
            </a:lvl1pPr>
          </a:lstStyle>
          <a:p>
            <a:fld id="{BCC574E5-598D-4C19-A93D-1F2ADF65AC13}" type="slidenum">
              <a:rPr lang="en-GB" smtClean="0"/>
              <a:pPr/>
              <a:t>‹#›</a:t>
            </a:fld>
            <a:endParaRPr lang="en-GB"/>
          </a:p>
        </p:txBody>
      </p:sp>
    </p:spTree>
    <p:extLst>
      <p:ext uri="{BB962C8B-B14F-4D97-AF65-F5344CB8AC3E}">
        <p14:creationId xmlns:p14="http://schemas.microsoft.com/office/powerpoint/2010/main" val="1225101742"/>
      </p:ext>
    </p:extLst>
  </p:cSld>
  <p:clrMap bg1="lt1" tx1="dk1" bg2="lt2" tx2="dk2" accent1="accent1" accent2="accent2" accent3="accent3" accent4="accent4" accent5="accent5" accent6="accent6" hlink="hlink" folHlink="folHlink"/>
  <p:sldLayoutIdLst>
    <p:sldLayoutId id="2147484560" r:id="rId1"/>
    <p:sldLayoutId id="2147484561" r:id="rId2"/>
    <p:sldLayoutId id="2147484562" r:id="rId3"/>
    <p:sldLayoutId id="2147484563" r:id="rId4"/>
    <p:sldLayoutId id="2147484564" r:id="rId5"/>
    <p:sldLayoutId id="2147484565" r:id="rId6"/>
    <p:sldLayoutId id="2147484566" r:id="rId7"/>
    <p:sldLayoutId id="2147484567" r:id="rId8"/>
    <p:sldLayoutId id="2147484568" r:id="rId9"/>
    <p:sldLayoutId id="2147484569" r:id="rId10"/>
    <p:sldLayoutId id="2147484570" r:id="rId11"/>
    <p:sldLayoutId id="2147484571" r:id="rId12"/>
    <p:sldLayoutId id="2147484572" r:id="rId13"/>
    <p:sldLayoutId id="2147484573" r:id="rId14"/>
    <p:sldLayoutId id="2147484574" r:id="rId15"/>
    <p:sldLayoutId id="2147484575" r:id="rId16"/>
    <p:sldLayoutId id="2147484576" r:id="rId17"/>
    <p:sldLayoutId id="2147484577" r:id="rId18"/>
  </p:sldLayoutIdLst>
  <p:txStyles>
    <p:titleStyle>
      <a:lvl1pPr algn="l" defTabSz="914400" rtl="0" eaLnBrk="1" latinLnBrk="0" hangingPunct="1">
        <a:lnSpc>
          <a:spcPct val="90000"/>
        </a:lnSpc>
        <a:spcBef>
          <a:spcPct val="0"/>
        </a:spcBef>
        <a:buNone/>
        <a:defRPr sz="3600" b="1" i="0" kern="1200" cap="all" baseline="0">
          <a:solidFill>
            <a:schemeClr val="accent1"/>
          </a:solidFill>
          <a:latin typeface="Aptos Black" panose="020B0004020202020204" pitchFamily="34" charset="0"/>
          <a:ea typeface="+mj-ea"/>
          <a:cs typeface="+mj-cs"/>
        </a:defRPr>
      </a:lvl1pPr>
    </p:titleStyle>
    <p:bodyStyle>
      <a:lvl1pPr marL="228600" indent="-228600" algn="l" defTabSz="914400" rtl="0" eaLnBrk="1" latinLnBrk="0" hangingPunct="1">
        <a:lnSpc>
          <a:spcPct val="100000"/>
        </a:lnSpc>
        <a:spcBef>
          <a:spcPts val="400"/>
        </a:spcBef>
        <a:spcAft>
          <a:spcPts val="400"/>
        </a:spcAft>
        <a:buClr>
          <a:schemeClr val="accent2"/>
        </a:buClr>
        <a:buFont typeface="Arial" panose="020B0604020202020204" pitchFamily="34" charset="0"/>
        <a:buChar char="•"/>
        <a:defRPr sz="1600" kern="1200">
          <a:solidFill>
            <a:schemeClr val="tx1"/>
          </a:solidFill>
          <a:latin typeface="+mn-lt"/>
          <a:ea typeface="+mn-ea"/>
          <a:cs typeface="+mn-cs"/>
        </a:defRPr>
      </a:lvl1pPr>
      <a:lvl2pPr marL="457200" indent="-228600" algn="l" defTabSz="914400" rtl="0" eaLnBrk="1" latinLnBrk="0" hangingPunct="1">
        <a:lnSpc>
          <a:spcPct val="100000"/>
        </a:lnSpc>
        <a:spcBef>
          <a:spcPts val="400"/>
        </a:spcBef>
        <a:spcAft>
          <a:spcPts val="400"/>
        </a:spcAft>
        <a:buClr>
          <a:schemeClr val="accent2"/>
        </a:buClr>
        <a:buFont typeface="Arial" panose="020B0604020202020204" pitchFamily="34" charset="0"/>
        <a:buChar char="•"/>
        <a:defRPr sz="1600" kern="1200">
          <a:solidFill>
            <a:schemeClr val="tx1"/>
          </a:solidFill>
          <a:latin typeface="+mn-lt"/>
          <a:ea typeface="+mn-ea"/>
          <a:cs typeface="+mn-cs"/>
        </a:defRPr>
      </a:lvl2pPr>
      <a:lvl3pPr marL="685800" indent="-228600" algn="l" defTabSz="914400" rtl="0" eaLnBrk="1" latinLnBrk="0" hangingPunct="1">
        <a:lnSpc>
          <a:spcPct val="100000"/>
        </a:lnSpc>
        <a:spcBef>
          <a:spcPts val="400"/>
        </a:spcBef>
        <a:spcAft>
          <a:spcPts val="400"/>
        </a:spcAft>
        <a:buClr>
          <a:schemeClr val="accent2"/>
        </a:buClr>
        <a:buFont typeface="Arial" panose="020B0604020202020204" pitchFamily="34" charset="0"/>
        <a:buChar char="•"/>
        <a:defRPr sz="1600" kern="1200">
          <a:solidFill>
            <a:schemeClr val="tx1"/>
          </a:solidFill>
          <a:latin typeface="+mn-lt"/>
          <a:ea typeface="+mn-ea"/>
          <a:cs typeface="+mn-cs"/>
        </a:defRPr>
      </a:lvl3pPr>
      <a:lvl4pPr marL="914400" indent="-228600" algn="l" defTabSz="914400" rtl="0" eaLnBrk="1" latinLnBrk="0" hangingPunct="1">
        <a:lnSpc>
          <a:spcPct val="100000"/>
        </a:lnSpc>
        <a:spcBef>
          <a:spcPts val="400"/>
        </a:spcBef>
        <a:spcAft>
          <a:spcPts val="400"/>
        </a:spcAft>
        <a:buClr>
          <a:schemeClr val="accent2"/>
        </a:buClr>
        <a:buFont typeface="Arial" panose="020B0604020202020204" pitchFamily="34" charset="0"/>
        <a:buChar char="•"/>
        <a:defRPr sz="1600" kern="1200">
          <a:solidFill>
            <a:schemeClr val="tx1"/>
          </a:solidFill>
          <a:latin typeface="+mn-lt"/>
          <a:ea typeface="+mn-ea"/>
          <a:cs typeface="+mn-cs"/>
        </a:defRPr>
      </a:lvl4pPr>
      <a:lvl5pPr marL="1143000" indent="-228600" algn="l" defTabSz="914400" rtl="0" eaLnBrk="1" latinLnBrk="0" hangingPunct="1">
        <a:lnSpc>
          <a:spcPct val="100000"/>
        </a:lnSpc>
        <a:spcBef>
          <a:spcPts val="400"/>
        </a:spcBef>
        <a:spcAft>
          <a:spcPts val="400"/>
        </a:spcAft>
        <a:buClr>
          <a:schemeClr val="accent2"/>
        </a:buClr>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p15:clr>
            <a:srgbClr val="F26B43"/>
          </p15:clr>
        </p15:guide>
        <p15:guide id="2" pos="3840">
          <p15:clr>
            <a:srgbClr val="F26B43"/>
          </p15:clr>
        </p15:guide>
        <p15:guide id="3" orient="horz" pos="672">
          <p15:clr>
            <a:srgbClr val="5ACBF0"/>
          </p15:clr>
        </p15:guide>
        <p15:guide id="4" orient="horz" pos="240">
          <p15:clr>
            <a:srgbClr val="5ACBF0"/>
          </p15:clr>
        </p15:guide>
        <p15:guide id="5" orient="horz" pos="768">
          <p15:clr>
            <a:srgbClr val="5ACBF0"/>
          </p15:clr>
        </p15:guide>
        <p15:guide id="6" orient="horz" pos="3984">
          <p15:clr>
            <a:srgbClr val="5ACBF0"/>
          </p15:clr>
        </p15:guide>
        <p15:guide id="7" orient="horz" pos="4128">
          <p15:clr>
            <a:srgbClr val="5ACBF0"/>
          </p15:clr>
        </p15:guide>
        <p15:guide id="8" orient="horz" pos="4248">
          <p15:clr>
            <a:srgbClr val="5ACBF0"/>
          </p15:clr>
        </p15:guide>
        <p15:guide id="9" pos="240">
          <p15:clr>
            <a:srgbClr val="5ACBF0"/>
          </p15:clr>
        </p15:guide>
        <p15:guide id="10" pos="1392">
          <p15:clr>
            <a:srgbClr val="5ACBF0"/>
          </p15:clr>
        </p15:guide>
        <p15:guide id="11" pos="1488">
          <p15:clr>
            <a:srgbClr val="5ACBF0"/>
          </p15:clr>
        </p15:guide>
        <p15:guide id="12" pos="1968">
          <p15:clr>
            <a:srgbClr val="9FCC3B"/>
          </p15:clr>
        </p15:guide>
        <p15:guide id="13" pos="2064">
          <p15:clr>
            <a:srgbClr val="9FCC3B"/>
          </p15:clr>
        </p15:guide>
        <p15:guide id="14" pos="2592">
          <p15:clr>
            <a:srgbClr val="5ACBF0"/>
          </p15:clr>
        </p15:guide>
        <p15:guide id="15" pos="2688">
          <p15:clr>
            <a:srgbClr val="5ACBF0"/>
          </p15:clr>
        </p15:guide>
        <p15:guide id="16" pos="3888">
          <p15:clr>
            <a:srgbClr val="5ACBF0"/>
          </p15:clr>
        </p15:guide>
        <p15:guide id="17" pos="3792">
          <p15:clr>
            <a:srgbClr val="5ACBF0"/>
          </p15:clr>
        </p15:guide>
        <p15:guide id="18" pos="4968">
          <p15:clr>
            <a:srgbClr val="5ACBF0"/>
          </p15:clr>
        </p15:guide>
        <p15:guide id="19" pos="5064">
          <p15:clr>
            <a:srgbClr val="5ACBF0"/>
          </p15:clr>
        </p15:guide>
        <p15:guide id="20" pos="5592">
          <p15:clr>
            <a:srgbClr val="9FCC3B"/>
          </p15:clr>
        </p15:guide>
        <p15:guide id="21" pos="5688">
          <p15:clr>
            <a:srgbClr val="9FCC3B"/>
          </p15:clr>
        </p15:guide>
        <p15:guide id="22" pos="6168">
          <p15:clr>
            <a:srgbClr val="5ACBF0"/>
          </p15:clr>
        </p15:guide>
        <p15:guide id="23" pos="6264">
          <p15:clr>
            <a:srgbClr val="5ACBF0"/>
          </p15:clr>
        </p15:guide>
        <p15:guide id="24" pos="7416">
          <p15:clr>
            <a:srgbClr val="5ACBF0"/>
          </p15:clr>
        </p15:guide>
      </p15:sldGuideLst>
    </p:ext>
  </p:extLst>
</p:sldMaster>
</file>

<file path=ppt/slideMasters/slideMaster8.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A63AB3C-C298-1A1A-2E06-542E71FC21BB}"/>
              </a:ext>
            </a:extLst>
          </p:cNvPr>
          <p:cNvSpPr>
            <a:spLocks noGrp="1"/>
          </p:cNvSpPr>
          <p:nvPr>
            <p:ph type="title"/>
          </p:nvPr>
        </p:nvSpPr>
        <p:spPr>
          <a:xfrm>
            <a:off x="381000" y="381000"/>
            <a:ext cx="9410700" cy="685800"/>
          </a:xfrm>
          <a:prstGeom prst="rect">
            <a:avLst/>
          </a:prstGeom>
        </p:spPr>
        <p:txBody>
          <a:bodyPr vert="horz" lIns="91440" tIns="45720" rIns="91440" bIns="45720" rtlCol="0" anchor="b">
            <a:normAutofit/>
          </a:bodyPr>
          <a:lstStyle/>
          <a:p>
            <a:r>
              <a:rPr lang="en-US"/>
              <a:t>Click to edit Master title style</a:t>
            </a:r>
          </a:p>
        </p:txBody>
      </p:sp>
      <p:sp>
        <p:nvSpPr>
          <p:cNvPr id="3" name="Text Placeholder 2">
            <a:extLst>
              <a:ext uri="{FF2B5EF4-FFF2-40B4-BE49-F238E27FC236}">
                <a16:creationId xmlns:a16="http://schemas.microsoft.com/office/drawing/2014/main" id="{9795273B-BFF0-B0E6-5038-C4D12495BE92}"/>
              </a:ext>
            </a:extLst>
          </p:cNvPr>
          <p:cNvSpPr>
            <a:spLocks noGrp="1"/>
          </p:cNvSpPr>
          <p:nvPr>
            <p:ph type="body" idx="1"/>
          </p:nvPr>
        </p:nvSpPr>
        <p:spPr>
          <a:xfrm>
            <a:off x="380999" y="1219200"/>
            <a:ext cx="11391899" cy="49577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3" name="Slide Number Placeholder 5">
            <a:extLst>
              <a:ext uri="{FF2B5EF4-FFF2-40B4-BE49-F238E27FC236}">
                <a16:creationId xmlns:a16="http://schemas.microsoft.com/office/drawing/2014/main" id="{AB98FE41-4723-ADF1-393F-AE72BC12C7AC}"/>
              </a:ext>
            </a:extLst>
          </p:cNvPr>
          <p:cNvSpPr>
            <a:spLocks noGrp="1"/>
          </p:cNvSpPr>
          <p:nvPr>
            <p:ph type="sldNum" sz="quarter" idx="4"/>
          </p:nvPr>
        </p:nvSpPr>
        <p:spPr>
          <a:xfrm>
            <a:off x="11424000" y="6573600"/>
            <a:ext cx="384000" cy="180000"/>
          </a:xfrm>
          <a:prstGeom prst="rect">
            <a:avLst/>
          </a:prstGeom>
        </p:spPr>
        <p:txBody>
          <a:bodyPr vert="horz" lIns="0" tIns="0" rIns="0" bIns="0" rtlCol="0" anchor="ctr"/>
          <a:lstStyle>
            <a:lvl1pPr algn="r">
              <a:defRPr sz="1000">
                <a:solidFill>
                  <a:schemeClr val="tx1"/>
                </a:solidFill>
                <a:latin typeface="+mn-lt"/>
              </a:defRPr>
            </a:lvl1pPr>
          </a:lstStyle>
          <a:p>
            <a:fld id="{BCC574E5-598D-4C19-A93D-1F2ADF65AC13}" type="slidenum">
              <a:rPr lang="en-GB" smtClean="0"/>
              <a:pPr/>
              <a:t>‹#›</a:t>
            </a:fld>
            <a:endParaRPr lang="en-GB"/>
          </a:p>
        </p:txBody>
      </p:sp>
      <p:pic>
        <p:nvPicPr>
          <p:cNvPr id="4" name="Picture 3">
            <a:extLst>
              <a:ext uri="{FF2B5EF4-FFF2-40B4-BE49-F238E27FC236}">
                <a16:creationId xmlns:a16="http://schemas.microsoft.com/office/drawing/2014/main" id="{7DF91E5C-154B-B433-E524-C0B8A37C5DC5}"/>
              </a:ext>
            </a:extLst>
          </p:cNvPr>
          <p:cNvPicPr>
            <a:picLocks noChangeAspect="1"/>
          </p:cNvPicPr>
          <p:nvPr userDrawn="1"/>
        </p:nvPicPr>
        <p:blipFill>
          <a:blip r:embed="rId43"/>
          <a:stretch>
            <a:fillRect/>
          </a:stretch>
        </p:blipFill>
        <p:spPr>
          <a:xfrm>
            <a:off x="10870330" y="-304800"/>
            <a:ext cx="1491339" cy="1988452"/>
          </a:xfrm>
          <a:prstGeom prst="rect">
            <a:avLst/>
          </a:prstGeom>
        </p:spPr>
      </p:pic>
      <p:sp>
        <p:nvSpPr>
          <p:cNvPr id="5" name="Footer Placeholder 3">
            <a:extLst>
              <a:ext uri="{FF2B5EF4-FFF2-40B4-BE49-F238E27FC236}">
                <a16:creationId xmlns:a16="http://schemas.microsoft.com/office/drawing/2014/main" id="{556A8147-2D1E-1C01-237E-3DB6FFE02788}"/>
              </a:ext>
            </a:extLst>
          </p:cNvPr>
          <p:cNvSpPr>
            <a:spLocks noGrp="1"/>
          </p:cNvSpPr>
          <p:nvPr>
            <p:ph type="ftr" sz="quarter" idx="3"/>
          </p:nvPr>
        </p:nvSpPr>
        <p:spPr>
          <a:xfrm>
            <a:off x="407367" y="6573599"/>
            <a:ext cx="11968105" cy="208201"/>
          </a:xfrm>
          <a:prstGeom prst="rect">
            <a:avLst/>
          </a:prstGeom>
        </p:spPr>
        <p:txBody>
          <a:bodyPr/>
          <a:lstStyle>
            <a:lvl1pPr>
              <a:defRPr sz="800">
                <a:solidFill>
                  <a:schemeClr val="bg1"/>
                </a:solidFill>
              </a:defRPr>
            </a:lvl1pPr>
          </a:lstStyle>
          <a:p>
            <a:r>
              <a:rPr lang="en-US" i="1">
                <a:solidFill>
                  <a:schemeClr val="tx1"/>
                </a:solidFill>
              </a:rPr>
              <a:t>Proprietary and Confidential. © 2026 KC2026. All Rights Reserved. FIFA World Cup 26™, FIFA World Cup™, World Cup™ and associated trademarks and logos are the property of FIFA.</a:t>
            </a:r>
            <a:endParaRPr lang="en-GB">
              <a:solidFill>
                <a:schemeClr val="tx1"/>
              </a:solidFill>
            </a:endParaRPr>
          </a:p>
        </p:txBody>
      </p:sp>
    </p:spTree>
    <p:extLst>
      <p:ext uri="{BB962C8B-B14F-4D97-AF65-F5344CB8AC3E}">
        <p14:creationId xmlns:p14="http://schemas.microsoft.com/office/powerpoint/2010/main" val="3192941914"/>
      </p:ext>
    </p:extLst>
  </p:cSld>
  <p:clrMap bg1="lt1" tx1="dk1" bg2="lt2" tx2="dk2" accent1="accent1" accent2="accent2" accent3="accent3" accent4="accent4" accent5="accent5" accent6="accent6" hlink="hlink" folHlink="folHlink"/>
  <p:sldLayoutIdLst>
    <p:sldLayoutId id="2147484619" r:id="rId1"/>
    <p:sldLayoutId id="2147484620" r:id="rId2"/>
    <p:sldLayoutId id="2147484621" r:id="rId3"/>
    <p:sldLayoutId id="2147484622" r:id="rId4"/>
    <p:sldLayoutId id="2147484623" r:id="rId5"/>
    <p:sldLayoutId id="2147484624" r:id="rId6"/>
    <p:sldLayoutId id="2147484625" r:id="rId7"/>
    <p:sldLayoutId id="2147484626" r:id="rId8"/>
    <p:sldLayoutId id="2147484627" r:id="rId9"/>
    <p:sldLayoutId id="2147484628" r:id="rId10"/>
    <p:sldLayoutId id="2147484629" r:id="rId11"/>
    <p:sldLayoutId id="2147484630" r:id="rId12"/>
    <p:sldLayoutId id="2147484631" r:id="rId13"/>
    <p:sldLayoutId id="2147484632" r:id="rId14"/>
    <p:sldLayoutId id="2147484633" r:id="rId15"/>
    <p:sldLayoutId id="2147484634" r:id="rId16"/>
    <p:sldLayoutId id="2147484635" r:id="rId17"/>
    <p:sldLayoutId id="2147484636" r:id="rId18"/>
    <p:sldLayoutId id="2147484637" r:id="rId19"/>
    <p:sldLayoutId id="2147484638" r:id="rId20"/>
    <p:sldLayoutId id="2147484639" r:id="rId21"/>
    <p:sldLayoutId id="2147484640" r:id="rId22"/>
    <p:sldLayoutId id="2147484641" r:id="rId23"/>
    <p:sldLayoutId id="2147484642" r:id="rId24"/>
    <p:sldLayoutId id="2147484643" r:id="rId25"/>
    <p:sldLayoutId id="2147484644" r:id="rId26"/>
    <p:sldLayoutId id="2147484645" r:id="rId27"/>
    <p:sldLayoutId id="2147484646" r:id="rId28"/>
    <p:sldLayoutId id="2147484647" r:id="rId29"/>
    <p:sldLayoutId id="2147484648" r:id="rId30"/>
    <p:sldLayoutId id="2147484649" r:id="rId31"/>
    <p:sldLayoutId id="2147484650" r:id="rId32"/>
    <p:sldLayoutId id="2147484651" r:id="rId33"/>
    <p:sldLayoutId id="2147484652" r:id="rId34"/>
    <p:sldLayoutId id="2147484653" r:id="rId35"/>
    <p:sldLayoutId id="2147484654" r:id="rId36"/>
    <p:sldLayoutId id="2147484655" r:id="rId37"/>
    <p:sldLayoutId id="2147484656" r:id="rId38"/>
    <p:sldLayoutId id="2147484657" r:id="rId39"/>
    <p:sldLayoutId id="2147484658" r:id="rId40"/>
    <p:sldLayoutId id="2147484659" r:id="rId41"/>
  </p:sldLayoutIdLst>
  <p:txStyles>
    <p:titleStyle>
      <a:lvl1pPr algn="l" defTabSz="914400" rtl="0" eaLnBrk="1" latinLnBrk="0" hangingPunct="1">
        <a:lnSpc>
          <a:spcPct val="90000"/>
        </a:lnSpc>
        <a:spcBef>
          <a:spcPct val="0"/>
        </a:spcBef>
        <a:buNone/>
        <a:defRPr sz="3600" b="1" i="0" kern="1200" cap="all" baseline="0">
          <a:solidFill>
            <a:schemeClr val="accent1"/>
          </a:solidFill>
          <a:latin typeface="Aptos Black" panose="020B0004020202020204" pitchFamily="34" charset="0"/>
          <a:ea typeface="+mj-ea"/>
          <a:cs typeface="+mj-cs"/>
        </a:defRPr>
      </a:lvl1pPr>
    </p:titleStyle>
    <p:bodyStyle>
      <a:lvl1pPr marL="228600" indent="-228600" algn="l" defTabSz="914400" rtl="0" eaLnBrk="1" latinLnBrk="0" hangingPunct="1">
        <a:lnSpc>
          <a:spcPct val="100000"/>
        </a:lnSpc>
        <a:spcBef>
          <a:spcPts val="400"/>
        </a:spcBef>
        <a:spcAft>
          <a:spcPts val="400"/>
        </a:spcAft>
        <a:buClr>
          <a:schemeClr val="accent2"/>
        </a:buClr>
        <a:buFont typeface="Arial" panose="020B0604020202020204" pitchFamily="34" charset="0"/>
        <a:buChar char="•"/>
        <a:defRPr sz="1600" kern="1200">
          <a:solidFill>
            <a:schemeClr val="tx1"/>
          </a:solidFill>
          <a:latin typeface="+mn-lt"/>
          <a:ea typeface="+mn-ea"/>
          <a:cs typeface="+mn-cs"/>
        </a:defRPr>
      </a:lvl1pPr>
      <a:lvl2pPr marL="457200" indent="-228600" algn="l" defTabSz="914400" rtl="0" eaLnBrk="1" latinLnBrk="0" hangingPunct="1">
        <a:lnSpc>
          <a:spcPct val="100000"/>
        </a:lnSpc>
        <a:spcBef>
          <a:spcPts val="400"/>
        </a:spcBef>
        <a:spcAft>
          <a:spcPts val="400"/>
        </a:spcAft>
        <a:buClr>
          <a:schemeClr val="accent2"/>
        </a:buClr>
        <a:buFont typeface="Arial" panose="020B0604020202020204" pitchFamily="34" charset="0"/>
        <a:buChar char="•"/>
        <a:defRPr sz="1600" kern="1200">
          <a:solidFill>
            <a:schemeClr val="tx1"/>
          </a:solidFill>
          <a:latin typeface="+mn-lt"/>
          <a:ea typeface="+mn-ea"/>
          <a:cs typeface="+mn-cs"/>
        </a:defRPr>
      </a:lvl2pPr>
      <a:lvl3pPr marL="685800" indent="-228600" algn="l" defTabSz="914400" rtl="0" eaLnBrk="1" latinLnBrk="0" hangingPunct="1">
        <a:lnSpc>
          <a:spcPct val="100000"/>
        </a:lnSpc>
        <a:spcBef>
          <a:spcPts val="400"/>
        </a:spcBef>
        <a:spcAft>
          <a:spcPts val="400"/>
        </a:spcAft>
        <a:buClr>
          <a:schemeClr val="accent2"/>
        </a:buClr>
        <a:buFont typeface="Arial" panose="020B0604020202020204" pitchFamily="34" charset="0"/>
        <a:buChar char="•"/>
        <a:defRPr sz="1600" kern="1200">
          <a:solidFill>
            <a:schemeClr val="tx1"/>
          </a:solidFill>
          <a:latin typeface="+mn-lt"/>
          <a:ea typeface="+mn-ea"/>
          <a:cs typeface="+mn-cs"/>
        </a:defRPr>
      </a:lvl3pPr>
      <a:lvl4pPr marL="914400" indent="-228600" algn="l" defTabSz="914400" rtl="0" eaLnBrk="1" latinLnBrk="0" hangingPunct="1">
        <a:lnSpc>
          <a:spcPct val="100000"/>
        </a:lnSpc>
        <a:spcBef>
          <a:spcPts val="400"/>
        </a:spcBef>
        <a:spcAft>
          <a:spcPts val="400"/>
        </a:spcAft>
        <a:buClr>
          <a:schemeClr val="accent2"/>
        </a:buClr>
        <a:buFont typeface="Arial" panose="020B0604020202020204" pitchFamily="34" charset="0"/>
        <a:buChar char="•"/>
        <a:defRPr sz="1600" kern="1200">
          <a:solidFill>
            <a:schemeClr val="tx1"/>
          </a:solidFill>
          <a:latin typeface="+mn-lt"/>
          <a:ea typeface="+mn-ea"/>
          <a:cs typeface="+mn-cs"/>
        </a:defRPr>
      </a:lvl4pPr>
      <a:lvl5pPr marL="1143000" indent="-228600" algn="l" defTabSz="914400" rtl="0" eaLnBrk="1" latinLnBrk="0" hangingPunct="1">
        <a:lnSpc>
          <a:spcPct val="100000"/>
        </a:lnSpc>
        <a:spcBef>
          <a:spcPts val="400"/>
        </a:spcBef>
        <a:spcAft>
          <a:spcPts val="400"/>
        </a:spcAft>
        <a:buClr>
          <a:schemeClr val="accent2"/>
        </a:buClr>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p15:clr>
            <a:srgbClr val="F26B43"/>
          </p15:clr>
        </p15:guide>
        <p15:guide id="2" pos="3840">
          <p15:clr>
            <a:srgbClr val="F26B43"/>
          </p15:clr>
        </p15:guide>
        <p15:guide id="3" orient="horz" pos="672">
          <p15:clr>
            <a:srgbClr val="5ACBF0"/>
          </p15:clr>
        </p15:guide>
        <p15:guide id="4" orient="horz" pos="240">
          <p15:clr>
            <a:srgbClr val="5ACBF0"/>
          </p15:clr>
        </p15:guide>
        <p15:guide id="5" orient="horz" pos="768">
          <p15:clr>
            <a:srgbClr val="5ACBF0"/>
          </p15:clr>
        </p15:guide>
        <p15:guide id="6" orient="horz" pos="3984">
          <p15:clr>
            <a:srgbClr val="5ACBF0"/>
          </p15:clr>
        </p15:guide>
        <p15:guide id="7" orient="horz" pos="4128">
          <p15:clr>
            <a:srgbClr val="5ACBF0"/>
          </p15:clr>
        </p15:guide>
        <p15:guide id="8" orient="horz" pos="4248">
          <p15:clr>
            <a:srgbClr val="5ACBF0"/>
          </p15:clr>
        </p15:guide>
        <p15:guide id="9" pos="240">
          <p15:clr>
            <a:srgbClr val="5ACBF0"/>
          </p15:clr>
        </p15:guide>
        <p15:guide id="10" pos="1392">
          <p15:clr>
            <a:srgbClr val="5ACBF0"/>
          </p15:clr>
        </p15:guide>
        <p15:guide id="11" pos="1488">
          <p15:clr>
            <a:srgbClr val="5ACBF0"/>
          </p15:clr>
        </p15:guide>
        <p15:guide id="12" pos="1968">
          <p15:clr>
            <a:srgbClr val="9FCC3B"/>
          </p15:clr>
        </p15:guide>
        <p15:guide id="13" pos="2064">
          <p15:clr>
            <a:srgbClr val="9FCC3B"/>
          </p15:clr>
        </p15:guide>
        <p15:guide id="14" pos="2592">
          <p15:clr>
            <a:srgbClr val="5ACBF0"/>
          </p15:clr>
        </p15:guide>
        <p15:guide id="15" pos="2688">
          <p15:clr>
            <a:srgbClr val="5ACBF0"/>
          </p15:clr>
        </p15:guide>
        <p15:guide id="16" pos="3888">
          <p15:clr>
            <a:srgbClr val="5ACBF0"/>
          </p15:clr>
        </p15:guide>
        <p15:guide id="17" pos="3792">
          <p15:clr>
            <a:srgbClr val="5ACBF0"/>
          </p15:clr>
        </p15:guide>
        <p15:guide id="18" pos="4968">
          <p15:clr>
            <a:srgbClr val="5ACBF0"/>
          </p15:clr>
        </p15:guide>
        <p15:guide id="19" pos="5064">
          <p15:clr>
            <a:srgbClr val="5ACBF0"/>
          </p15:clr>
        </p15:guide>
        <p15:guide id="20" pos="5592">
          <p15:clr>
            <a:srgbClr val="9FCC3B"/>
          </p15:clr>
        </p15:guide>
        <p15:guide id="21" pos="5688">
          <p15:clr>
            <a:srgbClr val="9FCC3B"/>
          </p15:clr>
        </p15:guide>
        <p15:guide id="22" pos="6168">
          <p15:clr>
            <a:srgbClr val="5ACBF0"/>
          </p15:clr>
        </p15:guide>
        <p15:guide id="23" pos="6264">
          <p15:clr>
            <a:srgbClr val="5ACBF0"/>
          </p15:clr>
        </p15:guide>
        <p15:guide id="24" pos="7416">
          <p15:clr>
            <a:srgbClr val="5ACBF0"/>
          </p15:clr>
        </p15:guide>
      </p15:sldGuideLst>
    </p:ext>
  </p:extLst>
</p:sldMaster>
</file>

<file path=ppt/slideMasters/slideMaster9.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A63AB3C-C298-1A1A-2E06-542E71FC21BB}"/>
              </a:ext>
            </a:extLst>
          </p:cNvPr>
          <p:cNvSpPr>
            <a:spLocks noGrp="1"/>
          </p:cNvSpPr>
          <p:nvPr>
            <p:ph type="title"/>
          </p:nvPr>
        </p:nvSpPr>
        <p:spPr>
          <a:xfrm>
            <a:off x="381000" y="381000"/>
            <a:ext cx="9410700" cy="685800"/>
          </a:xfrm>
          <a:prstGeom prst="rect">
            <a:avLst/>
          </a:prstGeom>
        </p:spPr>
        <p:txBody>
          <a:bodyPr vert="horz" lIns="91440" tIns="45720" rIns="91440" bIns="45720" rtlCol="0" anchor="b">
            <a:normAutofit/>
          </a:bodyPr>
          <a:lstStyle/>
          <a:p>
            <a:r>
              <a:rPr lang="en-US"/>
              <a:t>Click to edit Master title style</a:t>
            </a:r>
          </a:p>
        </p:txBody>
      </p:sp>
      <p:sp>
        <p:nvSpPr>
          <p:cNvPr id="3" name="Text Placeholder 2">
            <a:extLst>
              <a:ext uri="{FF2B5EF4-FFF2-40B4-BE49-F238E27FC236}">
                <a16:creationId xmlns:a16="http://schemas.microsoft.com/office/drawing/2014/main" id="{9795273B-BFF0-B0E6-5038-C4D12495BE92}"/>
              </a:ext>
            </a:extLst>
          </p:cNvPr>
          <p:cNvSpPr>
            <a:spLocks noGrp="1"/>
          </p:cNvSpPr>
          <p:nvPr>
            <p:ph type="body" idx="1"/>
          </p:nvPr>
        </p:nvSpPr>
        <p:spPr>
          <a:xfrm>
            <a:off x="380999" y="1219200"/>
            <a:ext cx="11391899" cy="49577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2" name="Footer Placeholder 4">
            <a:extLst>
              <a:ext uri="{FF2B5EF4-FFF2-40B4-BE49-F238E27FC236}">
                <a16:creationId xmlns:a16="http://schemas.microsoft.com/office/drawing/2014/main" id="{BB2D04E2-4386-0038-FC0A-A9AC6FB2D620}"/>
              </a:ext>
            </a:extLst>
          </p:cNvPr>
          <p:cNvSpPr>
            <a:spLocks noGrp="1"/>
          </p:cNvSpPr>
          <p:nvPr>
            <p:ph type="ftr" sz="quarter" idx="3"/>
          </p:nvPr>
        </p:nvSpPr>
        <p:spPr>
          <a:xfrm>
            <a:off x="407368" y="6573600"/>
            <a:ext cx="7479332" cy="180000"/>
          </a:xfrm>
          <a:prstGeom prst="rect">
            <a:avLst/>
          </a:prstGeom>
        </p:spPr>
        <p:txBody>
          <a:bodyPr vert="horz" lIns="0" tIns="0" rIns="0" bIns="0" rtlCol="0" anchor="ctr"/>
          <a:lstStyle>
            <a:lvl1pPr algn="r">
              <a:defRPr sz="800">
                <a:solidFill>
                  <a:schemeClr val="tx1"/>
                </a:solidFill>
                <a:latin typeface="+mn-lt"/>
              </a:defRPr>
            </a:lvl1pPr>
          </a:lstStyle>
          <a:p>
            <a:pPr algn="l"/>
            <a:r>
              <a:rPr lang="en-US" i="1">
                <a:latin typeface="Aptos" panose="020B0004020202020204" pitchFamily="34" charset="0"/>
              </a:rPr>
              <a:t>© 2026 KC2026. All Rights Reserved. FIFA World Cup 26™, FIFA World Cup™, World Cup™ and associated trademarks and logos are the property of FIFA.</a:t>
            </a:r>
            <a:endParaRPr lang="en-GB"/>
          </a:p>
        </p:txBody>
      </p:sp>
      <p:sp>
        <p:nvSpPr>
          <p:cNvPr id="13" name="Slide Number Placeholder 5">
            <a:extLst>
              <a:ext uri="{FF2B5EF4-FFF2-40B4-BE49-F238E27FC236}">
                <a16:creationId xmlns:a16="http://schemas.microsoft.com/office/drawing/2014/main" id="{AB98FE41-4723-ADF1-393F-AE72BC12C7AC}"/>
              </a:ext>
            </a:extLst>
          </p:cNvPr>
          <p:cNvSpPr>
            <a:spLocks noGrp="1"/>
          </p:cNvSpPr>
          <p:nvPr>
            <p:ph type="sldNum" sz="quarter" idx="4"/>
          </p:nvPr>
        </p:nvSpPr>
        <p:spPr>
          <a:xfrm>
            <a:off x="11424000" y="6573600"/>
            <a:ext cx="384000" cy="180000"/>
          </a:xfrm>
          <a:prstGeom prst="rect">
            <a:avLst/>
          </a:prstGeom>
        </p:spPr>
        <p:txBody>
          <a:bodyPr vert="horz" lIns="0" tIns="0" rIns="0" bIns="0" rtlCol="0" anchor="ctr"/>
          <a:lstStyle>
            <a:lvl1pPr algn="r">
              <a:defRPr sz="1000">
                <a:solidFill>
                  <a:schemeClr val="tx1"/>
                </a:solidFill>
                <a:latin typeface="+mn-lt"/>
              </a:defRPr>
            </a:lvl1pPr>
          </a:lstStyle>
          <a:p>
            <a:fld id="{BCC574E5-598D-4C19-A93D-1F2ADF65AC13}" type="slidenum">
              <a:rPr lang="en-GB" smtClean="0"/>
              <a:pPr/>
              <a:t>‹#›</a:t>
            </a:fld>
            <a:endParaRPr lang="en-GB"/>
          </a:p>
        </p:txBody>
      </p:sp>
      <p:pic>
        <p:nvPicPr>
          <p:cNvPr id="4" name="Picture 3">
            <a:extLst>
              <a:ext uri="{FF2B5EF4-FFF2-40B4-BE49-F238E27FC236}">
                <a16:creationId xmlns:a16="http://schemas.microsoft.com/office/drawing/2014/main" id="{7DF91E5C-154B-B433-E524-C0B8A37C5DC5}"/>
              </a:ext>
            </a:extLst>
          </p:cNvPr>
          <p:cNvPicPr>
            <a:picLocks noChangeAspect="1"/>
          </p:cNvPicPr>
          <p:nvPr userDrawn="1"/>
        </p:nvPicPr>
        <p:blipFill>
          <a:blip r:embed="rId25"/>
          <a:stretch>
            <a:fillRect/>
          </a:stretch>
        </p:blipFill>
        <p:spPr>
          <a:xfrm>
            <a:off x="10870330" y="-304800"/>
            <a:ext cx="1491339" cy="1988452"/>
          </a:xfrm>
          <a:prstGeom prst="rect">
            <a:avLst/>
          </a:prstGeom>
        </p:spPr>
      </p:pic>
    </p:spTree>
    <p:extLst>
      <p:ext uri="{BB962C8B-B14F-4D97-AF65-F5344CB8AC3E}">
        <p14:creationId xmlns:p14="http://schemas.microsoft.com/office/powerpoint/2010/main" val="2937980786"/>
      </p:ext>
    </p:extLst>
  </p:cSld>
  <p:clrMap bg1="lt1" tx1="dk1" bg2="lt2" tx2="dk2" accent1="accent1" accent2="accent2" accent3="accent3" accent4="accent4" accent5="accent5" accent6="accent6" hlink="hlink" folHlink="folHlink"/>
  <p:sldLayoutIdLst>
    <p:sldLayoutId id="2147484666" r:id="rId1"/>
    <p:sldLayoutId id="2147484667" r:id="rId2"/>
    <p:sldLayoutId id="2147484668" r:id="rId3"/>
    <p:sldLayoutId id="2147484669" r:id="rId4"/>
    <p:sldLayoutId id="2147484670" r:id="rId5"/>
    <p:sldLayoutId id="2147484671" r:id="rId6"/>
    <p:sldLayoutId id="2147484672" r:id="rId7"/>
    <p:sldLayoutId id="2147484673" r:id="rId8"/>
    <p:sldLayoutId id="2147484674" r:id="rId9"/>
    <p:sldLayoutId id="2147484675" r:id="rId10"/>
    <p:sldLayoutId id="2147484676" r:id="rId11"/>
    <p:sldLayoutId id="2147484677" r:id="rId12"/>
    <p:sldLayoutId id="2147484678" r:id="rId13"/>
    <p:sldLayoutId id="2147484679" r:id="rId14"/>
    <p:sldLayoutId id="2147484680" r:id="rId15"/>
    <p:sldLayoutId id="2147484681" r:id="rId16"/>
    <p:sldLayoutId id="2147484682" r:id="rId17"/>
    <p:sldLayoutId id="2147484683" r:id="rId18"/>
    <p:sldLayoutId id="2147484684" r:id="rId19"/>
    <p:sldLayoutId id="2147484685" r:id="rId20"/>
    <p:sldLayoutId id="2147484686" r:id="rId21"/>
    <p:sldLayoutId id="2147484687" r:id="rId22"/>
    <p:sldLayoutId id="2147484688" r:id="rId23"/>
  </p:sldLayoutIdLst>
  <p:txStyles>
    <p:titleStyle>
      <a:lvl1pPr algn="l" defTabSz="914400" rtl="0" eaLnBrk="1" latinLnBrk="0" hangingPunct="1">
        <a:lnSpc>
          <a:spcPct val="90000"/>
        </a:lnSpc>
        <a:spcBef>
          <a:spcPct val="0"/>
        </a:spcBef>
        <a:buNone/>
        <a:defRPr sz="3600" b="1" i="0" kern="1200" cap="all" baseline="0">
          <a:solidFill>
            <a:schemeClr val="accent1"/>
          </a:solidFill>
          <a:latin typeface="Aptos Black" panose="020B0004020202020204" pitchFamily="34" charset="0"/>
          <a:ea typeface="+mj-ea"/>
          <a:cs typeface="+mj-cs"/>
        </a:defRPr>
      </a:lvl1pPr>
    </p:titleStyle>
    <p:bodyStyle>
      <a:lvl1pPr marL="228600" indent="-228600" algn="l" defTabSz="914400" rtl="0" eaLnBrk="1" latinLnBrk="0" hangingPunct="1">
        <a:lnSpc>
          <a:spcPct val="100000"/>
        </a:lnSpc>
        <a:spcBef>
          <a:spcPts val="400"/>
        </a:spcBef>
        <a:spcAft>
          <a:spcPts val="400"/>
        </a:spcAft>
        <a:buClr>
          <a:schemeClr val="accent2"/>
        </a:buClr>
        <a:buFont typeface="Arial" panose="020B0604020202020204" pitchFamily="34" charset="0"/>
        <a:buChar char="•"/>
        <a:defRPr sz="1600" kern="1200">
          <a:solidFill>
            <a:schemeClr val="tx1"/>
          </a:solidFill>
          <a:latin typeface="+mn-lt"/>
          <a:ea typeface="+mn-ea"/>
          <a:cs typeface="+mn-cs"/>
        </a:defRPr>
      </a:lvl1pPr>
      <a:lvl2pPr marL="457200" indent="-228600" algn="l" defTabSz="914400" rtl="0" eaLnBrk="1" latinLnBrk="0" hangingPunct="1">
        <a:lnSpc>
          <a:spcPct val="100000"/>
        </a:lnSpc>
        <a:spcBef>
          <a:spcPts val="400"/>
        </a:spcBef>
        <a:spcAft>
          <a:spcPts val="400"/>
        </a:spcAft>
        <a:buClr>
          <a:schemeClr val="accent2"/>
        </a:buClr>
        <a:buFont typeface="Arial" panose="020B0604020202020204" pitchFamily="34" charset="0"/>
        <a:buChar char="•"/>
        <a:defRPr sz="1600" kern="1200">
          <a:solidFill>
            <a:schemeClr val="tx1"/>
          </a:solidFill>
          <a:latin typeface="+mn-lt"/>
          <a:ea typeface="+mn-ea"/>
          <a:cs typeface="+mn-cs"/>
        </a:defRPr>
      </a:lvl2pPr>
      <a:lvl3pPr marL="685800" indent="-228600" algn="l" defTabSz="914400" rtl="0" eaLnBrk="1" latinLnBrk="0" hangingPunct="1">
        <a:lnSpc>
          <a:spcPct val="100000"/>
        </a:lnSpc>
        <a:spcBef>
          <a:spcPts val="400"/>
        </a:spcBef>
        <a:spcAft>
          <a:spcPts val="400"/>
        </a:spcAft>
        <a:buClr>
          <a:schemeClr val="accent2"/>
        </a:buClr>
        <a:buFont typeface="Arial" panose="020B0604020202020204" pitchFamily="34" charset="0"/>
        <a:buChar char="•"/>
        <a:defRPr sz="1600" kern="1200">
          <a:solidFill>
            <a:schemeClr val="tx1"/>
          </a:solidFill>
          <a:latin typeface="+mn-lt"/>
          <a:ea typeface="+mn-ea"/>
          <a:cs typeface="+mn-cs"/>
        </a:defRPr>
      </a:lvl3pPr>
      <a:lvl4pPr marL="914400" indent="-228600" algn="l" defTabSz="914400" rtl="0" eaLnBrk="1" latinLnBrk="0" hangingPunct="1">
        <a:lnSpc>
          <a:spcPct val="100000"/>
        </a:lnSpc>
        <a:spcBef>
          <a:spcPts val="400"/>
        </a:spcBef>
        <a:spcAft>
          <a:spcPts val="400"/>
        </a:spcAft>
        <a:buClr>
          <a:schemeClr val="accent2"/>
        </a:buClr>
        <a:buFont typeface="Arial" panose="020B0604020202020204" pitchFamily="34" charset="0"/>
        <a:buChar char="•"/>
        <a:defRPr sz="1600" kern="1200">
          <a:solidFill>
            <a:schemeClr val="tx1"/>
          </a:solidFill>
          <a:latin typeface="+mn-lt"/>
          <a:ea typeface="+mn-ea"/>
          <a:cs typeface="+mn-cs"/>
        </a:defRPr>
      </a:lvl4pPr>
      <a:lvl5pPr marL="1143000" indent="-228600" algn="l" defTabSz="914400" rtl="0" eaLnBrk="1" latinLnBrk="0" hangingPunct="1">
        <a:lnSpc>
          <a:spcPct val="100000"/>
        </a:lnSpc>
        <a:spcBef>
          <a:spcPts val="400"/>
        </a:spcBef>
        <a:spcAft>
          <a:spcPts val="400"/>
        </a:spcAft>
        <a:buClr>
          <a:schemeClr val="accent2"/>
        </a:buClr>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p15:clr>
            <a:srgbClr val="F26B43"/>
          </p15:clr>
        </p15:guide>
        <p15:guide id="2" pos="3840">
          <p15:clr>
            <a:srgbClr val="F26B43"/>
          </p15:clr>
        </p15:guide>
        <p15:guide id="3" orient="horz" pos="672">
          <p15:clr>
            <a:srgbClr val="5ACBF0"/>
          </p15:clr>
        </p15:guide>
        <p15:guide id="4" orient="horz" pos="240">
          <p15:clr>
            <a:srgbClr val="5ACBF0"/>
          </p15:clr>
        </p15:guide>
        <p15:guide id="5" orient="horz" pos="768">
          <p15:clr>
            <a:srgbClr val="5ACBF0"/>
          </p15:clr>
        </p15:guide>
        <p15:guide id="6" orient="horz" pos="3984">
          <p15:clr>
            <a:srgbClr val="5ACBF0"/>
          </p15:clr>
        </p15:guide>
        <p15:guide id="7" orient="horz" pos="4128">
          <p15:clr>
            <a:srgbClr val="5ACBF0"/>
          </p15:clr>
        </p15:guide>
        <p15:guide id="8" orient="horz" pos="4248">
          <p15:clr>
            <a:srgbClr val="5ACBF0"/>
          </p15:clr>
        </p15:guide>
        <p15:guide id="9" pos="240">
          <p15:clr>
            <a:srgbClr val="5ACBF0"/>
          </p15:clr>
        </p15:guide>
        <p15:guide id="10" pos="1392">
          <p15:clr>
            <a:srgbClr val="5ACBF0"/>
          </p15:clr>
        </p15:guide>
        <p15:guide id="11" pos="1488">
          <p15:clr>
            <a:srgbClr val="5ACBF0"/>
          </p15:clr>
        </p15:guide>
        <p15:guide id="12" pos="1968">
          <p15:clr>
            <a:srgbClr val="9FCC3B"/>
          </p15:clr>
        </p15:guide>
        <p15:guide id="13" pos="2064">
          <p15:clr>
            <a:srgbClr val="9FCC3B"/>
          </p15:clr>
        </p15:guide>
        <p15:guide id="14" pos="2592">
          <p15:clr>
            <a:srgbClr val="5ACBF0"/>
          </p15:clr>
        </p15:guide>
        <p15:guide id="15" pos="2688">
          <p15:clr>
            <a:srgbClr val="5ACBF0"/>
          </p15:clr>
        </p15:guide>
        <p15:guide id="16" pos="3888">
          <p15:clr>
            <a:srgbClr val="5ACBF0"/>
          </p15:clr>
        </p15:guide>
        <p15:guide id="17" pos="3792">
          <p15:clr>
            <a:srgbClr val="5ACBF0"/>
          </p15:clr>
        </p15:guide>
        <p15:guide id="18" pos="4968">
          <p15:clr>
            <a:srgbClr val="5ACBF0"/>
          </p15:clr>
        </p15:guide>
        <p15:guide id="19" pos="5064">
          <p15:clr>
            <a:srgbClr val="5ACBF0"/>
          </p15:clr>
        </p15:guide>
        <p15:guide id="20" pos="5592">
          <p15:clr>
            <a:srgbClr val="9FCC3B"/>
          </p15:clr>
        </p15:guide>
        <p15:guide id="21" pos="5688">
          <p15:clr>
            <a:srgbClr val="9FCC3B"/>
          </p15:clr>
        </p15:guide>
        <p15:guide id="22" pos="6168">
          <p15:clr>
            <a:srgbClr val="5ACBF0"/>
          </p15:clr>
        </p15:guide>
        <p15:guide id="23" pos="6264">
          <p15:clr>
            <a:srgbClr val="5ACBF0"/>
          </p15:clr>
        </p15:guide>
        <p15:guide id="24" pos="7416">
          <p15:clr>
            <a:srgbClr val="5ACBF0"/>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1.mp4"/><Relationship Id="rId1" Type="http://schemas.microsoft.com/office/2007/relationships/media" Target="../media/media1.mp4"/><Relationship Id="rId6" Type="http://schemas.openxmlformats.org/officeDocument/2006/relationships/image" Target="../media/image26.png"/><Relationship Id="rId5" Type="http://schemas.microsoft.com/office/2018/10/relationships/comments" Target="../comments/modernComment_7FFFFB30_2245F8F3.xml"/><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image" Target="../media/image27.png"/><Relationship Id="rId1" Type="http://schemas.openxmlformats.org/officeDocument/2006/relationships/slideLayout" Target="../slideLayouts/slideLayout220.xml"/><Relationship Id="rId4" Type="http://schemas.openxmlformats.org/officeDocument/2006/relationships/image" Target="../media/image29.png"/></Relationships>
</file>

<file path=ppt/slides/_rels/slide5.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4.xml"/><Relationship Id="rId1" Type="http://schemas.openxmlformats.org/officeDocument/2006/relationships/slideLayout" Target="../slideLayouts/slideLayout220.xml"/><Relationship Id="rId6" Type="http://schemas.openxmlformats.org/officeDocument/2006/relationships/image" Target="../media/image33.png"/><Relationship Id="rId5" Type="http://schemas.openxmlformats.org/officeDocument/2006/relationships/image" Target="../media/image32.png"/><Relationship Id="rId4" Type="http://schemas.openxmlformats.org/officeDocument/2006/relationships/image" Target="../media/image31.png"/></Relationships>
</file>

<file path=ppt/slides/_rels/slide6.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5.xml"/><Relationship Id="rId1" Type="http://schemas.openxmlformats.org/officeDocument/2006/relationships/slideLayout" Target="../slideLayouts/slideLayout220.xml"/><Relationship Id="rId4" Type="http://schemas.openxmlformats.org/officeDocument/2006/relationships/image" Target="../media/image35.jpeg"/></Relationships>
</file>

<file path=ppt/slides/_rels/slide7.xml.rels><?xml version="1.0" encoding="UTF-8" standalone="yes"?>
<Relationships xmlns="http://schemas.openxmlformats.org/package/2006/relationships"><Relationship Id="rId3" Type="http://schemas.openxmlformats.org/officeDocument/2006/relationships/image" Target="../media/image36.jpeg"/><Relationship Id="rId2" Type="http://schemas.openxmlformats.org/officeDocument/2006/relationships/notesSlide" Target="../notesSlides/notesSlide6.xml"/><Relationship Id="rId1" Type="http://schemas.openxmlformats.org/officeDocument/2006/relationships/slideLayout" Target="../slideLayouts/slideLayout220.xml"/><Relationship Id="rId5" Type="http://schemas.openxmlformats.org/officeDocument/2006/relationships/image" Target="../media/image38.jpeg"/><Relationship Id="rId4" Type="http://schemas.openxmlformats.org/officeDocument/2006/relationships/image" Target="../media/image37.png"/></Relationships>
</file>

<file path=ppt/slides/_rels/slide8.xml.rels><?xml version="1.0" encoding="UTF-8" standalone="yes"?>
<Relationships xmlns="http://schemas.openxmlformats.org/package/2006/relationships"><Relationship Id="rId3" Type="http://schemas.openxmlformats.org/officeDocument/2006/relationships/image" Target="../media/image39.jpeg"/><Relationship Id="rId2" Type="http://schemas.openxmlformats.org/officeDocument/2006/relationships/notesSlide" Target="../notesSlides/notesSlide7.xml"/><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8.xml"/><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9.xml"/><Relationship Id="rId1" Type="http://schemas.openxmlformats.org/officeDocument/2006/relationships/slideLayout" Target="../slideLayouts/slideLayout40.xml"/></Relationships>
</file>

<file path=ppt/slides/_rels/slide11.xml.rels><?xml version="1.0" encoding="UTF-8" standalone="yes"?>
<Relationships xmlns="http://schemas.openxmlformats.org/package/2006/relationships"><Relationship Id="rId8" Type="http://schemas.openxmlformats.org/officeDocument/2006/relationships/image" Target="../media/image48.png"/><Relationship Id="rId3" Type="http://schemas.openxmlformats.org/officeDocument/2006/relationships/image" Target="../media/image43.jpeg"/><Relationship Id="rId7" Type="http://schemas.openxmlformats.org/officeDocument/2006/relationships/image" Target="../media/image47.png"/><Relationship Id="rId2" Type="http://schemas.openxmlformats.org/officeDocument/2006/relationships/image" Target="../media/image42.png"/><Relationship Id="rId1" Type="http://schemas.openxmlformats.org/officeDocument/2006/relationships/slideLayout" Target="../slideLayouts/slideLayout14.xml"/><Relationship Id="rId6" Type="http://schemas.openxmlformats.org/officeDocument/2006/relationships/image" Target="../media/image46.png"/><Relationship Id="rId5" Type="http://schemas.openxmlformats.org/officeDocument/2006/relationships/image" Target="../media/image45.jpeg"/><Relationship Id="rId4" Type="http://schemas.openxmlformats.org/officeDocument/2006/relationships/image" Target="../media/image44.png"/></Relationships>
</file>

<file path=ppt/slides/_rels/slide12.xml.rels><?xml version="1.0" encoding="UTF-8" standalone="yes"?>
<Relationships xmlns="http://schemas.openxmlformats.org/package/2006/relationships"><Relationship Id="rId8" Type="http://schemas.openxmlformats.org/officeDocument/2006/relationships/image" Target="../media/image55.png"/><Relationship Id="rId3" Type="http://schemas.openxmlformats.org/officeDocument/2006/relationships/image" Target="../media/image50.png"/><Relationship Id="rId7" Type="http://schemas.openxmlformats.org/officeDocument/2006/relationships/image" Target="../media/image54.png"/><Relationship Id="rId2" Type="http://schemas.openxmlformats.org/officeDocument/2006/relationships/image" Target="../media/image49.png"/><Relationship Id="rId1" Type="http://schemas.openxmlformats.org/officeDocument/2006/relationships/slideLayout" Target="../slideLayouts/slideLayout14.xml"/><Relationship Id="rId6" Type="http://schemas.openxmlformats.org/officeDocument/2006/relationships/image" Target="../media/image53.png"/><Relationship Id="rId5" Type="http://schemas.openxmlformats.org/officeDocument/2006/relationships/image" Target="../media/image52.png"/><Relationship Id="rId4" Type="http://schemas.openxmlformats.org/officeDocument/2006/relationships/image" Target="../media/image51.png"/><Relationship Id="rId9" Type="http://schemas.openxmlformats.org/officeDocument/2006/relationships/image" Target="../media/image56.png"/></Relationships>
</file>

<file path=ppt/slides/_rels/slide13.xml.rels><?xml version="1.0" encoding="UTF-8" standalone="yes"?>
<Relationships xmlns="http://schemas.openxmlformats.org/package/2006/relationships"><Relationship Id="rId3" Type="http://schemas.openxmlformats.org/officeDocument/2006/relationships/image" Target="../media/image58.png"/><Relationship Id="rId2" Type="http://schemas.openxmlformats.org/officeDocument/2006/relationships/image" Target="../media/image57.png"/><Relationship Id="rId1" Type="http://schemas.openxmlformats.org/officeDocument/2006/relationships/slideLayout" Target="../slideLayouts/slideLayout14.xml"/><Relationship Id="rId6" Type="http://schemas.openxmlformats.org/officeDocument/2006/relationships/image" Target="../media/image61.png"/><Relationship Id="rId5" Type="http://schemas.openxmlformats.org/officeDocument/2006/relationships/image" Target="../media/image60.png"/><Relationship Id="rId4" Type="http://schemas.openxmlformats.org/officeDocument/2006/relationships/image" Target="../media/image59.pn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62.png"/><Relationship Id="rId2" Type="http://schemas.openxmlformats.org/officeDocument/2006/relationships/notesSlide" Target="../notesSlides/notesSlide10.xml"/><Relationship Id="rId1" Type="http://schemas.openxmlformats.org/officeDocument/2006/relationships/slideLayout" Target="../slideLayouts/slideLayout114.xml"/></Relationships>
</file>

<file path=ppt/slides/_rels/slide16.xml.rels><?xml version="1.0" encoding="UTF-8" standalone="yes"?>
<Relationships xmlns="http://schemas.openxmlformats.org/package/2006/relationships"><Relationship Id="rId8" Type="http://schemas.openxmlformats.org/officeDocument/2006/relationships/image" Target="../media/image68.png"/><Relationship Id="rId3" Type="http://schemas.openxmlformats.org/officeDocument/2006/relationships/image" Target="../media/image63.jpeg"/><Relationship Id="rId7" Type="http://schemas.openxmlformats.org/officeDocument/2006/relationships/image" Target="../media/image67.png"/><Relationship Id="rId2" Type="http://schemas.openxmlformats.org/officeDocument/2006/relationships/notesSlide" Target="../notesSlides/notesSlide11.xml"/><Relationship Id="rId1" Type="http://schemas.openxmlformats.org/officeDocument/2006/relationships/slideLayout" Target="../slideLayouts/slideLayout88.xml"/><Relationship Id="rId6" Type="http://schemas.openxmlformats.org/officeDocument/2006/relationships/image" Target="../media/image66.png"/><Relationship Id="rId5" Type="http://schemas.openxmlformats.org/officeDocument/2006/relationships/image" Target="../media/image65.svg"/><Relationship Id="rId4" Type="http://schemas.openxmlformats.org/officeDocument/2006/relationships/image" Target="../media/image64.svg"/><Relationship Id="rId9" Type="http://schemas.openxmlformats.org/officeDocument/2006/relationships/image" Target="../media/image69.png"/></Relationships>
</file>

<file path=ppt/slides/_rels/slide17.xml.rels><?xml version="1.0" encoding="UTF-8" standalone="yes"?>
<Relationships xmlns="http://schemas.openxmlformats.org/package/2006/relationships"><Relationship Id="rId3" Type="http://schemas.openxmlformats.org/officeDocument/2006/relationships/image" Target="../media/image70.png"/><Relationship Id="rId7" Type="http://schemas.openxmlformats.org/officeDocument/2006/relationships/image" Target="../media/image68.png"/><Relationship Id="rId2" Type="http://schemas.openxmlformats.org/officeDocument/2006/relationships/notesSlide" Target="../notesSlides/notesSlide12.xml"/><Relationship Id="rId1" Type="http://schemas.openxmlformats.org/officeDocument/2006/relationships/slideLayout" Target="../slideLayouts/slideLayout115.xml"/><Relationship Id="rId6" Type="http://schemas.openxmlformats.org/officeDocument/2006/relationships/image" Target="../media/image67.png"/><Relationship Id="rId5" Type="http://schemas.openxmlformats.org/officeDocument/2006/relationships/image" Target="../media/image66.png"/><Relationship Id="rId4" Type="http://schemas.openxmlformats.org/officeDocument/2006/relationships/image" Target="../media/image71.png"/></Relationships>
</file>

<file path=ppt/slides/_rels/slide18.xml.rels><?xml version="1.0" encoding="UTF-8" standalone="yes"?>
<Relationships xmlns="http://schemas.openxmlformats.org/package/2006/relationships"><Relationship Id="rId8" Type="http://schemas.openxmlformats.org/officeDocument/2006/relationships/image" Target="../media/image68.png"/><Relationship Id="rId3" Type="http://schemas.openxmlformats.org/officeDocument/2006/relationships/image" Target="../media/image64.svg"/><Relationship Id="rId7" Type="http://schemas.openxmlformats.org/officeDocument/2006/relationships/image" Target="../media/image67.png"/><Relationship Id="rId2" Type="http://schemas.openxmlformats.org/officeDocument/2006/relationships/notesSlide" Target="../notesSlides/notesSlide13.xml"/><Relationship Id="rId1" Type="http://schemas.openxmlformats.org/officeDocument/2006/relationships/slideLayout" Target="../slideLayouts/slideLayout88.xml"/><Relationship Id="rId6" Type="http://schemas.openxmlformats.org/officeDocument/2006/relationships/image" Target="../media/image66.png"/><Relationship Id="rId5" Type="http://schemas.openxmlformats.org/officeDocument/2006/relationships/image" Target="../media/image72.png"/><Relationship Id="rId4" Type="http://schemas.openxmlformats.org/officeDocument/2006/relationships/image" Target="../media/image65.svg"/><Relationship Id="rId9" Type="http://schemas.openxmlformats.org/officeDocument/2006/relationships/image" Target="../media/image73.jpeg"/></Relationships>
</file>

<file path=ppt/slides/_rels/slide19.xml.rels><?xml version="1.0" encoding="UTF-8" standalone="yes"?>
<Relationships xmlns="http://schemas.openxmlformats.org/package/2006/relationships"><Relationship Id="rId3" Type="http://schemas.openxmlformats.org/officeDocument/2006/relationships/image" Target="../media/image74.png"/><Relationship Id="rId2" Type="http://schemas.openxmlformats.org/officeDocument/2006/relationships/notesSlide" Target="../notesSlides/notesSlide14.xml"/><Relationship Id="rId1" Type="http://schemas.openxmlformats.org/officeDocument/2006/relationships/slideLayout" Target="../slideLayouts/slideLayout95.xml"/><Relationship Id="rId6" Type="http://schemas.openxmlformats.org/officeDocument/2006/relationships/image" Target="../media/image76.png"/><Relationship Id="rId5" Type="http://schemas.openxmlformats.org/officeDocument/2006/relationships/image" Target="../media/image71.png"/><Relationship Id="rId4" Type="http://schemas.openxmlformats.org/officeDocument/2006/relationships/image" Target="../media/image75.png"/></Relationships>
</file>

<file path=ppt/slides/_rels/slide20.xml.rels><?xml version="1.0" encoding="UTF-8" standalone="yes"?>
<Relationships xmlns="http://schemas.openxmlformats.org/package/2006/relationships"><Relationship Id="rId3" Type="http://schemas.openxmlformats.org/officeDocument/2006/relationships/image" Target="../media/image77.png"/><Relationship Id="rId2" Type="http://schemas.openxmlformats.org/officeDocument/2006/relationships/notesSlide" Target="../notesSlides/notesSlide15.xml"/><Relationship Id="rId1" Type="http://schemas.openxmlformats.org/officeDocument/2006/relationships/slideLayout" Target="../slideLayouts/slideLayout116.xml"/><Relationship Id="rId5" Type="http://schemas.openxmlformats.org/officeDocument/2006/relationships/image" Target="../media/image79.png"/><Relationship Id="rId4" Type="http://schemas.openxmlformats.org/officeDocument/2006/relationships/image" Target="../media/image78.png"/></Relationships>
</file>

<file path=ppt/slides/_rels/slide21.xml.rels><?xml version="1.0" encoding="UTF-8" standalone="yes"?>
<Relationships xmlns="http://schemas.openxmlformats.org/package/2006/relationships"><Relationship Id="rId3" Type="http://schemas.openxmlformats.org/officeDocument/2006/relationships/image" Target="../media/image81.png"/><Relationship Id="rId2" Type="http://schemas.openxmlformats.org/officeDocument/2006/relationships/image" Target="../media/image80.png"/><Relationship Id="rId1" Type="http://schemas.openxmlformats.org/officeDocument/2006/relationships/slideLayout" Target="../slideLayouts/slideLayout94.xml"/><Relationship Id="rId5" Type="http://schemas.openxmlformats.org/officeDocument/2006/relationships/image" Target="../media/image76.png"/><Relationship Id="rId4" Type="http://schemas.openxmlformats.org/officeDocument/2006/relationships/image" Target="../media/image82.jpeg"/></Relationships>
</file>

<file path=ppt/slides/_rels/slide22.xml.rels><?xml version="1.0" encoding="UTF-8" standalone="yes"?>
<Relationships xmlns="http://schemas.openxmlformats.org/package/2006/relationships"><Relationship Id="rId3" Type="http://schemas.openxmlformats.org/officeDocument/2006/relationships/image" Target="../media/image80.png"/><Relationship Id="rId2" Type="http://schemas.openxmlformats.org/officeDocument/2006/relationships/notesSlide" Target="../notesSlides/notesSlide16.xml"/><Relationship Id="rId1" Type="http://schemas.openxmlformats.org/officeDocument/2006/relationships/slideLayout" Target="../slideLayouts/slideLayout117.xml"/><Relationship Id="rId5" Type="http://schemas.openxmlformats.org/officeDocument/2006/relationships/image" Target="../media/image84.png"/><Relationship Id="rId4" Type="http://schemas.openxmlformats.org/officeDocument/2006/relationships/image" Target="../media/image83.png"/></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75.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26.xml.rels><?xml version="1.0" encoding="UTF-8" standalone="yes"?>
<Relationships xmlns="http://schemas.openxmlformats.org/package/2006/relationships"><Relationship Id="rId2" Type="http://schemas.openxmlformats.org/officeDocument/2006/relationships/image" Target="../media/image85.png"/><Relationship Id="rId1" Type="http://schemas.openxmlformats.org/officeDocument/2006/relationships/slideLayout" Target="../slideLayouts/slideLayout9.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86.svg"/><Relationship Id="rId2" Type="http://schemas.openxmlformats.org/officeDocument/2006/relationships/notesSlide" Target="../notesSlides/notesSlide17.xml"/><Relationship Id="rId1" Type="http://schemas.openxmlformats.org/officeDocument/2006/relationships/slideLayout" Target="../slideLayouts/slideLayout76.xml"/><Relationship Id="rId6" Type="http://schemas.openxmlformats.org/officeDocument/2006/relationships/image" Target="../media/image89.svg"/><Relationship Id="rId5" Type="http://schemas.openxmlformats.org/officeDocument/2006/relationships/image" Target="../media/image88.svg"/><Relationship Id="rId4" Type="http://schemas.openxmlformats.org/officeDocument/2006/relationships/image" Target="../media/image87.svg"/></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75.xml"/></Relationships>
</file>

<file path=ppt/slides/_rels/slide30.xml.rels><?xml version="1.0" encoding="UTF-8" standalone="yes"?>
<Relationships xmlns="http://schemas.openxmlformats.org/package/2006/relationships"><Relationship Id="rId8" Type="http://schemas.openxmlformats.org/officeDocument/2006/relationships/image" Target="../media/image94.jpeg"/><Relationship Id="rId3" Type="http://schemas.openxmlformats.org/officeDocument/2006/relationships/image" Target="../media/image90.png"/><Relationship Id="rId7" Type="http://schemas.openxmlformats.org/officeDocument/2006/relationships/image" Target="../media/image93.png"/><Relationship Id="rId2" Type="http://schemas.openxmlformats.org/officeDocument/2006/relationships/notesSlide" Target="../notesSlides/notesSlide18.xml"/><Relationship Id="rId1" Type="http://schemas.openxmlformats.org/officeDocument/2006/relationships/slideLayout" Target="../slideLayouts/slideLayout220.xml"/><Relationship Id="rId6" Type="http://schemas.openxmlformats.org/officeDocument/2006/relationships/image" Target="../media/image92.png"/><Relationship Id="rId5" Type="http://schemas.microsoft.com/office/2007/relationships/hdphoto" Target="../media/hdphoto1.wdp"/><Relationship Id="rId4" Type="http://schemas.openxmlformats.org/officeDocument/2006/relationships/image" Target="../media/image91.png"/><Relationship Id="rId9" Type="http://schemas.openxmlformats.org/officeDocument/2006/relationships/image" Target="../media/image95.jpeg"/></Relationships>
</file>

<file path=ppt/slides/_rels/slide31.xml.rels><?xml version="1.0" encoding="UTF-8" standalone="yes"?>
<Relationships xmlns="http://schemas.openxmlformats.org/package/2006/relationships"><Relationship Id="rId3" Type="http://schemas.openxmlformats.org/officeDocument/2006/relationships/image" Target="../media/image97.png"/><Relationship Id="rId2" Type="http://schemas.openxmlformats.org/officeDocument/2006/relationships/image" Target="../media/image96.png"/><Relationship Id="rId1" Type="http://schemas.openxmlformats.org/officeDocument/2006/relationships/slideLayout" Target="../slideLayouts/slideLayout147.xml"/></Relationships>
</file>

<file path=ppt/slides/_rels/slide32.xml.rels><?xml version="1.0" encoding="UTF-8" standalone="yes"?>
<Relationships xmlns="http://schemas.openxmlformats.org/package/2006/relationships"><Relationship Id="rId3" Type="http://schemas.openxmlformats.org/officeDocument/2006/relationships/image" Target="../media/image82.jpeg"/><Relationship Id="rId2" Type="http://schemas.openxmlformats.org/officeDocument/2006/relationships/image" Target="../media/image98.png"/><Relationship Id="rId1" Type="http://schemas.openxmlformats.org/officeDocument/2006/relationships/slideLayout" Target="../slideLayouts/slideLayout87.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147.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90.xml"/></Relationships>
</file>

<file path=ppt/slides/_rels/slide35.xml.rels><?xml version="1.0" encoding="UTF-8" standalone="yes"?>
<Relationships xmlns="http://schemas.openxmlformats.org/package/2006/relationships"><Relationship Id="rId2" Type="http://schemas.openxmlformats.org/officeDocument/2006/relationships/image" Target="../media/image99.png"/><Relationship Id="rId1" Type="http://schemas.openxmlformats.org/officeDocument/2006/relationships/slideLayout" Target="../slideLayouts/slideLayout84.xml"/></Relationships>
</file>

<file path=ppt/slides/_rels/slide36.xml.rels><?xml version="1.0" encoding="UTF-8" standalone="yes"?>
<Relationships xmlns="http://schemas.openxmlformats.org/package/2006/relationships"><Relationship Id="rId3" Type="http://schemas.openxmlformats.org/officeDocument/2006/relationships/image" Target="../media/image101.svg"/><Relationship Id="rId2" Type="http://schemas.openxmlformats.org/officeDocument/2006/relationships/image" Target="../media/image100.svg"/><Relationship Id="rId1" Type="http://schemas.openxmlformats.org/officeDocument/2006/relationships/slideLayout" Target="../slideLayouts/slideLayout84.xml"/><Relationship Id="rId5" Type="http://schemas.openxmlformats.org/officeDocument/2006/relationships/image" Target="../media/image103.png"/><Relationship Id="rId4" Type="http://schemas.openxmlformats.org/officeDocument/2006/relationships/image" Target="../media/image102.svg"/></Relationships>
</file>

<file path=ppt/slides/_rels/slide37.xml.rels><?xml version="1.0" encoding="UTF-8" standalone="yes"?>
<Relationships xmlns="http://schemas.openxmlformats.org/package/2006/relationships"><Relationship Id="rId3" Type="http://schemas.openxmlformats.org/officeDocument/2006/relationships/image" Target="../media/image104.png"/><Relationship Id="rId2" Type="http://schemas.openxmlformats.org/officeDocument/2006/relationships/notesSlide" Target="../notesSlides/notesSlide19.xml"/><Relationship Id="rId1" Type="http://schemas.openxmlformats.org/officeDocument/2006/relationships/slideLayout" Target="../slideLayouts/slideLayout136.xml"/><Relationship Id="rId4" Type="http://schemas.openxmlformats.org/officeDocument/2006/relationships/image" Target="../media/image105.png"/></Relationships>
</file>

<file path=ppt/slides/_rels/slide38.xml.rels><?xml version="1.0" encoding="UTF-8" standalone="yes"?>
<Relationships xmlns="http://schemas.openxmlformats.org/package/2006/relationships"><Relationship Id="rId3" Type="http://schemas.openxmlformats.org/officeDocument/2006/relationships/image" Target="../media/image106.png"/><Relationship Id="rId2" Type="http://schemas.openxmlformats.org/officeDocument/2006/relationships/notesSlide" Target="../notesSlides/notesSlide20.xml"/><Relationship Id="rId1" Type="http://schemas.openxmlformats.org/officeDocument/2006/relationships/slideLayout" Target="../slideLayouts/slideLayout169.xml"/><Relationship Id="rId4" Type="http://schemas.openxmlformats.org/officeDocument/2006/relationships/image" Target="../media/image107.png"/></Relationships>
</file>

<file path=ppt/slides/_rels/slide39.xml.rels><?xml version="1.0" encoding="UTF-8" standalone="yes"?>
<Relationships xmlns="http://schemas.openxmlformats.org/package/2006/relationships"><Relationship Id="rId3" Type="http://schemas.openxmlformats.org/officeDocument/2006/relationships/image" Target="../media/image108.png"/><Relationship Id="rId2" Type="http://schemas.openxmlformats.org/officeDocument/2006/relationships/notesSlide" Target="../notesSlides/notesSlide21.xml"/><Relationship Id="rId1" Type="http://schemas.openxmlformats.org/officeDocument/2006/relationships/slideLayout" Target="../slideLayouts/slideLayout84.xml"/><Relationship Id="rId6" Type="http://schemas.openxmlformats.org/officeDocument/2006/relationships/image" Target="../media/image111.png"/><Relationship Id="rId5" Type="http://schemas.openxmlformats.org/officeDocument/2006/relationships/image" Target="../media/image110.png"/><Relationship Id="rId4" Type="http://schemas.openxmlformats.org/officeDocument/2006/relationships/image" Target="../media/image109.png"/></Relationships>
</file>

<file path=ppt/slides/_rels/slide40.xml.rels><?xml version="1.0" encoding="UTF-8" standalone="yes"?>
<Relationships xmlns="http://schemas.openxmlformats.org/package/2006/relationships"><Relationship Id="rId2" Type="http://schemas.microsoft.com/office/2018/10/relationships/comments" Target="../comments/modernComment_7FFFFB66_5DDECD28.xml"/><Relationship Id="rId1" Type="http://schemas.openxmlformats.org/officeDocument/2006/relationships/slideLayout" Target="../slideLayouts/slideLayout75.xml"/></Relationships>
</file>

<file path=ppt/slides/_rels/slide41.xml.rels><?xml version="1.0" encoding="UTF-8" standalone="yes"?>
<Relationships xmlns="http://schemas.openxmlformats.org/package/2006/relationships"><Relationship Id="rId3" Type="http://schemas.openxmlformats.org/officeDocument/2006/relationships/image" Target="../media/image112.png"/><Relationship Id="rId2" Type="http://schemas.openxmlformats.org/officeDocument/2006/relationships/notesSlide" Target="../notesSlides/notesSlide22.xml"/><Relationship Id="rId1" Type="http://schemas.openxmlformats.org/officeDocument/2006/relationships/slideLayout" Target="../slideLayouts/slideLayout120.xml"/><Relationship Id="rId4" Type="http://schemas.openxmlformats.org/officeDocument/2006/relationships/image" Target="../media/image113.png"/></Relationships>
</file>

<file path=ppt/slides/_rels/slide42.xml.rels><?xml version="1.0" encoding="UTF-8" standalone="yes"?>
<Relationships xmlns="http://schemas.openxmlformats.org/package/2006/relationships"><Relationship Id="rId3" Type="http://schemas.openxmlformats.org/officeDocument/2006/relationships/image" Target="../media/image114.png"/><Relationship Id="rId2" Type="http://schemas.openxmlformats.org/officeDocument/2006/relationships/notesSlide" Target="../notesSlides/notesSlide23.xml"/><Relationship Id="rId1" Type="http://schemas.openxmlformats.org/officeDocument/2006/relationships/slideLayout" Target="../slideLayouts/slideLayout51.xml"/><Relationship Id="rId6" Type="http://schemas.openxmlformats.org/officeDocument/2006/relationships/image" Target="../media/image117.png"/><Relationship Id="rId5" Type="http://schemas.openxmlformats.org/officeDocument/2006/relationships/image" Target="../media/image116.png"/><Relationship Id="rId4" Type="http://schemas.openxmlformats.org/officeDocument/2006/relationships/image" Target="../media/image115.png"/></Relationships>
</file>

<file path=ppt/slides/_rels/slide43.xml.rels><?xml version="1.0" encoding="UTF-8" standalone="yes"?>
<Relationships xmlns="http://schemas.openxmlformats.org/package/2006/relationships"><Relationship Id="rId2" Type="http://schemas.openxmlformats.org/officeDocument/2006/relationships/image" Target="../media/image118.png"/><Relationship Id="rId1" Type="http://schemas.openxmlformats.org/officeDocument/2006/relationships/slideLayout" Target="../slideLayouts/slideLayout80.xml"/></Relationships>
</file>

<file path=ppt/slides/_rels/slide44.xml.rels><?xml version="1.0" encoding="UTF-8" standalone="yes"?>
<Relationships xmlns="http://schemas.openxmlformats.org/package/2006/relationships"><Relationship Id="rId3" Type="http://schemas.openxmlformats.org/officeDocument/2006/relationships/image" Target="../media/image119.png"/><Relationship Id="rId2" Type="http://schemas.openxmlformats.org/officeDocument/2006/relationships/notesSlide" Target="../notesSlides/notesSlide24.xml"/><Relationship Id="rId1" Type="http://schemas.openxmlformats.org/officeDocument/2006/relationships/slideLayout" Target="../slideLayouts/slideLayout84.xml"/><Relationship Id="rId5" Type="http://schemas.openxmlformats.org/officeDocument/2006/relationships/image" Target="../media/image121.png"/><Relationship Id="rId4" Type="http://schemas.openxmlformats.org/officeDocument/2006/relationships/image" Target="../media/image120.png"/></Relationships>
</file>

<file path=ppt/slides/_rels/slide45.xml.rels><?xml version="1.0" encoding="UTF-8" standalone="yes"?>
<Relationships xmlns="http://schemas.openxmlformats.org/package/2006/relationships"><Relationship Id="rId3" Type="http://schemas.microsoft.com/office/2018/10/relationships/comments" Target="../comments/modernComment_7FFFEE1D_9D80189D.xml"/><Relationship Id="rId2" Type="http://schemas.openxmlformats.org/officeDocument/2006/relationships/notesSlide" Target="../notesSlides/notesSlide25.xml"/><Relationship Id="rId1" Type="http://schemas.openxmlformats.org/officeDocument/2006/relationships/slideLayout" Target="../slideLayouts/slideLayout76.xml"/><Relationship Id="rId5" Type="http://schemas.openxmlformats.org/officeDocument/2006/relationships/image" Target="../media/image123.jpeg"/><Relationship Id="rId4" Type="http://schemas.openxmlformats.org/officeDocument/2006/relationships/image" Target="../media/image122.jpeg"/></Relationships>
</file>

<file path=ppt/slides/_rels/slide46.xml.rels><?xml version="1.0" encoding="UTF-8" standalone="yes"?>
<Relationships xmlns="http://schemas.openxmlformats.org/package/2006/relationships"><Relationship Id="rId2" Type="http://schemas.openxmlformats.org/officeDocument/2006/relationships/image" Target="../media/image124.png"/><Relationship Id="rId1" Type="http://schemas.openxmlformats.org/officeDocument/2006/relationships/slideLayout" Target="../slideLayouts/slideLayout76.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70.xml"/></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5.xml"/></Relationships>
</file>

<file path=ppt/slides/_rels/slide49.xml.rels><?xml version="1.0" encoding="UTF-8" standalone="yes"?>
<Relationships xmlns="http://schemas.openxmlformats.org/package/2006/relationships"><Relationship Id="rId2" Type="http://schemas.openxmlformats.org/officeDocument/2006/relationships/image" Target="../media/image125.png"/><Relationship Id="rId1" Type="http://schemas.openxmlformats.org/officeDocument/2006/relationships/slideLayout" Target="../slideLayouts/slideLayout18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9E159384-D0D6-8A4D-2B54-BC05CFCF3315}"/>
              </a:ext>
            </a:extLst>
          </p:cNvPr>
          <p:cNvSpPr>
            <a:spLocks noGrp="1"/>
          </p:cNvSpPr>
          <p:nvPr>
            <p:ph type="body" sz="quarter" idx="14"/>
          </p:nvPr>
        </p:nvSpPr>
        <p:spPr>
          <a:xfrm>
            <a:off x="369268" y="1571210"/>
            <a:ext cx="7517432" cy="1009974"/>
          </a:xfrm>
        </p:spPr>
        <p:txBody>
          <a:bodyPr vert="horz" lIns="91440" tIns="45720" rIns="91440" bIns="45720" rtlCol="0" anchor="t">
            <a:normAutofit/>
          </a:bodyPr>
          <a:lstStyle/>
          <a:p>
            <a:r>
              <a:rPr lang="en-US" sz="2400" dirty="0">
                <a:latin typeface="Aptos Black"/>
              </a:rPr>
              <a:t>Merriam “Game On” Community Meeting</a:t>
            </a:r>
            <a:br>
              <a:rPr lang="en-US" sz="2400" dirty="0">
                <a:latin typeface="Aptos Black"/>
              </a:rPr>
            </a:br>
            <a:r>
              <a:rPr lang="en-US" sz="1800" b="1" dirty="0">
                <a:latin typeface="Aptos"/>
              </a:rPr>
              <a:t>April 29, 2026 </a:t>
            </a:r>
            <a:endParaRPr lang="en-US" dirty="0"/>
          </a:p>
        </p:txBody>
      </p:sp>
      <p:sp>
        <p:nvSpPr>
          <p:cNvPr id="4" name="Text Placeholder 3">
            <a:extLst>
              <a:ext uri="{FF2B5EF4-FFF2-40B4-BE49-F238E27FC236}">
                <a16:creationId xmlns:a16="http://schemas.microsoft.com/office/drawing/2014/main" id="{9B671392-5B9B-BC38-16C7-29FA7014DDA3}"/>
              </a:ext>
            </a:extLst>
          </p:cNvPr>
          <p:cNvSpPr>
            <a:spLocks noGrp="1"/>
          </p:cNvSpPr>
          <p:nvPr>
            <p:ph type="body" sz="quarter" idx="15"/>
          </p:nvPr>
        </p:nvSpPr>
        <p:spPr>
          <a:xfrm>
            <a:off x="342899" y="-538390"/>
            <a:ext cx="9344439" cy="2109600"/>
          </a:xfrm>
        </p:spPr>
        <p:txBody>
          <a:bodyPr>
            <a:normAutofit/>
          </a:bodyPr>
          <a:lstStyle/>
          <a:p>
            <a:r>
              <a:rPr lang="en-US" sz="4400">
                <a:latin typeface="Aptos Black"/>
              </a:rPr>
              <a:t>Ready to welcome the world</a:t>
            </a:r>
          </a:p>
        </p:txBody>
      </p:sp>
    </p:spTree>
    <p:extLst>
      <p:ext uri="{BB962C8B-B14F-4D97-AF65-F5344CB8AC3E}">
        <p14:creationId xmlns:p14="http://schemas.microsoft.com/office/powerpoint/2010/main" val="417332730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7DDC8466-3311-7D72-042E-E947A4115764}"/>
              </a:ext>
            </a:extLst>
          </p:cNvPr>
          <p:cNvSpPr/>
          <p:nvPr/>
        </p:nvSpPr>
        <p:spPr>
          <a:xfrm>
            <a:off x="11049000" y="163284"/>
            <a:ext cx="1034142" cy="1156607"/>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KCFanFest_Social_v6">
            <a:hlinkClick r:id="" action="ppaction://media"/>
            <a:extLst>
              <a:ext uri="{FF2B5EF4-FFF2-40B4-BE49-F238E27FC236}">
                <a16:creationId xmlns:a16="http://schemas.microsoft.com/office/drawing/2014/main" id="{E78B5E3D-978B-4503-82CD-B0927C5482B1}"/>
              </a:ext>
            </a:extLst>
          </p:cNvPr>
          <p:cNvPicPr>
            <a:picLocks noChangeAspect="1"/>
          </p:cNvPicPr>
          <p:nvPr>
            <a:videoFile r:link="rId2"/>
            <p:extLst>
              <p:ext uri="{DAA4B4D4-6D71-4841-9C94-3DE7FCFB9230}">
                <p14:media xmlns:p14="http://schemas.microsoft.com/office/powerpoint/2010/main" r:embed="rId1"/>
              </p:ext>
            </p:extLst>
          </p:nvPr>
        </p:nvPicPr>
        <p:blipFill>
          <a:blip r:embed="rId6"/>
          <a:stretch>
            <a:fillRect/>
          </a:stretch>
        </p:blipFill>
        <p:spPr>
          <a:xfrm>
            <a:off x="-226" y="168"/>
            <a:ext cx="12194957" cy="6884631"/>
          </a:xfrm>
          <a:prstGeom prst="rect">
            <a:avLst/>
          </a:prstGeom>
        </p:spPr>
      </p:pic>
    </p:spTree>
    <p:extLst>
      <p:ext uri="{BB962C8B-B14F-4D97-AF65-F5344CB8AC3E}">
        <p14:creationId xmlns:p14="http://schemas.microsoft.com/office/powerpoint/2010/main" val="5750110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0100"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extLst>
    <p:ext uri="{6950BFC3-D8DA-4A85-94F7-54DA5524770B}">
      <p188:commentRel xmlns:p188="http://schemas.microsoft.com/office/powerpoint/2018/8/main" r:id="rId5"/>
    </p:ext>
  </p:extLs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F7880D9-E5B9-CF59-A18C-7AD19A2566EA}"/>
            </a:ext>
          </a:extLst>
        </p:cNvPr>
        <p:cNvGrpSpPr/>
        <p:nvPr/>
      </p:nvGrpSpPr>
      <p:grpSpPr>
        <a:xfrm>
          <a:off x="0" y="0"/>
          <a:ext cx="0" cy="0"/>
          <a:chOff x="0" y="0"/>
          <a:chExt cx="0" cy="0"/>
        </a:xfrm>
      </p:grpSpPr>
      <p:sp>
        <p:nvSpPr>
          <p:cNvPr id="2" name="Text Placeholder 1">
            <a:extLst>
              <a:ext uri="{FF2B5EF4-FFF2-40B4-BE49-F238E27FC236}">
                <a16:creationId xmlns:a16="http://schemas.microsoft.com/office/drawing/2014/main" id="{41AD8984-68BB-9321-89E7-F79A92C65988}"/>
              </a:ext>
            </a:extLst>
          </p:cNvPr>
          <p:cNvSpPr>
            <a:spLocks noGrp="1"/>
          </p:cNvSpPr>
          <p:nvPr>
            <p:ph type="body" sz="quarter" idx="12"/>
          </p:nvPr>
        </p:nvSpPr>
        <p:spPr/>
        <p:txBody>
          <a:bodyPr vert="horz" lIns="91440" tIns="45720" rIns="91440" bIns="45720" rtlCol="0" anchor="t">
            <a:noAutofit/>
          </a:bodyPr>
          <a:lstStyle/>
          <a:p>
            <a:r>
              <a:rPr lang="en-US" dirty="0">
                <a:latin typeface="Aptos Black"/>
              </a:rPr>
              <a:t>43</a:t>
            </a:r>
            <a:endParaRPr lang="en-US" dirty="0"/>
          </a:p>
        </p:txBody>
      </p:sp>
    </p:spTree>
    <p:extLst>
      <p:ext uri="{BB962C8B-B14F-4D97-AF65-F5344CB8AC3E}">
        <p14:creationId xmlns:p14="http://schemas.microsoft.com/office/powerpoint/2010/main" val="101864224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B0C75AAC-C62B-3C6E-7052-1B1D8BDC7C54}"/>
              </a:ext>
            </a:extLst>
          </p:cNvPr>
          <p:cNvSpPr txBox="1"/>
          <p:nvPr/>
        </p:nvSpPr>
        <p:spPr>
          <a:xfrm>
            <a:off x="519876" y="4921712"/>
            <a:ext cx="3306888" cy="769441"/>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200" b="1" i="0" u="none" strike="noStrike" kern="1200" cap="none" spc="0" normalizeH="0" baseline="0" noProof="0">
                <a:ln>
                  <a:noFill/>
                </a:ln>
                <a:solidFill>
                  <a:srgbClr val="FFFFFF"/>
                </a:solidFill>
                <a:effectLst/>
                <a:uLnTx/>
                <a:uFillTx/>
                <a:latin typeface="Aptos Black" panose="020B0004020202020204" pitchFamily="34" charset="0"/>
                <a:ea typeface="+mn-ea"/>
                <a:cs typeface="+mn-cs"/>
              </a:rPr>
              <a:t>SOCCER CAPITAL </a:t>
            </a:r>
            <a:br>
              <a:rPr kumimoji="0" lang="en-US" sz="2200" b="1" i="0" u="none" strike="noStrike" kern="1200" cap="none" spc="0" normalizeH="0" baseline="0" noProof="0">
                <a:ln>
                  <a:noFill/>
                </a:ln>
                <a:solidFill>
                  <a:srgbClr val="FFFFFF"/>
                </a:solidFill>
                <a:effectLst/>
                <a:uLnTx/>
                <a:uFillTx/>
                <a:latin typeface="Aptos Black" panose="020B0004020202020204" pitchFamily="34" charset="0"/>
                <a:ea typeface="+mn-ea"/>
                <a:cs typeface="+mn-cs"/>
              </a:rPr>
            </a:br>
            <a:r>
              <a:rPr kumimoji="0" lang="en-US" sz="2200" b="1" i="0" u="none" strike="noStrike" kern="1200" cap="none" spc="0" normalizeH="0" baseline="0" noProof="0">
                <a:ln>
                  <a:noFill/>
                </a:ln>
                <a:solidFill>
                  <a:srgbClr val="FFFFFF"/>
                </a:solidFill>
                <a:effectLst/>
                <a:uLnTx/>
                <a:uFillTx/>
                <a:latin typeface="Aptos Black" panose="020B0004020202020204" pitchFamily="34" charset="0"/>
                <a:ea typeface="+mn-ea"/>
                <a:cs typeface="+mn-cs"/>
              </a:rPr>
              <a:t>OF AMERICA®</a:t>
            </a:r>
          </a:p>
        </p:txBody>
      </p:sp>
      <p:sp>
        <p:nvSpPr>
          <p:cNvPr id="4" name="TextBox 3">
            <a:extLst>
              <a:ext uri="{FF2B5EF4-FFF2-40B4-BE49-F238E27FC236}">
                <a16:creationId xmlns:a16="http://schemas.microsoft.com/office/drawing/2014/main" id="{0AB25211-33FA-4FB9-B497-B59FA40D20F7}"/>
              </a:ext>
            </a:extLst>
          </p:cNvPr>
          <p:cNvSpPr txBox="1"/>
          <p:nvPr/>
        </p:nvSpPr>
        <p:spPr>
          <a:xfrm>
            <a:off x="8365232" y="4921711"/>
            <a:ext cx="3306888" cy="769441"/>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200" b="1" i="0" u="none" strike="noStrike" kern="1200" cap="none" spc="0" normalizeH="0" baseline="0" noProof="0">
                <a:ln>
                  <a:noFill/>
                </a:ln>
                <a:solidFill>
                  <a:srgbClr val="FFFFFF"/>
                </a:solidFill>
                <a:effectLst/>
                <a:uLnTx/>
                <a:uFillTx/>
                <a:latin typeface="Aptos Black" panose="020B0004020202020204" pitchFamily="34" charset="0"/>
                <a:ea typeface="+mn-ea"/>
                <a:cs typeface="+mn-cs"/>
              </a:rPr>
              <a:t>READY TO WELCOME</a:t>
            </a:r>
            <a:br>
              <a:rPr kumimoji="0" lang="en-US" sz="2200" b="1" i="0" u="none" strike="noStrike" kern="1200" cap="none" spc="0" normalizeH="0" baseline="0" noProof="0">
                <a:ln>
                  <a:noFill/>
                </a:ln>
                <a:solidFill>
                  <a:srgbClr val="FFFFFF"/>
                </a:solidFill>
                <a:effectLst/>
                <a:uLnTx/>
                <a:uFillTx/>
                <a:latin typeface="Aptos Black" panose="020B0004020202020204" pitchFamily="34" charset="0"/>
                <a:ea typeface="+mn-ea"/>
                <a:cs typeface="+mn-cs"/>
              </a:rPr>
            </a:br>
            <a:r>
              <a:rPr kumimoji="0" lang="en-US" sz="2200" b="1" i="0" u="none" strike="noStrike" kern="1200" cap="none" spc="0" normalizeH="0" baseline="0" noProof="0">
                <a:ln>
                  <a:noFill/>
                </a:ln>
                <a:solidFill>
                  <a:srgbClr val="FFFFFF"/>
                </a:solidFill>
                <a:effectLst/>
                <a:uLnTx/>
                <a:uFillTx/>
                <a:latin typeface="Aptos Black" panose="020B0004020202020204" pitchFamily="34" charset="0"/>
                <a:ea typeface="+mn-ea"/>
                <a:cs typeface="+mn-cs"/>
              </a:rPr>
              <a:t>THE WORLD</a:t>
            </a:r>
          </a:p>
        </p:txBody>
      </p:sp>
      <p:pic>
        <p:nvPicPr>
          <p:cNvPr id="6" name="Picture 5">
            <a:extLst>
              <a:ext uri="{FF2B5EF4-FFF2-40B4-BE49-F238E27FC236}">
                <a16:creationId xmlns:a16="http://schemas.microsoft.com/office/drawing/2014/main" id="{8C05FF9E-9E19-B336-6A6F-DFAADDA433CE}"/>
              </a:ext>
            </a:extLst>
          </p:cNvPr>
          <p:cNvPicPr>
            <a:picLocks noChangeAspect="1"/>
          </p:cNvPicPr>
          <p:nvPr/>
        </p:nvPicPr>
        <p:blipFill>
          <a:blip r:embed="rId2"/>
          <a:srcRect l="9459" t="5013" r="9045" b="1663"/>
          <a:stretch>
            <a:fillRect/>
          </a:stretch>
        </p:blipFill>
        <p:spPr>
          <a:xfrm>
            <a:off x="8365232" y="2736762"/>
            <a:ext cx="3306888" cy="2130086"/>
          </a:xfrm>
          <a:prstGeom prst="roundRect">
            <a:avLst/>
          </a:prstGeom>
          <a:noFill/>
          <a:ln w="12700">
            <a:solidFill>
              <a:schemeClr val="accent1"/>
            </a:solidFill>
          </a:ln>
        </p:spPr>
      </p:pic>
      <p:sp>
        <p:nvSpPr>
          <p:cNvPr id="7" name="TextBox 6">
            <a:extLst>
              <a:ext uri="{FF2B5EF4-FFF2-40B4-BE49-F238E27FC236}">
                <a16:creationId xmlns:a16="http://schemas.microsoft.com/office/drawing/2014/main" id="{3C3EE99E-07E4-510D-1193-4602BED1B481}"/>
              </a:ext>
            </a:extLst>
          </p:cNvPr>
          <p:cNvSpPr txBox="1"/>
          <p:nvPr/>
        </p:nvSpPr>
        <p:spPr>
          <a:xfrm>
            <a:off x="4442554" y="4921711"/>
            <a:ext cx="3306888" cy="769441"/>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200" b="1" i="0" u="none" strike="noStrike" kern="1200" cap="none" spc="0" normalizeH="0" baseline="0" noProof="0">
                <a:ln>
                  <a:noFill/>
                </a:ln>
                <a:solidFill>
                  <a:srgbClr val="FFFFFF"/>
                </a:solidFill>
                <a:effectLst/>
                <a:uLnTx/>
                <a:uFillTx/>
                <a:latin typeface="Aptos Black" panose="020B0004020202020204" pitchFamily="34" charset="0"/>
                <a:ea typeface="+mn-ea"/>
                <a:cs typeface="+mn-cs"/>
              </a:rPr>
              <a:t>UNIFIED, ORGANIZED </a:t>
            </a:r>
            <a:br>
              <a:rPr kumimoji="0" lang="en-US" sz="2200" b="1" i="0" u="none" strike="noStrike" kern="1200" cap="none" spc="0" normalizeH="0" baseline="0" noProof="0">
                <a:ln>
                  <a:noFill/>
                </a:ln>
                <a:solidFill>
                  <a:srgbClr val="FFFFFF"/>
                </a:solidFill>
                <a:effectLst/>
                <a:uLnTx/>
                <a:uFillTx/>
                <a:latin typeface="Aptos Black" panose="020B0004020202020204" pitchFamily="34" charset="0"/>
                <a:ea typeface="+mn-ea"/>
                <a:cs typeface="+mn-cs"/>
              </a:rPr>
            </a:br>
            <a:r>
              <a:rPr kumimoji="0" lang="en-US" sz="2200" b="1" i="0" u="none" strike="noStrike" kern="1200" cap="none" spc="0" normalizeH="0" baseline="0" noProof="0">
                <a:ln>
                  <a:noFill/>
                </a:ln>
                <a:solidFill>
                  <a:srgbClr val="FFFFFF"/>
                </a:solidFill>
                <a:effectLst/>
                <a:uLnTx/>
                <a:uFillTx/>
                <a:latin typeface="Aptos Black" panose="020B0004020202020204" pitchFamily="34" charset="0"/>
                <a:ea typeface="+mn-ea"/>
                <a:cs typeface="+mn-cs"/>
              </a:rPr>
              <a:t>&amp; INVESTED</a:t>
            </a:r>
          </a:p>
        </p:txBody>
      </p:sp>
      <p:pic>
        <p:nvPicPr>
          <p:cNvPr id="8" name="Picture 4">
            <a:extLst>
              <a:ext uri="{FF2B5EF4-FFF2-40B4-BE49-F238E27FC236}">
                <a16:creationId xmlns:a16="http://schemas.microsoft.com/office/drawing/2014/main" id="{9A24E791-E2F1-BF7D-A032-804EA177FBB0}"/>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31994" b="3592"/>
          <a:stretch>
            <a:fillRect/>
          </a:stretch>
        </p:blipFill>
        <p:spPr bwMode="auto">
          <a:xfrm>
            <a:off x="4442554" y="2736762"/>
            <a:ext cx="3306888" cy="2130086"/>
          </a:xfrm>
          <a:prstGeom prst="roundRect">
            <a:avLst/>
          </a:prstGeom>
          <a:noFill/>
          <a:ln w="12700">
            <a:solidFill>
              <a:schemeClr val="accent1"/>
            </a:solidFill>
          </a:ln>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457C279A-6A81-5BB4-0ADC-13841CCA4247}"/>
              </a:ext>
            </a:extLst>
          </p:cNvPr>
          <p:cNvSpPr txBox="1"/>
          <p:nvPr/>
        </p:nvSpPr>
        <p:spPr>
          <a:xfrm>
            <a:off x="1159610" y="1363551"/>
            <a:ext cx="9819800" cy="95410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1" u="none" strike="noStrike" kern="1200" cap="none" spc="0" normalizeH="0" baseline="0" noProof="0">
                <a:ln>
                  <a:noFill/>
                </a:ln>
                <a:solidFill>
                  <a:srgbClr val="FFFF00"/>
                </a:solidFill>
                <a:effectLst/>
                <a:uLnTx/>
                <a:uFillTx/>
                <a:latin typeface="Aptos" panose="02110004020202020204"/>
                <a:ea typeface="+mn-ea"/>
                <a:cs typeface="+mn-cs"/>
              </a:rPr>
              <a:t>Winning was about more than stadium capacity – </a:t>
            </a:r>
            <a:br>
              <a:rPr kumimoji="0" lang="en-US" sz="2800" b="0" i="1" u="none" strike="noStrike" kern="1200" cap="none" spc="0" normalizeH="0" baseline="0" noProof="0">
                <a:ln>
                  <a:noFill/>
                </a:ln>
                <a:solidFill>
                  <a:srgbClr val="FFFF00"/>
                </a:solidFill>
                <a:effectLst/>
                <a:uLnTx/>
                <a:uFillTx/>
                <a:latin typeface="Aptos" panose="02110004020202020204"/>
                <a:ea typeface="+mn-ea"/>
                <a:cs typeface="+mn-cs"/>
              </a:rPr>
            </a:br>
            <a:r>
              <a:rPr kumimoji="0" lang="en-US" sz="2800" b="0" i="1" u="none" strike="noStrike" kern="1200" cap="none" spc="0" normalizeH="0" baseline="0" noProof="0">
                <a:ln>
                  <a:noFill/>
                </a:ln>
                <a:solidFill>
                  <a:srgbClr val="FFFF00"/>
                </a:solidFill>
                <a:effectLst/>
                <a:uLnTx/>
                <a:uFillTx/>
                <a:latin typeface="Aptos" panose="02110004020202020204"/>
                <a:ea typeface="+mn-ea"/>
                <a:cs typeface="+mn-cs"/>
              </a:rPr>
              <a:t>it was about showing the world how </a:t>
            </a:r>
            <a:r>
              <a:rPr kumimoji="0" lang="en-US" sz="2800" b="1" i="1" u="none" strike="noStrike" kern="1200" cap="none" spc="0" normalizeH="0" baseline="0" noProof="0">
                <a:ln>
                  <a:noFill/>
                </a:ln>
                <a:solidFill>
                  <a:srgbClr val="FFFF00"/>
                </a:solidFill>
                <a:effectLst/>
                <a:uLnTx/>
                <a:uFillTx/>
                <a:latin typeface="Aptos" panose="02110004020202020204"/>
                <a:ea typeface="+mn-ea"/>
                <a:cs typeface="+mn-cs"/>
              </a:rPr>
              <a:t>KC shows up</a:t>
            </a:r>
            <a:r>
              <a:rPr kumimoji="0" lang="en-US" sz="2800" b="0" i="1" u="none" strike="noStrike" kern="1200" cap="none" spc="0" normalizeH="0" baseline="0" noProof="0">
                <a:ln>
                  <a:noFill/>
                </a:ln>
                <a:solidFill>
                  <a:srgbClr val="FFFF00"/>
                </a:solidFill>
                <a:effectLst/>
                <a:uLnTx/>
                <a:uFillTx/>
                <a:latin typeface="Aptos" panose="02110004020202020204"/>
                <a:ea typeface="+mn-ea"/>
                <a:cs typeface="+mn-cs"/>
              </a:rPr>
              <a:t>.</a:t>
            </a:r>
          </a:p>
        </p:txBody>
      </p:sp>
      <p:pic>
        <p:nvPicPr>
          <p:cNvPr id="10" name="Picture 9">
            <a:extLst>
              <a:ext uri="{FF2B5EF4-FFF2-40B4-BE49-F238E27FC236}">
                <a16:creationId xmlns:a16="http://schemas.microsoft.com/office/drawing/2014/main" id="{6B38BD73-EE13-9FFE-49AD-5E5749E8BA60}"/>
              </a:ext>
            </a:extLst>
          </p:cNvPr>
          <p:cNvPicPr>
            <a:picLocks noChangeAspect="1"/>
          </p:cNvPicPr>
          <p:nvPr/>
        </p:nvPicPr>
        <p:blipFill>
          <a:blip r:embed="rId4">
            <a:extLst>
              <a:ext uri="{28A0092B-C50C-407E-A947-70E740481C1C}">
                <a14:useLocalDpi xmlns:a14="http://schemas.microsoft.com/office/drawing/2010/main" val="0"/>
              </a:ext>
            </a:extLst>
          </a:blip>
          <a:srcRect l="15" r="15"/>
          <a:stretch/>
        </p:blipFill>
        <p:spPr>
          <a:xfrm>
            <a:off x="708756" y="2736762"/>
            <a:ext cx="3306887" cy="2205245"/>
          </a:xfrm>
          <a:prstGeom prst="roundRect">
            <a:avLst/>
          </a:prstGeom>
        </p:spPr>
      </p:pic>
      <p:sp>
        <p:nvSpPr>
          <p:cNvPr id="11" name="Title 1">
            <a:extLst>
              <a:ext uri="{FF2B5EF4-FFF2-40B4-BE49-F238E27FC236}">
                <a16:creationId xmlns:a16="http://schemas.microsoft.com/office/drawing/2014/main" id="{1E18B558-F881-153A-DCC2-4C863F6393B0}"/>
              </a:ext>
            </a:extLst>
          </p:cNvPr>
          <p:cNvSpPr txBox="1">
            <a:spLocks/>
          </p:cNvSpPr>
          <p:nvPr/>
        </p:nvSpPr>
        <p:spPr>
          <a:xfrm>
            <a:off x="618117" y="392190"/>
            <a:ext cx="11108166" cy="798323"/>
          </a:xfrm>
          <a:prstGeom prst="rect">
            <a:avLst/>
          </a:prstGeom>
        </p:spPr>
        <p:txBody>
          <a:bodyPr vert="horz" lIns="91440" tIns="45720" rIns="91440" bIns="45720" rtlCol="0" anchor="b">
            <a:noAutofit/>
          </a:bodyPr>
          <a:lstStyle>
            <a:lvl1pPr algn="l" defTabSz="914400" rtl="0" eaLnBrk="1" latinLnBrk="0" hangingPunct="1">
              <a:lnSpc>
                <a:spcPct val="90000"/>
              </a:lnSpc>
              <a:spcBef>
                <a:spcPct val="0"/>
              </a:spcBef>
              <a:buNone/>
              <a:defRPr sz="3600" b="1" i="0" kern="1200" cap="all" baseline="0">
                <a:solidFill>
                  <a:schemeClr val="accent1"/>
                </a:solidFill>
                <a:latin typeface="Aptos Black" panose="020B0004020202020204" pitchFamily="34" charset="0"/>
                <a:ea typeface="+mj-ea"/>
                <a:cs typeface="+mj-cs"/>
              </a:defRPr>
            </a:lvl1pPr>
          </a:lstStyle>
          <a:p>
            <a:pPr marL="0" marR="0" lvl="0" indent="0" algn="ctr" defTabSz="914400" rtl="0" eaLnBrk="1" fontAlgn="auto" latinLnBrk="0" hangingPunct="1">
              <a:lnSpc>
                <a:spcPct val="90000"/>
              </a:lnSpc>
              <a:spcBef>
                <a:spcPct val="0"/>
              </a:spcBef>
              <a:spcAft>
                <a:spcPts val="0"/>
              </a:spcAft>
              <a:buClrTx/>
              <a:buSzTx/>
              <a:buFontTx/>
              <a:buNone/>
              <a:tabLst/>
              <a:defRPr/>
            </a:pPr>
            <a:r>
              <a:rPr kumimoji="0" lang="en-US" sz="3600" b="1" i="0" u="none" strike="noStrike" kern="1200" cap="all" spc="0" normalizeH="0" baseline="0" noProof="0">
                <a:ln>
                  <a:noFill/>
                </a:ln>
                <a:solidFill>
                  <a:srgbClr val="FFFFFF"/>
                </a:solidFill>
                <a:effectLst/>
                <a:uLnTx/>
                <a:uFillTx/>
                <a:latin typeface="Aptos Black" panose="020B0004020202020204" pitchFamily="34" charset="0"/>
                <a:ea typeface="+mj-ea"/>
                <a:cs typeface="+mj-cs"/>
              </a:rPr>
              <a:t>The smallest host city delivers big</a:t>
            </a:r>
          </a:p>
        </p:txBody>
      </p:sp>
    </p:spTree>
    <p:extLst>
      <p:ext uri="{BB962C8B-B14F-4D97-AF65-F5344CB8AC3E}">
        <p14:creationId xmlns:p14="http://schemas.microsoft.com/office/powerpoint/2010/main" val="167857775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DE34DDF-DBFF-E878-D971-516E8B7B5A69}"/>
            </a:ext>
          </a:extLst>
        </p:cNvPr>
        <p:cNvGrpSpPr/>
        <p:nvPr/>
      </p:nvGrpSpPr>
      <p:grpSpPr>
        <a:xfrm>
          <a:off x="0" y="0"/>
          <a:ext cx="0" cy="0"/>
          <a:chOff x="0" y="0"/>
          <a:chExt cx="0" cy="0"/>
        </a:xfrm>
      </p:grpSpPr>
      <p:sp>
        <p:nvSpPr>
          <p:cNvPr id="3" name="Title 4">
            <a:extLst>
              <a:ext uri="{FF2B5EF4-FFF2-40B4-BE49-F238E27FC236}">
                <a16:creationId xmlns:a16="http://schemas.microsoft.com/office/drawing/2014/main" id="{526F6AA0-D4E6-D92C-994B-C7C013E4C677}"/>
              </a:ext>
            </a:extLst>
          </p:cNvPr>
          <p:cNvSpPr txBox="1">
            <a:spLocks/>
          </p:cNvSpPr>
          <p:nvPr/>
        </p:nvSpPr>
        <p:spPr>
          <a:xfrm>
            <a:off x="381000" y="381000"/>
            <a:ext cx="9448800" cy="680384"/>
          </a:xfrm>
          <a:prstGeom prst="rect">
            <a:avLst/>
          </a:prstGeom>
        </p:spPr>
        <p:txBody>
          <a:bodyPr/>
          <a:lstStyle>
            <a:lvl1pPr algn="l" defTabSz="914400" rtl="0" eaLnBrk="1" latinLnBrk="0" hangingPunct="1">
              <a:lnSpc>
                <a:spcPct val="90000"/>
              </a:lnSpc>
              <a:spcBef>
                <a:spcPct val="0"/>
              </a:spcBef>
              <a:buNone/>
              <a:defRPr sz="3600" b="1" i="0" kern="1200" cap="all" baseline="0">
                <a:solidFill>
                  <a:schemeClr val="accent1"/>
                </a:solidFill>
                <a:latin typeface="Aptos Black" panose="020B0004020202020204" pitchFamily="34" charset="0"/>
                <a:ea typeface="+mj-ea"/>
                <a:cs typeface="+mj-cs"/>
              </a:defRPr>
            </a:lvl1pPr>
          </a:lstStyle>
          <a:p>
            <a:pPr marL="0" marR="0" lvl="0" indent="0" algn="l" defTabSz="914400" rtl="0" eaLnBrk="1" fontAlgn="auto" latinLnBrk="0" hangingPunct="1">
              <a:lnSpc>
                <a:spcPct val="90000"/>
              </a:lnSpc>
              <a:spcBef>
                <a:spcPct val="0"/>
              </a:spcBef>
              <a:spcAft>
                <a:spcPts val="0"/>
              </a:spcAft>
              <a:buClrTx/>
              <a:buSzTx/>
              <a:buFontTx/>
              <a:buNone/>
              <a:tabLst/>
              <a:defRPr/>
            </a:pPr>
            <a:r>
              <a:rPr kumimoji="0" lang="en-US" sz="3200" b="1" i="0" u="none" strike="noStrike" kern="1200" cap="all" spc="0" normalizeH="0" baseline="0" noProof="0">
                <a:ln>
                  <a:noFill/>
                </a:ln>
                <a:solidFill>
                  <a:srgbClr val="1A237E"/>
                </a:solidFill>
                <a:effectLst/>
                <a:uLnTx/>
                <a:uFillTx/>
                <a:latin typeface="Aptos Black" panose="020B0004020202020204" pitchFamily="34" charset="0"/>
                <a:ea typeface="+mj-ea"/>
                <a:cs typeface="+mj-cs"/>
              </a:rPr>
              <a:t>LOCATION</a:t>
            </a:r>
          </a:p>
        </p:txBody>
      </p:sp>
      <p:sp>
        <p:nvSpPr>
          <p:cNvPr id="15" name="TextBox 14">
            <a:extLst>
              <a:ext uri="{FF2B5EF4-FFF2-40B4-BE49-F238E27FC236}">
                <a16:creationId xmlns:a16="http://schemas.microsoft.com/office/drawing/2014/main" id="{5092D4E5-7864-A905-4984-A5B56E0CBE03}"/>
              </a:ext>
            </a:extLst>
          </p:cNvPr>
          <p:cNvSpPr txBox="1"/>
          <p:nvPr/>
        </p:nvSpPr>
        <p:spPr>
          <a:xfrm>
            <a:off x="-190500" y="381000"/>
            <a:ext cx="12420600" cy="646331"/>
          </a:xfrm>
          <a:prstGeom prst="rect">
            <a:avLst/>
          </a:prstGeom>
          <a:noFill/>
        </p:spPr>
        <p:txBody>
          <a:bodyPr wrap="square" lIns="91440" tIns="45720" rIns="91440" bIns="45720" anchor="t">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600" b="1" i="0" u="none" strike="noStrike" kern="1200" cap="all" spc="0" normalizeH="0" baseline="0" noProof="0">
                <a:ln>
                  <a:noFill/>
                </a:ln>
                <a:solidFill>
                  <a:srgbClr val="FFFF00"/>
                </a:solidFill>
                <a:effectLst/>
                <a:uLnTx/>
                <a:uFillTx/>
                <a:latin typeface="Aptos Black"/>
                <a:ea typeface="+mn-ea"/>
                <a:cs typeface="+mn-cs"/>
              </a:rPr>
              <a:t>TEAM BASE CAMP CAPITAL of the </a:t>
            </a:r>
            <a:r>
              <a:rPr kumimoji="0" lang="en-US" sz="3600" b="1" i="0" u="none" strike="noStrike" kern="1200" cap="all" spc="0" normalizeH="0" baseline="0" noProof="0" err="1">
                <a:ln>
                  <a:noFill/>
                </a:ln>
                <a:solidFill>
                  <a:srgbClr val="FFFF00"/>
                </a:solidFill>
                <a:effectLst/>
                <a:uLnTx/>
                <a:uFillTx/>
                <a:latin typeface="Aptos Black"/>
                <a:ea typeface="+mn-ea"/>
                <a:cs typeface="+mn-cs"/>
              </a:rPr>
              <a:t>worLd</a:t>
            </a:r>
            <a:endParaRPr kumimoji="0" lang="en-US" sz="3600" b="1" i="0" u="none" strike="noStrike" kern="1200" cap="all" spc="0" normalizeH="0" baseline="0" noProof="0">
              <a:ln>
                <a:noFill/>
              </a:ln>
              <a:solidFill>
                <a:srgbClr val="FFFF00"/>
              </a:solidFill>
              <a:effectLst/>
              <a:uLnTx/>
              <a:uFillTx/>
              <a:latin typeface="Aptos Black"/>
              <a:ea typeface="+mn-ea"/>
              <a:cs typeface="+mn-cs"/>
            </a:endParaRPr>
          </a:p>
        </p:txBody>
      </p:sp>
      <p:pic>
        <p:nvPicPr>
          <p:cNvPr id="1026" name="Picture 2">
            <a:extLst>
              <a:ext uri="{FF2B5EF4-FFF2-40B4-BE49-F238E27FC236}">
                <a16:creationId xmlns:a16="http://schemas.microsoft.com/office/drawing/2014/main" id="{F244D7A6-E824-9860-0586-2A4E38990EA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2264" y="1733547"/>
            <a:ext cx="2742788" cy="3428485"/>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a:extLst>
              <a:ext uri="{FF2B5EF4-FFF2-40B4-BE49-F238E27FC236}">
                <a16:creationId xmlns:a16="http://schemas.microsoft.com/office/drawing/2014/main" id="{87A5FC60-C6D7-7641-E804-7D04BAB4A95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082726" y="1714757"/>
            <a:ext cx="2742788" cy="3428485"/>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a:extLst>
              <a:ext uri="{FF2B5EF4-FFF2-40B4-BE49-F238E27FC236}">
                <a16:creationId xmlns:a16="http://schemas.microsoft.com/office/drawing/2014/main" id="{C9B86026-7F96-4543-530E-3DA04F6DAFA0}"/>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008097" y="1733547"/>
            <a:ext cx="2759091" cy="3448864"/>
          </a:xfrm>
          <a:prstGeom prst="rect">
            <a:avLst/>
          </a:prstGeom>
          <a:noFill/>
          <a:extLst>
            <a:ext uri="{909E8E84-426E-40DD-AFC4-6F175D3DCCD1}">
              <a14:hiddenFill xmlns:a14="http://schemas.microsoft.com/office/drawing/2010/main">
                <a:solidFill>
                  <a:srgbClr val="FFFFFF"/>
                </a:solidFill>
              </a14:hiddenFill>
            </a:ext>
          </a:extLst>
        </p:spPr>
      </p:pic>
      <p:pic>
        <p:nvPicPr>
          <p:cNvPr id="2" name="Picture 2">
            <a:extLst>
              <a:ext uri="{FF2B5EF4-FFF2-40B4-BE49-F238E27FC236}">
                <a16:creationId xmlns:a16="http://schemas.microsoft.com/office/drawing/2014/main" id="{1F47B6BB-4548-15B8-1999-C47D6348DB2A}"/>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8918559" y="1733547"/>
            <a:ext cx="2759091" cy="344886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237724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E1FD55A-26F1-A6C5-E0F8-086A62CAEC36}"/>
            </a:ext>
          </a:extLst>
        </p:cNvPr>
        <p:cNvGrpSpPr/>
        <p:nvPr/>
      </p:nvGrpSpPr>
      <p:grpSpPr>
        <a:xfrm>
          <a:off x="0" y="0"/>
          <a:ext cx="0" cy="0"/>
          <a:chOff x="0" y="0"/>
          <a:chExt cx="0" cy="0"/>
        </a:xfrm>
      </p:grpSpPr>
      <p:sp>
        <p:nvSpPr>
          <p:cNvPr id="6" name="Title 1">
            <a:extLst>
              <a:ext uri="{FF2B5EF4-FFF2-40B4-BE49-F238E27FC236}">
                <a16:creationId xmlns:a16="http://schemas.microsoft.com/office/drawing/2014/main" id="{743A4947-5C81-45F6-392D-982795DF922B}"/>
              </a:ext>
            </a:extLst>
          </p:cNvPr>
          <p:cNvSpPr txBox="1">
            <a:spLocks/>
          </p:cNvSpPr>
          <p:nvPr/>
        </p:nvSpPr>
        <p:spPr>
          <a:xfrm>
            <a:off x="1434767" y="382056"/>
            <a:ext cx="9410700" cy="685800"/>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3600" b="1" i="0" kern="1200" cap="all" baseline="0">
                <a:solidFill>
                  <a:schemeClr val="accent1"/>
                </a:solidFill>
                <a:latin typeface="Aptos Black" panose="020B0004020202020204" pitchFamily="34" charset="0"/>
                <a:ea typeface="+mj-ea"/>
                <a:cs typeface="+mj-cs"/>
              </a:defRPr>
            </a:lvl1pPr>
          </a:lstStyle>
          <a:p>
            <a:pPr marL="0" marR="0" lvl="0" indent="0" algn="ctr" defTabSz="914400" rtl="0" eaLnBrk="1" fontAlgn="auto" latinLnBrk="0" hangingPunct="1">
              <a:lnSpc>
                <a:spcPct val="90000"/>
              </a:lnSpc>
              <a:spcBef>
                <a:spcPct val="0"/>
              </a:spcBef>
              <a:spcAft>
                <a:spcPts val="0"/>
              </a:spcAft>
              <a:buClrTx/>
              <a:buSzTx/>
              <a:buFontTx/>
              <a:buNone/>
              <a:tabLst/>
              <a:defRPr/>
            </a:pPr>
            <a:r>
              <a:rPr kumimoji="0" lang="en-US" sz="3600" b="1" i="0" u="none" strike="noStrike" kern="1200" cap="all" spc="0" normalizeH="0" baseline="0" noProof="0">
                <a:ln>
                  <a:noFill/>
                </a:ln>
                <a:solidFill>
                  <a:srgbClr val="FFFFFF"/>
                </a:solidFill>
                <a:effectLst/>
                <a:uLnTx/>
                <a:uFillTx/>
                <a:latin typeface="Aptos Black" panose="020B0004020202020204" pitchFamily="34" charset="0"/>
                <a:ea typeface="+mj-ea"/>
                <a:cs typeface="+mj-cs"/>
              </a:rPr>
              <a:t>Welcome global soccer fans</a:t>
            </a:r>
          </a:p>
        </p:txBody>
      </p:sp>
      <p:pic>
        <p:nvPicPr>
          <p:cNvPr id="1030" name="Picture 6">
            <a:extLst>
              <a:ext uri="{FF2B5EF4-FFF2-40B4-BE49-F238E27FC236}">
                <a16:creationId xmlns:a16="http://schemas.microsoft.com/office/drawing/2014/main" id="{29D2811A-052C-E948-2A9F-FD69803CB749}"/>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185" t="992" r="8777" b="7587"/>
          <a:stretch>
            <a:fillRect/>
          </a:stretch>
        </p:blipFill>
        <p:spPr bwMode="auto">
          <a:xfrm>
            <a:off x="19373" y="1670036"/>
            <a:ext cx="6209653" cy="3483460"/>
          </a:xfrm>
          <a:prstGeom prst="rect">
            <a:avLst/>
          </a:prstGeom>
          <a:noFill/>
          <a:extLst>
            <a:ext uri="{909E8E84-426E-40DD-AFC4-6F175D3DCCD1}">
              <a14:hiddenFill xmlns:a14="http://schemas.microsoft.com/office/drawing/2010/main">
                <a:solidFill>
                  <a:srgbClr val="FFFFFF"/>
                </a:solidFill>
              </a14:hiddenFill>
            </a:ext>
          </a:extLst>
        </p:spPr>
      </p:pic>
      <p:pic>
        <p:nvPicPr>
          <p:cNvPr id="1035" name="Picture 11">
            <a:extLst>
              <a:ext uri="{FF2B5EF4-FFF2-40B4-BE49-F238E27FC236}">
                <a16:creationId xmlns:a16="http://schemas.microsoft.com/office/drawing/2014/main" id="{A4EC083F-D404-4CAD-06B3-767A67B9F593}"/>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r="9881" b="25331"/>
          <a:stretch>
            <a:fillRect/>
          </a:stretch>
        </p:blipFill>
        <p:spPr bwMode="auto">
          <a:xfrm>
            <a:off x="6527673" y="1678653"/>
            <a:ext cx="5633358" cy="350069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7942581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0A01E12-C608-F41B-5B3C-8FD1DDFDE8D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BCE8448-6AFF-1516-49C6-504F8F9DF679}"/>
              </a:ext>
            </a:extLst>
          </p:cNvPr>
          <p:cNvSpPr>
            <a:spLocks noGrp="1"/>
          </p:cNvSpPr>
          <p:nvPr>
            <p:ph type="title" idx="4294967295"/>
          </p:nvPr>
        </p:nvSpPr>
        <p:spPr>
          <a:xfrm>
            <a:off x="0" y="381000"/>
            <a:ext cx="9410700" cy="685800"/>
          </a:xfrm>
        </p:spPr>
        <p:txBody>
          <a:bodyPr/>
          <a:lstStyle/>
          <a:p>
            <a:r>
              <a:rPr lang="en-US"/>
              <a:t>WELCOME collection EXAMPLES</a:t>
            </a:r>
          </a:p>
        </p:txBody>
      </p:sp>
      <p:sp>
        <p:nvSpPr>
          <p:cNvPr id="6" name="Title 1">
            <a:extLst>
              <a:ext uri="{FF2B5EF4-FFF2-40B4-BE49-F238E27FC236}">
                <a16:creationId xmlns:a16="http://schemas.microsoft.com/office/drawing/2014/main" id="{1506B127-8FEB-89CA-AA3E-EE6051F62287}"/>
              </a:ext>
            </a:extLst>
          </p:cNvPr>
          <p:cNvSpPr txBox="1">
            <a:spLocks/>
          </p:cNvSpPr>
          <p:nvPr/>
        </p:nvSpPr>
        <p:spPr>
          <a:xfrm>
            <a:off x="1434767" y="382056"/>
            <a:ext cx="9410700" cy="685800"/>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3600" b="1" i="0" kern="1200" cap="all" baseline="0">
                <a:solidFill>
                  <a:schemeClr val="accent1"/>
                </a:solidFill>
                <a:latin typeface="Aptos Black" panose="020B0004020202020204" pitchFamily="34" charset="0"/>
                <a:ea typeface="+mj-ea"/>
                <a:cs typeface="+mj-cs"/>
              </a:defRPr>
            </a:lvl1pPr>
          </a:lstStyle>
          <a:p>
            <a:pPr marL="0" marR="0" lvl="0" indent="0" algn="ctr" defTabSz="914400" rtl="0" eaLnBrk="1" fontAlgn="auto" latinLnBrk="0" hangingPunct="1">
              <a:lnSpc>
                <a:spcPct val="90000"/>
              </a:lnSpc>
              <a:spcBef>
                <a:spcPct val="0"/>
              </a:spcBef>
              <a:spcAft>
                <a:spcPts val="0"/>
              </a:spcAft>
              <a:buClrTx/>
              <a:buSzTx/>
              <a:buFontTx/>
              <a:buNone/>
              <a:tabLst/>
              <a:defRPr/>
            </a:pPr>
            <a:r>
              <a:rPr kumimoji="0" lang="en-US" sz="3600" b="1" i="0" u="none" strike="noStrike" kern="1200" cap="all" spc="0" normalizeH="0" baseline="0" noProof="0">
                <a:ln>
                  <a:noFill/>
                </a:ln>
                <a:solidFill>
                  <a:srgbClr val="FFFFFF"/>
                </a:solidFill>
                <a:effectLst/>
                <a:uLnTx/>
                <a:uFillTx/>
                <a:latin typeface="Aptos Black" panose="020B0004020202020204" pitchFamily="34" charset="0"/>
                <a:ea typeface="+mj-ea"/>
                <a:cs typeface="+mj-cs"/>
              </a:rPr>
              <a:t>City stage - airport</a:t>
            </a:r>
          </a:p>
        </p:txBody>
      </p:sp>
      <p:pic>
        <p:nvPicPr>
          <p:cNvPr id="4098" name="Picture 2">
            <a:extLst>
              <a:ext uri="{FF2B5EF4-FFF2-40B4-BE49-F238E27FC236}">
                <a16:creationId xmlns:a16="http://schemas.microsoft.com/office/drawing/2014/main" id="{66B226AD-F3AE-F6C2-79F1-D2D2A08A6B7A}"/>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1154" t="8820" r="11616" b="9246"/>
          <a:stretch>
            <a:fillRect/>
          </a:stretch>
        </p:blipFill>
        <p:spPr bwMode="auto">
          <a:xfrm>
            <a:off x="672191" y="1526328"/>
            <a:ext cx="3673930" cy="4237655"/>
          </a:xfrm>
          <a:prstGeom prst="rect">
            <a:avLst/>
          </a:prstGeom>
          <a:noFill/>
          <a:extLst>
            <a:ext uri="{909E8E84-426E-40DD-AFC4-6F175D3DCCD1}">
              <a14:hiddenFill xmlns:a14="http://schemas.microsoft.com/office/drawing/2010/main">
                <a:solidFill>
                  <a:srgbClr val="FFFFFF"/>
                </a:solidFill>
              </a14:hiddenFill>
            </a:ext>
          </a:extLst>
        </p:spPr>
      </p:pic>
      <p:pic>
        <p:nvPicPr>
          <p:cNvPr id="4099" name="Picture 3">
            <a:extLst>
              <a:ext uri="{FF2B5EF4-FFF2-40B4-BE49-F238E27FC236}">
                <a16:creationId xmlns:a16="http://schemas.microsoft.com/office/drawing/2014/main" id="{58ED1AB9-D232-6AE4-5C56-B6153DA56F40}"/>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3111" t="3558" r="6676" b="9247"/>
          <a:stretch>
            <a:fillRect/>
          </a:stretch>
        </p:blipFill>
        <p:spPr bwMode="auto">
          <a:xfrm>
            <a:off x="7410014" y="1526327"/>
            <a:ext cx="4109795" cy="4237655"/>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5">
            <a:extLst>
              <a:ext uri="{FF2B5EF4-FFF2-40B4-BE49-F238E27FC236}">
                <a16:creationId xmlns:a16="http://schemas.microsoft.com/office/drawing/2014/main" id="{AB4468DF-2F71-6FA4-7C77-773EB6ED558A}"/>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rot="5400000">
            <a:off x="4444868" y="2633796"/>
            <a:ext cx="2696954" cy="202271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415409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1CE7F3F3-3E28-463B-13B9-9C285AF4A02C}"/>
              </a:ext>
            </a:extLst>
          </p:cNvPr>
          <p:cNvSpPr>
            <a:spLocks noGrp="1"/>
          </p:cNvSpPr>
          <p:nvPr>
            <p:ph idx="4294967295"/>
          </p:nvPr>
        </p:nvSpPr>
        <p:spPr>
          <a:xfrm>
            <a:off x="533400" y="1062038"/>
            <a:ext cx="11125200" cy="5105400"/>
          </a:xfrm>
        </p:spPr>
        <p:txBody>
          <a:bodyPr/>
          <a:lstStyle/>
          <a:p>
            <a:pPr marL="0" indent="0" algn="ctr">
              <a:buNone/>
            </a:pPr>
            <a:r>
              <a:rPr lang="en-US" sz="2400" b="1" cap="all">
                <a:solidFill>
                  <a:srgbClr val="FFFF00"/>
                </a:solidFill>
                <a:latin typeface="Aptos Black" panose="020B0004020202020204" pitchFamily="34" charset="0"/>
              </a:rPr>
              <a:t>The Pulse of FIFA World cup and distinctly Kansas city</a:t>
            </a:r>
          </a:p>
        </p:txBody>
      </p:sp>
      <p:sp>
        <p:nvSpPr>
          <p:cNvPr id="3" name="Title 2">
            <a:extLst>
              <a:ext uri="{FF2B5EF4-FFF2-40B4-BE49-F238E27FC236}">
                <a16:creationId xmlns:a16="http://schemas.microsoft.com/office/drawing/2014/main" id="{4AFC6D4D-BA2D-900D-6682-92668D867985}"/>
              </a:ext>
            </a:extLst>
          </p:cNvPr>
          <p:cNvSpPr>
            <a:spLocks noGrp="1"/>
          </p:cNvSpPr>
          <p:nvPr>
            <p:ph type="title" idx="4294967295"/>
          </p:nvPr>
        </p:nvSpPr>
        <p:spPr>
          <a:xfrm>
            <a:off x="533400" y="301625"/>
            <a:ext cx="10906125" cy="760413"/>
          </a:xfrm>
        </p:spPr>
        <p:txBody>
          <a:bodyPr>
            <a:normAutofit/>
          </a:bodyPr>
          <a:lstStyle/>
          <a:p>
            <a:pPr algn="ctr"/>
            <a:r>
              <a:rPr lang="en-US" sz="4000">
                <a:solidFill>
                  <a:schemeClr val="bg1"/>
                </a:solidFill>
              </a:rPr>
              <a:t>Fifa fan festival™</a:t>
            </a:r>
          </a:p>
        </p:txBody>
      </p:sp>
      <p:pic>
        <p:nvPicPr>
          <p:cNvPr id="4" name="Picture 3" descr="A group of people standing in a field&#10;&#10;AI-generated content may be incorrect.">
            <a:extLst>
              <a:ext uri="{FF2B5EF4-FFF2-40B4-BE49-F238E27FC236}">
                <a16:creationId xmlns:a16="http://schemas.microsoft.com/office/drawing/2014/main" id="{14CB0CA1-DE8A-8605-0442-CDA4A0D2E0AE}"/>
              </a:ext>
            </a:extLst>
          </p:cNvPr>
          <p:cNvPicPr>
            <a:picLocks noChangeAspect="1"/>
          </p:cNvPicPr>
          <p:nvPr/>
        </p:nvPicPr>
        <p:blipFill>
          <a:blip r:embed="rId3"/>
          <a:stretch>
            <a:fillRect/>
          </a:stretch>
        </p:blipFill>
        <p:spPr>
          <a:xfrm>
            <a:off x="1893740" y="1687399"/>
            <a:ext cx="8404519" cy="4727542"/>
          </a:xfrm>
          <a:prstGeom prst="rect">
            <a:avLst/>
          </a:prstGeom>
        </p:spPr>
      </p:pic>
      <p:sp>
        <p:nvSpPr>
          <p:cNvPr id="5" name="Footer Placeholder 3">
            <a:extLst>
              <a:ext uri="{FF2B5EF4-FFF2-40B4-BE49-F238E27FC236}">
                <a16:creationId xmlns:a16="http://schemas.microsoft.com/office/drawing/2014/main" id="{6428C324-BDF3-36D6-0C6C-080C80FDA394}"/>
              </a:ext>
            </a:extLst>
          </p:cNvPr>
          <p:cNvSpPr>
            <a:spLocks noGrp="1"/>
          </p:cNvSpPr>
          <p:nvPr>
            <p:ph type="ftr" sz="quarter" idx="10"/>
          </p:nvPr>
        </p:nvSpPr>
        <p:spPr>
          <a:xfrm>
            <a:off x="407367" y="6573600"/>
            <a:ext cx="8047519" cy="170100"/>
          </a:xfr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800" b="0" i="1" u="none" strike="noStrike" kern="1200" cap="none" spc="0" normalizeH="0" baseline="0" noProof="0">
                <a:ln>
                  <a:noFill/>
                </a:ln>
                <a:solidFill>
                  <a:srgbClr val="FFFFFF"/>
                </a:solidFill>
                <a:effectLst/>
                <a:uLnTx/>
                <a:uFillTx/>
                <a:latin typeface="Aptos" panose="020B0004020202020204" pitchFamily="34" charset="0"/>
                <a:ea typeface="+mn-ea"/>
                <a:cs typeface="+mn-cs"/>
              </a:rPr>
              <a:t>Proprietary and Confidential. © 2025 KC2026. All Rights Reserved. FIFA World Cup 26™, FIFA World Cup™, World Cup™ and associated trademarks and logos are the property of FIFA.</a:t>
            </a:r>
            <a:endParaRPr kumimoji="0" lang="en-GB" sz="800" b="0" i="0" u="none" strike="noStrike" kern="1200" cap="none" spc="0" normalizeH="0" baseline="0" noProof="0">
              <a:ln>
                <a:noFill/>
              </a:ln>
              <a:solidFill>
                <a:srgbClr val="FFFFFF"/>
              </a:solidFill>
              <a:effectLst/>
              <a:uLnTx/>
              <a:uFillTx/>
              <a:latin typeface="Aptos" panose="02110004020202020204"/>
              <a:ea typeface="+mn-ea"/>
              <a:cs typeface="+mn-cs"/>
            </a:endParaRPr>
          </a:p>
        </p:txBody>
      </p:sp>
    </p:spTree>
    <p:extLst>
      <p:ext uri="{BB962C8B-B14F-4D97-AF65-F5344CB8AC3E}">
        <p14:creationId xmlns:p14="http://schemas.microsoft.com/office/powerpoint/2010/main" val="290112435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8E6E96F2-D980-87F3-1842-9FA6B7F707A6}"/>
              </a:ext>
            </a:extLst>
          </p:cNvPr>
          <p:cNvSpPr>
            <a:spLocks noGrp="1"/>
          </p:cNvSpPr>
          <p:nvPr>
            <p:ph type="body" sz="quarter" idx="13"/>
          </p:nvPr>
        </p:nvSpPr>
        <p:spPr>
          <a:xfrm>
            <a:off x="1524000" y="669425"/>
            <a:ext cx="9144000" cy="676806"/>
          </a:xfrm>
        </p:spPr>
        <p:txBody>
          <a:bodyPr/>
          <a:lstStyle/>
          <a:p>
            <a:r>
              <a:rPr lang="en-US"/>
              <a:t>EVENT SCHEDULE</a:t>
            </a:r>
          </a:p>
          <a:p>
            <a:r>
              <a:rPr lang="en-US" sz="5400"/>
              <a:t>OPEN DAYS &amp; TIMES</a:t>
            </a:r>
          </a:p>
        </p:txBody>
      </p:sp>
      <p:sp>
        <p:nvSpPr>
          <p:cNvPr id="13" name="TextBox 12">
            <a:extLst>
              <a:ext uri="{FF2B5EF4-FFF2-40B4-BE49-F238E27FC236}">
                <a16:creationId xmlns:a16="http://schemas.microsoft.com/office/drawing/2014/main" id="{55458E70-4C56-D3F7-B6F8-CD17A5D4579E}"/>
              </a:ext>
            </a:extLst>
          </p:cNvPr>
          <p:cNvSpPr txBox="1"/>
          <p:nvPr/>
        </p:nvSpPr>
        <p:spPr>
          <a:xfrm>
            <a:off x="4433208" y="3350715"/>
            <a:ext cx="1095622" cy="215444"/>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800" b="0" i="0" u="none" strike="noStrike" kern="1200" cap="none" spc="0" normalizeH="0" baseline="0" noProof="0">
                <a:ln>
                  <a:noFill/>
                </a:ln>
                <a:solidFill>
                  <a:srgbClr val="2862FF"/>
                </a:solidFill>
                <a:effectLst/>
                <a:uLnTx/>
                <a:uFillTx/>
                <a:latin typeface="Aptos" panose="02110004020202020204"/>
                <a:ea typeface="+mn-ea"/>
                <a:cs typeface="+mn-cs"/>
              </a:rPr>
              <a:t>USA  MATCH</a:t>
            </a:r>
          </a:p>
        </p:txBody>
      </p:sp>
      <p:grpSp>
        <p:nvGrpSpPr>
          <p:cNvPr id="14" name="Group 13">
            <a:extLst>
              <a:ext uri="{FF2B5EF4-FFF2-40B4-BE49-F238E27FC236}">
                <a16:creationId xmlns:a16="http://schemas.microsoft.com/office/drawing/2014/main" id="{8DBE57BB-D3CE-1FEC-3E0F-711EECABEB6B}"/>
              </a:ext>
            </a:extLst>
          </p:cNvPr>
          <p:cNvGrpSpPr/>
          <p:nvPr/>
        </p:nvGrpSpPr>
        <p:grpSpPr>
          <a:xfrm>
            <a:off x="642184" y="1722259"/>
            <a:ext cx="6874183" cy="4310867"/>
            <a:chOff x="388730" y="1497250"/>
            <a:chExt cx="5407882" cy="3407082"/>
          </a:xfrm>
        </p:grpSpPr>
        <p:pic>
          <p:nvPicPr>
            <p:cNvPr id="15" name="Picture 14">
              <a:extLst>
                <a:ext uri="{FF2B5EF4-FFF2-40B4-BE49-F238E27FC236}">
                  <a16:creationId xmlns:a16="http://schemas.microsoft.com/office/drawing/2014/main" id="{42CADFD6-4365-A428-3381-A65764821B7A}"/>
                </a:ext>
              </a:extLst>
            </p:cNvPr>
            <p:cNvPicPr>
              <a:picLocks noChangeAspect="1"/>
            </p:cNvPicPr>
            <p:nvPr/>
          </p:nvPicPr>
          <p:blipFill>
            <a:blip r:embed="rId3"/>
            <a:srcRect l="3877" t="2800" r="3826" b="52267"/>
            <a:stretch>
              <a:fillRect/>
            </a:stretch>
          </p:blipFill>
          <p:spPr>
            <a:xfrm>
              <a:off x="388730" y="1497250"/>
              <a:ext cx="5407882" cy="3407082"/>
            </a:xfrm>
            <a:prstGeom prst="rect">
              <a:avLst/>
            </a:prstGeom>
            <a:ln w="38100">
              <a:solidFill>
                <a:schemeClr val="tx2"/>
              </a:solidFill>
            </a:ln>
          </p:spPr>
        </p:pic>
        <p:sp>
          <p:nvSpPr>
            <p:cNvPr id="17" name="Rectangle 16">
              <a:extLst>
                <a:ext uri="{FF2B5EF4-FFF2-40B4-BE49-F238E27FC236}">
                  <a16:creationId xmlns:a16="http://schemas.microsoft.com/office/drawing/2014/main" id="{A28C5460-B800-0114-CF4C-A65CEC4659A3}"/>
                </a:ext>
              </a:extLst>
            </p:cNvPr>
            <p:cNvSpPr/>
            <p:nvPr/>
          </p:nvSpPr>
          <p:spPr>
            <a:xfrm>
              <a:off x="3451705" y="2571518"/>
              <a:ext cx="746449" cy="559052"/>
            </a:xfrm>
            <a:prstGeom prst="rect">
              <a:avLst/>
            </a:prstGeom>
            <a:solidFill>
              <a:schemeClr val="accent3">
                <a:alpha val="48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a:ln>
                    <a:noFill/>
                  </a:ln>
                  <a:solidFill>
                    <a:srgbClr val="000000"/>
                  </a:solidFill>
                  <a:effectLst/>
                  <a:uLnTx/>
                  <a:uFillTx/>
                  <a:latin typeface="Aptos"/>
                  <a:ea typeface="+mn-ea"/>
                  <a:cs typeface="+mn-cs"/>
                </a:rPr>
                <a:t>OPEN</a:t>
              </a:r>
              <a:endParaRPr kumimoji="0" lang="en-US" sz="800" b="1" i="0" u="none" strike="noStrike" kern="1200" cap="none" spc="0" normalizeH="0" baseline="0" noProof="0">
                <a:ln>
                  <a:noFill/>
                </a:ln>
                <a:solidFill>
                  <a:srgbClr val="000000"/>
                </a:solidFill>
                <a:effectLst/>
                <a:uLnTx/>
                <a:uFillTx/>
                <a:latin typeface="Aptos Black" panose="020B0004020202020204" pitchFamily="34" charset="0"/>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750" b="0" i="0" u="none" strike="noStrike" kern="1200" cap="none" spc="0" normalizeH="0" baseline="0" noProof="0">
                  <a:ln>
                    <a:noFill/>
                  </a:ln>
                  <a:solidFill>
                    <a:srgbClr val="000000"/>
                  </a:solidFill>
                  <a:effectLst/>
                  <a:uLnTx/>
                  <a:uFillTx/>
                  <a:latin typeface="Aptos"/>
                  <a:ea typeface="+mn-ea"/>
                  <a:cs typeface="+mn-cs"/>
                </a:rPr>
                <a:t>1 PM – 6 PM</a:t>
              </a:r>
            </a:p>
          </p:txBody>
        </p:sp>
        <p:sp>
          <p:nvSpPr>
            <p:cNvPr id="18" name="Rectangle 17">
              <a:extLst>
                <a:ext uri="{FF2B5EF4-FFF2-40B4-BE49-F238E27FC236}">
                  <a16:creationId xmlns:a16="http://schemas.microsoft.com/office/drawing/2014/main" id="{CED92A1A-4DF3-03A5-3F16-0889960065A1}"/>
                </a:ext>
              </a:extLst>
            </p:cNvPr>
            <p:cNvSpPr/>
            <p:nvPr/>
          </p:nvSpPr>
          <p:spPr>
            <a:xfrm>
              <a:off x="4198154" y="2571518"/>
              <a:ext cx="746449" cy="548640"/>
            </a:xfrm>
            <a:prstGeom prst="rect">
              <a:avLst/>
            </a:prstGeom>
            <a:solidFill>
              <a:schemeClr val="accent3">
                <a:alpha val="48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a:ln>
                    <a:noFill/>
                  </a:ln>
                  <a:solidFill>
                    <a:srgbClr val="000000"/>
                  </a:solidFill>
                  <a:effectLst/>
                  <a:uLnTx/>
                  <a:uFillTx/>
                  <a:latin typeface="Aptos"/>
                  <a:ea typeface="+mn-ea"/>
                  <a:cs typeface="+mn-cs"/>
                </a:rPr>
                <a:t>OPEN</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750" b="0" i="0" u="none" strike="noStrike" kern="1200" cap="none" spc="0" normalizeH="0" baseline="0" noProof="0">
                  <a:ln>
                    <a:noFill/>
                  </a:ln>
                  <a:solidFill>
                    <a:srgbClr val="000000"/>
                  </a:solidFill>
                  <a:effectLst/>
                  <a:uLnTx/>
                  <a:uFillTx/>
                  <a:latin typeface="Aptos"/>
                  <a:ea typeface="+mn-ea"/>
                  <a:cs typeface="+mn-cs"/>
                </a:rPr>
                <a:t>4 PM – 12 AM</a:t>
              </a:r>
            </a:p>
          </p:txBody>
        </p:sp>
        <p:sp>
          <p:nvSpPr>
            <p:cNvPr id="19" name="Rectangle 18">
              <a:extLst>
                <a:ext uri="{FF2B5EF4-FFF2-40B4-BE49-F238E27FC236}">
                  <a16:creationId xmlns:a16="http://schemas.microsoft.com/office/drawing/2014/main" id="{BDA44FBA-B394-CC39-8600-DC53737C0ACC}"/>
                </a:ext>
              </a:extLst>
            </p:cNvPr>
            <p:cNvSpPr/>
            <p:nvPr/>
          </p:nvSpPr>
          <p:spPr>
            <a:xfrm>
              <a:off x="4929052" y="2571517"/>
              <a:ext cx="746449" cy="559053"/>
            </a:xfrm>
            <a:prstGeom prst="rect">
              <a:avLst/>
            </a:prstGeom>
            <a:solidFill>
              <a:schemeClr val="accent3">
                <a:alpha val="48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a:ln>
                    <a:noFill/>
                  </a:ln>
                  <a:solidFill>
                    <a:srgbClr val="000000"/>
                  </a:solidFill>
                  <a:effectLst/>
                  <a:uLnTx/>
                  <a:uFillTx/>
                  <a:latin typeface="Aptos"/>
                  <a:ea typeface="+mn-ea"/>
                  <a:cs typeface="+mn-cs"/>
                </a:rPr>
                <a:t>OPEN</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750" b="0" i="0" u="none" strike="noStrike" kern="1200" cap="none" spc="0" normalizeH="0" baseline="0" noProof="0">
                  <a:ln>
                    <a:noFill/>
                  </a:ln>
                  <a:solidFill>
                    <a:srgbClr val="000000"/>
                  </a:solidFill>
                  <a:effectLst/>
                  <a:uLnTx/>
                  <a:uFillTx/>
                  <a:latin typeface="Aptos"/>
                  <a:ea typeface="+mn-ea"/>
                  <a:cs typeface="+mn-cs"/>
                </a:rPr>
                <a:t>2 PM – 10 PM</a:t>
              </a:r>
            </a:p>
          </p:txBody>
        </p:sp>
        <p:sp>
          <p:nvSpPr>
            <p:cNvPr id="20" name="Rectangle 19">
              <a:extLst>
                <a:ext uri="{FF2B5EF4-FFF2-40B4-BE49-F238E27FC236}">
                  <a16:creationId xmlns:a16="http://schemas.microsoft.com/office/drawing/2014/main" id="{B0C5BE07-C6BE-4F2C-4694-AA29F52E17F7}"/>
                </a:ext>
              </a:extLst>
            </p:cNvPr>
            <p:cNvSpPr/>
            <p:nvPr/>
          </p:nvSpPr>
          <p:spPr>
            <a:xfrm>
              <a:off x="495145" y="3120157"/>
              <a:ext cx="746449" cy="578497"/>
            </a:xfrm>
            <a:prstGeom prst="rect">
              <a:avLst/>
            </a:prstGeom>
            <a:solidFill>
              <a:schemeClr val="accent3">
                <a:alpha val="48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a:ln>
                    <a:noFill/>
                  </a:ln>
                  <a:solidFill>
                    <a:srgbClr val="000000"/>
                  </a:solidFill>
                  <a:effectLst/>
                  <a:uLnTx/>
                  <a:uFillTx/>
                  <a:latin typeface="Aptos"/>
                  <a:ea typeface="+mn-ea"/>
                  <a:cs typeface="+mn-cs"/>
                </a:rPr>
                <a:t>OPEN</a:t>
              </a:r>
              <a:endParaRPr kumimoji="0" lang="en-US" sz="800" b="1" i="0" u="none" strike="noStrike" kern="1200" cap="none" spc="0" normalizeH="0" baseline="0" noProof="0">
                <a:ln>
                  <a:noFill/>
                </a:ln>
                <a:solidFill>
                  <a:srgbClr val="000000"/>
                </a:solidFill>
                <a:effectLst/>
                <a:uLnTx/>
                <a:uFillTx/>
                <a:latin typeface="Aptos"/>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750" b="0" i="0" u="none" strike="noStrike" kern="1200" cap="none" spc="0" normalizeH="0" baseline="0" noProof="0">
                  <a:ln>
                    <a:noFill/>
                  </a:ln>
                  <a:solidFill>
                    <a:srgbClr val="000000"/>
                  </a:solidFill>
                  <a:effectLst/>
                  <a:uLnTx/>
                  <a:uFillTx/>
                  <a:latin typeface="Aptos"/>
                  <a:ea typeface="+mn-ea"/>
                  <a:cs typeface="+mn-cs"/>
                </a:rPr>
                <a:t>11 AM – 5 PM</a:t>
              </a:r>
            </a:p>
          </p:txBody>
        </p:sp>
        <p:sp>
          <p:nvSpPr>
            <p:cNvPr id="21" name="Rectangle 20">
              <a:extLst>
                <a:ext uri="{FF2B5EF4-FFF2-40B4-BE49-F238E27FC236}">
                  <a16:creationId xmlns:a16="http://schemas.microsoft.com/office/drawing/2014/main" id="{571FD7A3-7772-1459-5A09-DAAEEBDC73E7}"/>
                </a:ext>
              </a:extLst>
            </p:cNvPr>
            <p:cNvSpPr/>
            <p:nvPr/>
          </p:nvSpPr>
          <p:spPr>
            <a:xfrm>
              <a:off x="4198154" y="3121418"/>
              <a:ext cx="746449" cy="559053"/>
            </a:xfrm>
            <a:prstGeom prst="rect">
              <a:avLst/>
            </a:prstGeom>
            <a:solidFill>
              <a:schemeClr val="accent3">
                <a:alpha val="48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a:ln>
                    <a:noFill/>
                  </a:ln>
                  <a:solidFill>
                    <a:srgbClr val="000000"/>
                  </a:solidFill>
                  <a:effectLst/>
                  <a:uLnTx/>
                  <a:uFillTx/>
                  <a:latin typeface="Aptos"/>
                  <a:ea typeface="+mn-ea"/>
                  <a:cs typeface="+mn-cs"/>
                </a:rPr>
                <a:t>OPEN</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750" b="0" i="0" u="none" strike="noStrike" kern="1200" cap="none" spc="0" normalizeH="0" baseline="0" noProof="0">
                  <a:ln>
                    <a:noFill/>
                  </a:ln>
                  <a:solidFill>
                    <a:srgbClr val="000000"/>
                  </a:solidFill>
                  <a:effectLst/>
                  <a:uLnTx/>
                  <a:uFillTx/>
                  <a:latin typeface="Aptos"/>
                  <a:ea typeface="+mn-ea"/>
                  <a:cs typeface="+mn-cs"/>
                </a:rPr>
                <a:t>12 PM – 8 PM</a:t>
              </a:r>
            </a:p>
          </p:txBody>
        </p:sp>
        <p:sp>
          <p:nvSpPr>
            <p:cNvPr id="22" name="Rectangle 21">
              <a:extLst>
                <a:ext uri="{FF2B5EF4-FFF2-40B4-BE49-F238E27FC236}">
                  <a16:creationId xmlns:a16="http://schemas.microsoft.com/office/drawing/2014/main" id="{DAECACE1-F58A-251C-AF00-00E4D9F1CB60}"/>
                </a:ext>
              </a:extLst>
            </p:cNvPr>
            <p:cNvSpPr/>
            <p:nvPr/>
          </p:nvSpPr>
          <p:spPr>
            <a:xfrm>
              <a:off x="4929051" y="3130570"/>
              <a:ext cx="746449" cy="553155"/>
            </a:xfrm>
            <a:prstGeom prst="rect">
              <a:avLst/>
            </a:prstGeom>
            <a:solidFill>
              <a:schemeClr val="accent3">
                <a:alpha val="48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a:ln>
                    <a:noFill/>
                  </a:ln>
                  <a:solidFill>
                    <a:srgbClr val="000000"/>
                  </a:solidFill>
                  <a:effectLst/>
                  <a:uLnTx/>
                  <a:uFillTx/>
                  <a:latin typeface="Aptos"/>
                  <a:ea typeface="+mn-ea"/>
                  <a:cs typeface="+mn-cs"/>
                </a:rPr>
                <a:t>OPEN</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750" b="0" i="0" u="none" strike="noStrike" kern="1200" cap="none" spc="0" normalizeH="0" baseline="0" noProof="0">
                  <a:ln>
                    <a:noFill/>
                  </a:ln>
                  <a:solidFill>
                    <a:srgbClr val="000000"/>
                  </a:solidFill>
                  <a:effectLst/>
                  <a:uLnTx/>
                  <a:uFillTx/>
                  <a:latin typeface="Aptos"/>
                  <a:ea typeface="+mn-ea"/>
                  <a:cs typeface="+mn-cs"/>
                </a:rPr>
                <a:t>11AM – 11 PM</a:t>
              </a:r>
            </a:p>
          </p:txBody>
        </p:sp>
        <p:sp>
          <p:nvSpPr>
            <p:cNvPr id="23" name="Rectangle 22">
              <a:extLst>
                <a:ext uri="{FF2B5EF4-FFF2-40B4-BE49-F238E27FC236}">
                  <a16:creationId xmlns:a16="http://schemas.microsoft.com/office/drawing/2014/main" id="{632A0D59-B8E7-0C05-2BF6-2A83BF65898B}"/>
                </a:ext>
              </a:extLst>
            </p:cNvPr>
            <p:cNvSpPr/>
            <p:nvPr/>
          </p:nvSpPr>
          <p:spPr>
            <a:xfrm>
              <a:off x="495145" y="3698654"/>
              <a:ext cx="746449" cy="553155"/>
            </a:xfrm>
            <a:prstGeom prst="rect">
              <a:avLst/>
            </a:prstGeom>
            <a:solidFill>
              <a:schemeClr val="accent3">
                <a:alpha val="48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a:ln>
                    <a:noFill/>
                  </a:ln>
                  <a:solidFill>
                    <a:srgbClr val="000000"/>
                  </a:solidFill>
                  <a:effectLst/>
                  <a:uLnTx/>
                  <a:uFillTx/>
                  <a:latin typeface="Aptos"/>
                  <a:ea typeface="+mn-ea"/>
                  <a:cs typeface="+mn-cs"/>
                </a:rPr>
                <a:t>OPEN</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750" b="0" i="0" u="none" strike="noStrike" kern="1200" cap="none" spc="0" normalizeH="0" baseline="0" noProof="0">
                  <a:ln>
                    <a:noFill/>
                  </a:ln>
                  <a:solidFill>
                    <a:srgbClr val="000000"/>
                  </a:solidFill>
                  <a:effectLst/>
                  <a:uLnTx/>
                  <a:uFillTx/>
                  <a:latin typeface="Aptos"/>
                  <a:ea typeface="+mn-ea"/>
                  <a:cs typeface="+mn-cs"/>
                </a:rPr>
                <a:t>11 AM – 7 PM</a:t>
              </a:r>
            </a:p>
          </p:txBody>
        </p:sp>
        <p:sp>
          <p:nvSpPr>
            <p:cNvPr id="24" name="Rectangle 23">
              <a:extLst>
                <a:ext uri="{FF2B5EF4-FFF2-40B4-BE49-F238E27FC236}">
                  <a16:creationId xmlns:a16="http://schemas.microsoft.com/office/drawing/2014/main" id="{345561A6-E5B9-19F6-5B78-978C605A0A84}"/>
                </a:ext>
              </a:extLst>
            </p:cNvPr>
            <p:cNvSpPr/>
            <p:nvPr/>
          </p:nvSpPr>
          <p:spPr>
            <a:xfrm>
              <a:off x="2713032" y="3684893"/>
              <a:ext cx="746449" cy="553155"/>
            </a:xfrm>
            <a:prstGeom prst="rect">
              <a:avLst/>
            </a:prstGeom>
            <a:solidFill>
              <a:schemeClr val="accent3">
                <a:alpha val="48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a:ln>
                    <a:noFill/>
                  </a:ln>
                  <a:solidFill>
                    <a:srgbClr val="000000"/>
                  </a:solidFill>
                  <a:effectLst/>
                  <a:uLnTx/>
                  <a:uFillTx/>
                  <a:latin typeface="Aptos"/>
                  <a:ea typeface="+mn-ea"/>
                  <a:cs typeface="+mn-cs"/>
                </a:rPr>
                <a:t>OPEN</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750" b="0" i="0" u="none" strike="noStrike" kern="1200" cap="none" spc="0" normalizeH="0" baseline="0" noProof="0">
                  <a:ln>
                    <a:noFill/>
                  </a:ln>
                  <a:solidFill>
                    <a:srgbClr val="000000"/>
                  </a:solidFill>
                  <a:effectLst/>
                  <a:uLnTx/>
                  <a:uFillTx/>
                  <a:latin typeface="Aptos"/>
                  <a:ea typeface="+mn-ea"/>
                  <a:cs typeface="+mn-cs"/>
                </a:rPr>
                <a:t>4 PM – 12 AM</a:t>
              </a:r>
            </a:p>
          </p:txBody>
        </p:sp>
        <p:sp>
          <p:nvSpPr>
            <p:cNvPr id="25" name="Rectangle 24">
              <a:extLst>
                <a:ext uri="{FF2B5EF4-FFF2-40B4-BE49-F238E27FC236}">
                  <a16:creationId xmlns:a16="http://schemas.microsoft.com/office/drawing/2014/main" id="{43D186CB-525E-D917-DF19-64819716214A}"/>
                </a:ext>
              </a:extLst>
            </p:cNvPr>
            <p:cNvSpPr/>
            <p:nvPr/>
          </p:nvSpPr>
          <p:spPr>
            <a:xfrm>
              <a:off x="3451704" y="3684892"/>
              <a:ext cx="746449" cy="553155"/>
            </a:xfrm>
            <a:prstGeom prst="rect">
              <a:avLst/>
            </a:prstGeom>
            <a:solidFill>
              <a:schemeClr val="accent3">
                <a:alpha val="48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a:ln>
                    <a:noFill/>
                  </a:ln>
                  <a:solidFill>
                    <a:srgbClr val="000000"/>
                  </a:solidFill>
                  <a:effectLst/>
                  <a:uLnTx/>
                  <a:uFillTx/>
                  <a:latin typeface="Aptos"/>
                  <a:ea typeface="+mn-ea"/>
                  <a:cs typeface="+mn-cs"/>
                </a:rPr>
                <a:t>OPEN</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750" b="0" i="0" u="none" strike="noStrike" kern="1200" cap="none" spc="0" normalizeH="0" baseline="0" noProof="0">
                  <a:ln>
                    <a:noFill/>
                  </a:ln>
                  <a:solidFill>
                    <a:srgbClr val="000000"/>
                  </a:solidFill>
                  <a:effectLst/>
                  <a:uLnTx/>
                  <a:uFillTx/>
                  <a:latin typeface="Aptos"/>
                  <a:ea typeface="+mn-ea"/>
                  <a:cs typeface="+mn-cs"/>
                </a:rPr>
                <a:t>1 PM – 12 AM</a:t>
              </a:r>
            </a:p>
          </p:txBody>
        </p:sp>
        <p:sp>
          <p:nvSpPr>
            <p:cNvPr id="26" name="Rectangle 25">
              <a:extLst>
                <a:ext uri="{FF2B5EF4-FFF2-40B4-BE49-F238E27FC236}">
                  <a16:creationId xmlns:a16="http://schemas.microsoft.com/office/drawing/2014/main" id="{BFBD15B4-22C5-8493-14B8-1F64198D3381}"/>
                </a:ext>
              </a:extLst>
            </p:cNvPr>
            <p:cNvSpPr/>
            <p:nvPr/>
          </p:nvSpPr>
          <p:spPr>
            <a:xfrm>
              <a:off x="4198154" y="3688626"/>
              <a:ext cx="746449" cy="553155"/>
            </a:xfrm>
            <a:prstGeom prst="rect">
              <a:avLst/>
            </a:prstGeom>
            <a:solidFill>
              <a:schemeClr val="accent3">
                <a:alpha val="48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a:ln>
                    <a:noFill/>
                  </a:ln>
                  <a:solidFill>
                    <a:srgbClr val="000000"/>
                  </a:solidFill>
                  <a:effectLst/>
                  <a:uLnTx/>
                  <a:uFillTx/>
                  <a:latin typeface="Aptos"/>
                  <a:ea typeface="+mn-ea"/>
                  <a:cs typeface="+mn-cs"/>
                </a:rPr>
                <a:t>OPEN</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750" b="0" i="0" u="none" strike="noStrike" kern="1200" cap="none" spc="0" normalizeH="0" baseline="0" noProof="0">
                  <a:ln>
                    <a:noFill/>
                  </a:ln>
                  <a:solidFill>
                    <a:srgbClr val="000000"/>
                  </a:solidFill>
                  <a:effectLst/>
                  <a:uLnTx/>
                  <a:uFillTx/>
                  <a:latin typeface="Aptos"/>
                  <a:ea typeface="+mn-ea"/>
                  <a:cs typeface="+mn-cs"/>
                </a:rPr>
                <a:t>2 PM – 10 PM</a:t>
              </a:r>
            </a:p>
          </p:txBody>
        </p:sp>
        <p:sp>
          <p:nvSpPr>
            <p:cNvPr id="27" name="Rectangle 26">
              <a:extLst>
                <a:ext uri="{FF2B5EF4-FFF2-40B4-BE49-F238E27FC236}">
                  <a16:creationId xmlns:a16="http://schemas.microsoft.com/office/drawing/2014/main" id="{1A4197E8-AA4E-1EB4-6DB6-DE4B38CF832B}"/>
                </a:ext>
              </a:extLst>
            </p:cNvPr>
            <p:cNvSpPr/>
            <p:nvPr/>
          </p:nvSpPr>
          <p:spPr>
            <a:xfrm>
              <a:off x="4929051" y="3688627"/>
              <a:ext cx="746449" cy="553155"/>
            </a:xfrm>
            <a:prstGeom prst="rect">
              <a:avLst/>
            </a:prstGeom>
            <a:solidFill>
              <a:schemeClr val="accent3">
                <a:alpha val="48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a:ln>
                    <a:noFill/>
                  </a:ln>
                  <a:solidFill>
                    <a:srgbClr val="000000"/>
                  </a:solidFill>
                  <a:effectLst/>
                  <a:uLnTx/>
                  <a:uFillTx/>
                  <a:latin typeface="Aptos"/>
                  <a:ea typeface="+mn-ea"/>
                  <a:cs typeface="+mn-cs"/>
                </a:rPr>
                <a:t>OPEN</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750" b="0" i="0" u="none" strike="noStrike" kern="1200" cap="none" spc="0" normalizeH="0" baseline="0" noProof="0">
                  <a:ln>
                    <a:noFill/>
                  </a:ln>
                  <a:solidFill>
                    <a:srgbClr val="000000"/>
                  </a:solidFill>
                  <a:effectLst/>
                  <a:uLnTx/>
                  <a:uFillTx/>
                  <a:latin typeface="Aptos"/>
                  <a:ea typeface="+mn-ea"/>
                  <a:cs typeface="+mn-cs"/>
                </a:rPr>
                <a:t>3 PM – 12AM</a:t>
              </a:r>
            </a:p>
          </p:txBody>
        </p:sp>
        <p:sp>
          <p:nvSpPr>
            <p:cNvPr id="28" name="Rectangle 27">
              <a:extLst>
                <a:ext uri="{FF2B5EF4-FFF2-40B4-BE49-F238E27FC236}">
                  <a16:creationId xmlns:a16="http://schemas.microsoft.com/office/drawing/2014/main" id="{5B600871-29E5-8CB6-CBBD-9BB6DEB1A47B}"/>
                </a:ext>
              </a:extLst>
            </p:cNvPr>
            <p:cNvSpPr/>
            <p:nvPr/>
          </p:nvSpPr>
          <p:spPr>
            <a:xfrm>
              <a:off x="1988043" y="3129878"/>
              <a:ext cx="746449" cy="559053"/>
            </a:xfrm>
            <a:prstGeom prst="rect">
              <a:avLst/>
            </a:prstGeom>
            <a:solidFill>
              <a:schemeClr val="accent3">
                <a:alpha val="48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a:ln>
                    <a:noFill/>
                  </a:ln>
                  <a:solidFill>
                    <a:srgbClr val="000000"/>
                  </a:solidFill>
                  <a:effectLst/>
                  <a:uLnTx/>
                  <a:uFillTx/>
                  <a:latin typeface="Aptos"/>
                  <a:ea typeface="+mn-ea"/>
                  <a:cs typeface="+mn-cs"/>
                </a:rPr>
                <a:t>OPEN</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750" b="0" i="0" u="none" strike="noStrike" kern="1200" cap="none" spc="0" normalizeH="0" baseline="0" noProof="0">
                  <a:ln>
                    <a:noFill/>
                  </a:ln>
                  <a:solidFill>
                    <a:srgbClr val="000000"/>
                  </a:solidFill>
                  <a:effectLst/>
                  <a:uLnTx/>
                  <a:uFillTx/>
                  <a:latin typeface="Aptos"/>
                  <a:ea typeface="+mn-ea"/>
                  <a:cs typeface="+mn-cs"/>
                </a:rPr>
                <a:t>1 PM – 10 PM</a:t>
              </a:r>
            </a:p>
          </p:txBody>
        </p:sp>
        <p:sp>
          <p:nvSpPr>
            <p:cNvPr id="29" name="TextBox 28">
              <a:extLst>
                <a:ext uri="{FF2B5EF4-FFF2-40B4-BE49-F238E27FC236}">
                  <a16:creationId xmlns:a16="http://schemas.microsoft.com/office/drawing/2014/main" id="{75161E90-DFFC-27C5-79EC-5A45A6D47BA7}"/>
                </a:ext>
              </a:extLst>
            </p:cNvPr>
            <p:cNvSpPr txBox="1"/>
            <p:nvPr/>
          </p:nvSpPr>
          <p:spPr>
            <a:xfrm>
              <a:off x="2007345" y="3492262"/>
              <a:ext cx="691631" cy="215444"/>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800" b="0" i="0" u="none" strike="noStrike" kern="1200" cap="none" spc="0" normalizeH="0" baseline="0" noProof="0">
                  <a:ln>
                    <a:noFill/>
                  </a:ln>
                  <a:solidFill>
                    <a:srgbClr val="FF1644"/>
                  </a:solidFill>
                  <a:effectLst/>
                  <a:uLnTx/>
                  <a:uFillTx/>
                  <a:latin typeface="Aptos" panose="02110004020202020204"/>
                  <a:ea typeface="+mn-ea"/>
                  <a:cs typeface="+mn-cs"/>
                </a:rPr>
                <a:t>KC MATCH</a:t>
              </a:r>
            </a:p>
          </p:txBody>
        </p:sp>
        <p:sp>
          <p:nvSpPr>
            <p:cNvPr id="30" name="TextBox 29">
              <a:extLst>
                <a:ext uri="{FF2B5EF4-FFF2-40B4-BE49-F238E27FC236}">
                  <a16:creationId xmlns:a16="http://schemas.microsoft.com/office/drawing/2014/main" id="{2979F303-91FF-9B0F-7093-2CC2B3990FC6}"/>
                </a:ext>
              </a:extLst>
            </p:cNvPr>
            <p:cNvSpPr txBox="1"/>
            <p:nvPr/>
          </p:nvSpPr>
          <p:spPr>
            <a:xfrm>
              <a:off x="4956598" y="3482998"/>
              <a:ext cx="691631" cy="215444"/>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800" b="0" i="0" u="none" strike="noStrike" kern="1200" cap="none" spc="0" normalizeH="0" baseline="0" noProof="0">
                  <a:ln>
                    <a:noFill/>
                  </a:ln>
                  <a:solidFill>
                    <a:srgbClr val="FF1644"/>
                  </a:solidFill>
                  <a:effectLst/>
                  <a:uLnTx/>
                  <a:uFillTx/>
                  <a:latin typeface="Aptos" panose="02110004020202020204"/>
                  <a:ea typeface="+mn-ea"/>
                  <a:cs typeface="+mn-cs"/>
                </a:rPr>
                <a:t>KC MATCH</a:t>
              </a:r>
            </a:p>
          </p:txBody>
        </p:sp>
        <p:sp>
          <p:nvSpPr>
            <p:cNvPr id="31" name="TextBox 30">
              <a:extLst>
                <a:ext uri="{FF2B5EF4-FFF2-40B4-BE49-F238E27FC236}">
                  <a16:creationId xmlns:a16="http://schemas.microsoft.com/office/drawing/2014/main" id="{A706340F-C684-0788-58B9-1549CD6E8788}"/>
                </a:ext>
              </a:extLst>
            </p:cNvPr>
            <p:cNvSpPr txBox="1"/>
            <p:nvPr/>
          </p:nvSpPr>
          <p:spPr>
            <a:xfrm>
              <a:off x="3479112" y="4007374"/>
              <a:ext cx="691631" cy="215444"/>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800" b="0" i="0" u="none" strike="noStrike" kern="1200" cap="none" spc="0" normalizeH="0" baseline="0" noProof="0">
                  <a:ln>
                    <a:noFill/>
                  </a:ln>
                  <a:solidFill>
                    <a:srgbClr val="FF1644"/>
                  </a:solidFill>
                  <a:effectLst/>
                  <a:uLnTx/>
                  <a:uFillTx/>
                  <a:latin typeface="Aptos" panose="02110004020202020204"/>
                  <a:ea typeface="+mn-ea"/>
                  <a:cs typeface="+mn-cs"/>
                </a:rPr>
                <a:t>KC MATCH</a:t>
              </a:r>
            </a:p>
          </p:txBody>
        </p:sp>
        <p:sp>
          <p:nvSpPr>
            <p:cNvPr id="32" name="TextBox 31">
              <a:extLst>
                <a:ext uri="{FF2B5EF4-FFF2-40B4-BE49-F238E27FC236}">
                  <a16:creationId xmlns:a16="http://schemas.microsoft.com/office/drawing/2014/main" id="{C7060892-169C-81FC-FFDE-AC0092AB202E}"/>
                </a:ext>
              </a:extLst>
            </p:cNvPr>
            <p:cNvSpPr txBox="1"/>
            <p:nvPr/>
          </p:nvSpPr>
          <p:spPr>
            <a:xfrm>
              <a:off x="4970743" y="4048204"/>
              <a:ext cx="691631" cy="215444"/>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800" b="0" i="0" u="none" strike="noStrike" kern="1200" cap="none" spc="0" normalizeH="0" baseline="0" noProof="0">
                  <a:ln>
                    <a:noFill/>
                  </a:ln>
                  <a:solidFill>
                    <a:srgbClr val="FF1644"/>
                  </a:solidFill>
                  <a:effectLst/>
                  <a:uLnTx/>
                  <a:uFillTx/>
                  <a:latin typeface="Aptos" panose="02110004020202020204"/>
                  <a:ea typeface="+mn-ea"/>
                  <a:cs typeface="+mn-cs"/>
                </a:rPr>
                <a:t>KC MATCH</a:t>
              </a:r>
            </a:p>
          </p:txBody>
        </p:sp>
        <p:sp>
          <p:nvSpPr>
            <p:cNvPr id="33" name="TextBox 32">
              <a:extLst>
                <a:ext uri="{FF2B5EF4-FFF2-40B4-BE49-F238E27FC236}">
                  <a16:creationId xmlns:a16="http://schemas.microsoft.com/office/drawing/2014/main" id="{E5490A52-510A-45CA-592B-BA08951639CA}"/>
                </a:ext>
              </a:extLst>
            </p:cNvPr>
            <p:cNvSpPr txBox="1"/>
            <p:nvPr/>
          </p:nvSpPr>
          <p:spPr>
            <a:xfrm>
              <a:off x="4131974" y="2912571"/>
              <a:ext cx="898129" cy="170276"/>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800" b="0" i="0" u="sng" strike="noStrike" kern="1200" cap="none" spc="0" normalizeH="0" baseline="0" noProof="0">
                  <a:ln>
                    <a:noFill/>
                  </a:ln>
                  <a:solidFill>
                    <a:srgbClr val="2862FF"/>
                  </a:solidFill>
                  <a:effectLst/>
                  <a:uLnTx/>
                  <a:uFillTx/>
                  <a:latin typeface="Aptos" panose="02110004020202020204"/>
                  <a:ea typeface="+mn-ea"/>
                  <a:cs typeface="+mn-cs"/>
                </a:rPr>
                <a:t>USA MATCH</a:t>
              </a:r>
            </a:p>
          </p:txBody>
        </p:sp>
        <p:sp>
          <p:nvSpPr>
            <p:cNvPr id="34" name="TextBox 33">
              <a:extLst>
                <a:ext uri="{FF2B5EF4-FFF2-40B4-BE49-F238E27FC236}">
                  <a16:creationId xmlns:a16="http://schemas.microsoft.com/office/drawing/2014/main" id="{CB02D6CB-1446-8B62-F203-D255E4065EC3}"/>
                </a:ext>
              </a:extLst>
            </p:cNvPr>
            <p:cNvSpPr txBox="1"/>
            <p:nvPr/>
          </p:nvSpPr>
          <p:spPr>
            <a:xfrm>
              <a:off x="3377431" y="4099148"/>
              <a:ext cx="898129" cy="170276"/>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800" b="0" i="0" u="sng" strike="noStrike" kern="1200" cap="none" spc="0" normalizeH="0" baseline="0" noProof="0">
                  <a:ln>
                    <a:noFill/>
                  </a:ln>
                  <a:solidFill>
                    <a:srgbClr val="2862FF"/>
                  </a:solidFill>
                  <a:effectLst/>
                  <a:uLnTx/>
                  <a:uFillTx/>
                  <a:latin typeface="Aptos" panose="02110004020202020204"/>
                  <a:ea typeface="+mn-ea"/>
                  <a:cs typeface="+mn-cs"/>
                </a:rPr>
                <a:t>USA MATCH</a:t>
              </a:r>
            </a:p>
          </p:txBody>
        </p:sp>
      </p:grpSp>
      <p:sp>
        <p:nvSpPr>
          <p:cNvPr id="35" name="TextBox 34">
            <a:extLst>
              <a:ext uri="{FF2B5EF4-FFF2-40B4-BE49-F238E27FC236}">
                <a16:creationId xmlns:a16="http://schemas.microsoft.com/office/drawing/2014/main" id="{A74F603C-E979-4EC2-EBC9-85D90B8FAD21}"/>
              </a:ext>
            </a:extLst>
          </p:cNvPr>
          <p:cNvSpPr txBox="1"/>
          <p:nvPr/>
        </p:nvSpPr>
        <p:spPr>
          <a:xfrm>
            <a:off x="5409198" y="4204166"/>
            <a:ext cx="1141650" cy="215444"/>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800" b="0" i="0" u="sng" strike="noStrike" kern="1200" cap="none" spc="0" normalizeH="0" baseline="0" noProof="0">
                <a:ln>
                  <a:noFill/>
                </a:ln>
                <a:solidFill>
                  <a:srgbClr val="2862FF"/>
                </a:solidFill>
                <a:effectLst/>
                <a:uLnTx/>
                <a:uFillTx/>
                <a:latin typeface="Aptos" panose="02110004020202020204"/>
                <a:ea typeface="+mn-ea"/>
                <a:cs typeface="+mn-cs"/>
              </a:rPr>
              <a:t>USA MATCH</a:t>
            </a:r>
          </a:p>
        </p:txBody>
      </p:sp>
      <p:sp>
        <p:nvSpPr>
          <p:cNvPr id="3" name="TextBox 2">
            <a:extLst>
              <a:ext uri="{FF2B5EF4-FFF2-40B4-BE49-F238E27FC236}">
                <a16:creationId xmlns:a16="http://schemas.microsoft.com/office/drawing/2014/main" id="{47EE911F-AD7C-EC88-741F-EAD334D9677F}"/>
              </a:ext>
            </a:extLst>
          </p:cNvPr>
          <p:cNvSpPr txBox="1"/>
          <p:nvPr/>
        </p:nvSpPr>
        <p:spPr>
          <a:xfrm>
            <a:off x="7854696" y="1616754"/>
            <a:ext cx="4188896" cy="434990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200"/>
              </a:spcBef>
              <a:spcAft>
                <a:spcPts val="200"/>
              </a:spcAft>
              <a:buClrTx/>
              <a:buSzTx/>
              <a:buFontTx/>
              <a:buNone/>
              <a:tabLst/>
              <a:defRPr/>
            </a:pPr>
            <a:r>
              <a:rPr kumimoji="0" lang="en-US" sz="2000" b="0" i="0" u="none" strike="noStrike" kern="1200" cap="none" spc="0" normalizeH="0" baseline="0" noProof="0">
                <a:ln>
                  <a:noFill/>
                </a:ln>
                <a:solidFill>
                  <a:srgbClr val="1A237E"/>
                </a:solidFill>
                <a:effectLst/>
                <a:uLnTx/>
                <a:uFillTx/>
                <a:latin typeface="Aptos Black" panose="020B0004020202020204" pitchFamily="34" charset="0"/>
                <a:ea typeface="+mn-ea"/>
                <a:cs typeface="+mn-cs"/>
              </a:rPr>
              <a:t>June 11 </a:t>
            </a:r>
            <a:r>
              <a:rPr kumimoji="0" lang="en-US" sz="2000" b="0" i="0" u="none" strike="noStrike" kern="1200" cap="none" spc="0" normalizeH="0" baseline="0" noProof="0">
                <a:ln>
                  <a:noFill/>
                </a:ln>
                <a:solidFill>
                  <a:srgbClr val="000000"/>
                </a:solidFill>
                <a:effectLst/>
                <a:uLnTx/>
                <a:uFillTx/>
                <a:latin typeface="Aptos Display" panose="02110004020202020204"/>
                <a:ea typeface="+mn-ea"/>
                <a:cs typeface="+mn-cs"/>
              </a:rPr>
              <a:t>– 1:00pm – 6:00pm </a:t>
            </a:r>
          </a:p>
          <a:p>
            <a:pPr marL="0" marR="0" lvl="0" indent="0" algn="l" defTabSz="914400" rtl="0" eaLnBrk="1" fontAlgn="auto" latinLnBrk="0" hangingPunct="1">
              <a:lnSpc>
                <a:spcPct val="100000"/>
              </a:lnSpc>
              <a:spcBef>
                <a:spcPts val="200"/>
              </a:spcBef>
              <a:spcAft>
                <a:spcPts val="200"/>
              </a:spcAft>
              <a:buClrTx/>
              <a:buSzTx/>
              <a:buFontTx/>
              <a:buNone/>
              <a:tabLst/>
              <a:defRPr/>
            </a:pPr>
            <a:r>
              <a:rPr kumimoji="0" lang="en-US" sz="2000" b="0" i="0" u="sng" strike="noStrike" kern="1200" cap="none" spc="0" normalizeH="0" baseline="0" noProof="0">
                <a:ln>
                  <a:noFill/>
                </a:ln>
                <a:solidFill>
                  <a:srgbClr val="1A237E"/>
                </a:solidFill>
                <a:effectLst/>
                <a:uLnTx/>
                <a:uFillTx/>
                <a:latin typeface="Aptos Black" panose="020B0004020202020204" pitchFamily="34" charset="0"/>
                <a:ea typeface="+mn-ea"/>
                <a:cs typeface="+mn-cs"/>
              </a:rPr>
              <a:t>June 12</a:t>
            </a:r>
            <a:r>
              <a:rPr kumimoji="0" lang="en-US" sz="2000" b="0" i="0" u="none" strike="noStrike" kern="1200" cap="none" spc="0" normalizeH="0" baseline="0" noProof="0">
                <a:ln>
                  <a:noFill/>
                </a:ln>
                <a:solidFill>
                  <a:srgbClr val="1A237E"/>
                </a:solidFill>
                <a:effectLst/>
                <a:uLnTx/>
                <a:uFillTx/>
                <a:latin typeface="Aptos Black" panose="020B0004020202020204" pitchFamily="34" charset="0"/>
                <a:ea typeface="+mn-ea"/>
                <a:cs typeface="+mn-cs"/>
              </a:rPr>
              <a:t> </a:t>
            </a:r>
            <a:r>
              <a:rPr kumimoji="0" lang="en-US" sz="2000" b="0" i="0" u="none" strike="noStrike" kern="1200" cap="none" spc="0" normalizeH="0" baseline="0" noProof="0">
                <a:ln>
                  <a:noFill/>
                </a:ln>
                <a:solidFill>
                  <a:srgbClr val="000000"/>
                </a:solidFill>
                <a:effectLst/>
                <a:uLnTx/>
                <a:uFillTx/>
                <a:latin typeface="Aptos Display" panose="02110004020202020204"/>
                <a:ea typeface="+mn-ea"/>
                <a:cs typeface="+mn-cs"/>
              </a:rPr>
              <a:t>– 4:00pm – 12:00am</a:t>
            </a:r>
          </a:p>
          <a:p>
            <a:pPr marL="0" marR="0" lvl="0" indent="0" algn="l" defTabSz="914400" rtl="0" eaLnBrk="1" fontAlgn="auto" latinLnBrk="0" hangingPunct="1">
              <a:lnSpc>
                <a:spcPct val="100000"/>
              </a:lnSpc>
              <a:spcBef>
                <a:spcPts val="200"/>
              </a:spcBef>
              <a:spcAft>
                <a:spcPts val="200"/>
              </a:spcAft>
              <a:buClrTx/>
              <a:buSzTx/>
              <a:buFontTx/>
              <a:buNone/>
              <a:tabLst/>
              <a:defRPr/>
            </a:pPr>
            <a:r>
              <a:rPr kumimoji="0" lang="en-US" sz="2000" b="0" i="0" u="none" strike="noStrike" kern="1200" cap="none" spc="0" normalizeH="0" baseline="0" noProof="0">
                <a:ln>
                  <a:noFill/>
                </a:ln>
                <a:solidFill>
                  <a:srgbClr val="1A237E"/>
                </a:solidFill>
                <a:effectLst/>
                <a:uLnTx/>
                <a:uFillTx/>
                <a:latin typeface="Aptos Black" panose="020B0004020202020204" pitchFamily="34" charset="0"/>
                <a:ea typeface="+mn-ea"/>
                <a:cs typeface="+mn-cs"/>
              </a:rPr>
              <a:t>June 13 </a:t>
            </a:r>
            <a:r>
              <a:rPr kumimoji="0" lang="en-US" sz="2000" b="0" i="0" u="none" strike="noStrike" kern="1200" cap="none" spc="0" normalizeH="0" baseline="0" noProof="0">
                <a:ln>
                  <a:noFill/>
                </a:ln>
                <a:solidFill>
                  <a:srgbClr val="000000"/>
                </a:solidFill>
                <a:effectLst/>
                <a:uLnTx/>
                <a:uFillTx/>
                <a:latin typeface="Aptos Display" panose="02110004020202020204"/>
                <a:ea typeface="+mn-ea"/>
                <a:cs typeface="+mn-cs"/>
              </a:rPr>
              <a:t>– 2:00pm – 10:00pm</a:t>
            </a:r>
          </a:p>
          <a:p>
            <a:pPr marL="0" marR="0" lvl="0" indent="0" algn="l" defTabSz="914400" rtl="0" eaLnBrk="1" fontAlgn="auto" latinLnBrk="0" hangingPunct="1">
              <a:lnSpc>
                <a:spcPct val="100000"/>
              </a:lnSpc>
              <a:spcBef>
                <a:spcPts val="200"/>
              </a:spcBef>
              <a:spcAft>
                <a:spcPts val="200"/>
              </a:spcAft>
              <a:buClrTx/>
              <a:buSzTx/>
              <a:buFontTx/>
              <a:buNone/>
              <a:tabLst/>
              <a:defRPr/>
            </a:pPr>
            <a:r>
              <a:rPr kumimoji="0" lang="en-US" sz="2000" b="0" i="0" u="none" strike="noStrike" kern="1200" cap="none" spc="0" normalizeH="0" baseline="0" noProof="0">
                <a:ln>
                  <a:noFill/>
                </a:ln>
                <a:solidFill>
                  <a:srgbClr val="1A237E"/>
                </a:solidFill>
                <a:effectLst/>
                <a:uLnTx/>
                <a:uFillTx/>
                <a:latin typeface="Aptos Black" panose="020B0004020202020204" pitchFamily="34" charset="0"/>
                <a:ea typeface="+mn-ea"/>
                <a:cs typeface="+mn-cs"/>
              </a:rPr>
              <a:t>June 14 </a:t>
            </a:r>
            <a:r>
              <a:rPr kumimoji="0" lang="en-US" sz="2000" b="0" i="0" u="none" strike="noStrike" kern="1200" cap="none" spc="0" normalizeH="0" baseline="0" noProof="0">
                <a:ln>
                  <a:noFill/>
                </a:ln>
                <a:solidFill>
                  <a:srgbClr val="000000"/>
                </a:solidFill>
                <a:effectLst/>
                <a:uLnTx/>
                <a:uFillTx/>
                <a:latin typeface="Aptos Display" panose="02110004020202020204"/>
                <a:ea typeface="+mn-ea"/>
                <a:cs typeface="+mn-cs"/>
              </a:rPr>
              <a:t>– 11:00am – 5:00pm</a:t>
            </a:r>
          </a:p>
          <a:p>
            <a:pPr marL="0" marR="0" lvl="0" indent="0" algn="l" defTabSz="914400" rtl="0" eaLnBrk="1" fontAlgn="auto" latinLnBrk="0" hangingPunct="1">
              <a:lnSpc>
                <a:spcPct val="100000"/>
              </a:lnSpc>
              <a:spcBef>
                <a:spcPts val="200"/>
              </a:spcBef>
              <a:spcAft>
                <a:spcPts val="200"/>
              </a:spcAft>
              <a:buClrTx/>
              <a:buSzTx/>
              <a:buFontTx/>
              <a:buNone/>
              <a:tabLst/>
              <a:defRPr/>
            </a:pPr>
            <a:r>
              <a:rPr kumimoji="0" lang="en-US" sz="2000" b="0" i="0" u="none" strike="noStrike" kern="1200" cap="none" spc="0" normalizeH="0" baseline="0" noProof="0">
                <a:ln>
                  <a:noFill/>
                </a:ln>
                <a:solidFill>
                  <a:srgbClr val="FF1644"/>
                </a:solidFill>
                <a:effectLst/>
                <a:uLnTx/>
                <a:uFillTx/>
                <a:latin typeface="Aptos Black" panose="020B0004020202020204" pitchFamily="34" charset="0"/>
                <a:ea typeface="+mn-ea"/>
                <a:cs typeface="+mn-cs"/>
              </a:rPr>
              <a:t>June 16 </a:t>
            </a:r>
            <a:r>
              <a:rPr kumimoji="0" lang="en-US" sz="2000" b="0" i="0" u="none" strike="noStrike" kern="1200" cap="none" spc="0" normalizeH="0" baseline="0" noProof="0">
                <a:ln>
                  <a:noFill/>
                </a:ln>
                <a:solidFill>
                  <a:srgbClr val="000000"/>
                </a:solidFill>
                <a:effectLst/>
                <a:uLnTx/>
                <a:uFillTx/>
                <a:latin typeface="Aptos Display" panose="02110004020202020204"/>
                <a:ea typeface="+mn-ea"/>
                <a:cs typeface="+mn-cs"/>
              </a:rPr>
              <a:t>– 1:00pm – 10:00pm</a:t>
            </a:r>
          </a:p>
          <a:p>
            <a:pPr marL="0" marR="0" lvl="0" indent="0" algn="l" defTabSz="914400" rtl="0" eaLnBrk="1" fontAlgn="auto" latinLnBrk="0" hangingPunct="1">
              <a:lnSpc>
                <a:spcPct val="100000"/>
              </a:lnSpc>
              <a:spcBef>
                <a:spcPts val="200"/>
              </a:spcBef>
              <a:spcAft>
                <a:spcPts val="200"/>
              </a:spcAft>
              <a:buClrTx/>
              <a:buSzTx/>
              <a:buFontTx/>
              <a:buNone/>
              <a:tabLst/>
              <a:defRPr/>
            </a:pPr>
            <a:r>
              <a:rPr kumimoji="0" lang="en-US" sz="2000" b="0" i="0" u="sng" strike="noStrike" kern="1200" cap="none" spc="0" normalizeH="0" baseline="0" noProof="0">
                <a:ln>
                  <a:noFill/>
                </a:ln>
                <a:solidFill>
                  <a:srgbClr val="1A237E"/>
                </a:solidFill>
                <a:effectLst/>
                <a:uLnTx/>
                <a:uFillTx/>
                <a:latin typeface="Aptos Black" panose="020B0004020202020204" pitchFamily="34" charset="0"/>
                <a:ea typeface="+mn-ea"/>
                <a:cs typeface="+mn-cs"/>
              </a:rPr>
              <a:t>June 19</a:t>
            </a:r>
            <a:r>
              <a:rPr kumimoji="0" lang="en-US" sz="2000" b="0" i="0" u="none" strike="noStrike" kern="1200" cap="none" spc="0" normalizeH="0" baseline="0" noProof="0">
                <a:ln>
                  <a:noFill/>
                </a:ln>
                <a:solidFill>
                  <a:srgbClr val="1A237E"/>
                </a:solidFill>
                <a:effectLst/>
                <a:uLnTx/>
                <a:uFillTx/>
                <a:latin typeface="Aptos Black" panose="020B0004020202020204" pitchFamily="34" charset="0"/>
                <a:ea typeface="+mn-ea"/>
                <a:cs typeface="+mn-cs"/>
              </a:rPr>
              <a:t> </a:t>
            </a:r>
            <a:r>
              <a:rPr kumimoji="0" lang="en-US" sz="2000" b="0" i="0" u="none" strike="noStrike" kern="1200" cap="none" spc="0" normalizeH="0" baseline="0" noProof="0">
                <a:ln>
                  <a:noFill/>
                </a:ln>
                <a:solidFill>
                  <a:srgbClr val="000000"/>
                </a:solidFill>
                <a:effectLst/>
                <a:uLnTx/>
                <a:uFillTx/>
                <a:latin typeface="Aptos Display" panose="02110004020202020204"/>
                <a:ea typeface="+mn-ea"/>
                <a:cs typeface="+mn-cs"/>
              </a:rPr>
              <a:t>– 12:00pm – 8:00pm</a:t>
            </a:r>
          </a:p>
          <a:p>
            <a:pPr marL="0" marR="0" lvl="0" indent="0" algn="l" defTabSz="914400" rtl="0" eaLnBrk="1" fontAlgn="auto" latinLnBrk="0" hangingPunct="1">
              <a:lnSpc>
                <a:spcPct val="100000"/>
              </a:lnSpc>
              <a:spcBef>
                <a:spcPts val="200"/>
              </a:spcBef>
              <a:spcAft>
                <a:spcPts val="200"/>
              </a:spcAft>
              <a:buClrTx/>
              <a:buSzTx/>
              <a:buFontTx/>
              <a:buNone/>
              <a:tabLst/>
              <a:defRPr/>
            </a:pPr>
            <a:r>
              <a:rPr kumimoji="0" lang="en-US" sz="2000" b="0" i="0" u="none" strike="noStrike" kern="1200" cap="none" spc="0" normalizeH="0" baseline="0" noProof="0">
                <a:ln>
                  <a:noFill/>
                </a:ln>
                <a:solidFill>
                  <a:srgbClr val="FF1644"/>
                </a:solidFill>
                <a:effectLst/>
                <a:uLnTx/>
                <a:uFillTx/>
                <a:latin typeface="Aptos Black" panose="020B0004020202020204" pitchFamily="34" charset="0"/>
                <a:ea typeface="+mn-ea"/>
                <a:cs typeface="+mn-cs"/>
              </a:rPr>
              <a:t>June 20 </a:t>
            </a:r>
            <a:r>
              <a:rPr kumimoji="0" lang="en-US" sz="2000" b="0" i="0" u="none" strike="noStrike" kern="1200" cap="none" spc="0" normalizeH="0" baseline="0" noProof="0">
                <a:ln>
                  <a:noFill/>
                </a:ln>
                <a:solidFill>
                  <a:srgbClr val="000000"/>
                </a:solidFill>
                <a:effectLst/>
                <a:uLnTx/>
                <a:uFillTx/>
                <a:latin typeface="Aptos Display" panose="02110004020202020204"/>
                <a:ea typeface="+mn-ea"/>
                <a:cs typeface="+mn-cs"/>
              </a:rPr>
              <a:t>– 11:00am – 11:00pm</a:t>
            </a:r>
          </a:p>
          <a:p>
            <a:pPr marL="0" marR="0" lvl="0" indent="0" algn="l" defTabSz="914400" rtl="0" eaLnBrk="1" fontAlgn="auto" latinLnBrk="0" hangingPunct="1">
              <a:lnSpc>
                <a:spcPct val="100000"/>
              </a:lnSpc>
              <a:spcBef>
                <a:spcPts val="200"/>
              </a:spcBef>
              <a:spcAft>
                <a:spcPts val="200"/>
              </a:spcAft>
              <a:buClrTx/>
              <a:buSzTx/>
              <a:buFontTx/>
              <a:buNone/>
              <a:tabLst/>
              <a:defRPr/>
            </a:pPr>
            <a:r>
              <a:rPr kumimoji="0" lang="en-US" sz="2000" b="0" i="0" u="none" strike="noStrike" kern="1200" cap="none" spc="0" normalizeH="0" baseline="0" noProof="0">
                <a:ln>
                  <a:noFill/>
                </a:ln>
                <a:solidFill>
                  <a:srgbClr val="1A237E"/>
                </a:solidFill>
                <a:effectLst/>
                <a:uLnTx/>
                <a:uFillTx/>
                <a:latin typeface="Aptos Black" panose="020B0004020202020204" pitchFamily="34" charset="0"/>
                <a:ea typeface="+mn-ea"/>
                <a:cs typeface="+mn-cs"/>
              </a:rPr>
              <a:t>June 21 </a:t>
            </a:r>
            <a:r>
              <a:rPr kumimoji="0" lang="en-US" sz="2000" b="0" i="0" u="none" strike="noStrike" kern="1200" cap="none" spc="0" normalizeH="0" baseline="0" noProof="0">
                <a:ln>
                  <a:noFill/>
                </a:ln>
                <a:solidFill>
                  <a:srgbClr val="000000"/>
                </a:solidFill>
                <a:effectLst/>
                <a:uLnTx/>
                <a:uFillTx/>
                <a:latin typeface="Aptos Display" panose="02110004020202020204"/>
                <a:ea typeface="+mn-ea"/>
                <a:cs typeface="+mn-cs"/>
              </a:rPr>
              <a:t>– 11:00am – 7:00pm</a:t>
            </a:r>
          </a:p>
          <a:p>
            <a:pPr marL="0" marR="0" lvl="0" indent="0" algn="l" defTabSz="914400" rtl="0" eaLnBrk="1" fontAlgn="auto" latinLnBrk="0" hangingPunct="1">
              <a:lnSpc>
                <a:spcPct val="100000"/>
              </a:lnSpc>
              <a:spcBef>
                <a:spcPts val="200"/>
              </a:spcBef>
              <a:spcAft>
                <a:spcPts val="200"/>
              </a:spcAft>
              <a:buClrTx/>
              <a:buSzTx/>
              <a:buFontTx/>
              <a:buNone/>
              <a:tabLst/>
              <a:defRPr/>
            </a:pPr>
            <a:r>
              <a:rPr kumimoji="0" lang="en-US" sz="2000" b="0" i="0" u="none" strike="noStrike" kern="1200" cap="none" spc="0" normalizeH="0" baseline="0" noProof="0">
                <a:ln>
                  <a:noFill/>
                </a:ln>
                <a:solidFill>
                  <a:srgbClr val="1A237E"/>
                </a:solidFill>
                <a:effectLst/>
                <a:uLnTx/>
                <a:uFillTx/>
                <a:latin typeface="Aptos Black" panose="020B0004020202020204" pitchFamily="34" charset="0"/>
                <a:ea typeface="+mn-ea"/>
                <a:cs typeface="+mn-cs"/>
              </a:rPr>
              <a:t>June 24 </a:t>
            </a:r>
            <a:r>
              <a:rPr kumimoji="0" lang="en-US" sz="2000" b="0" i="0" u="none" strike="noStrike" kern="1200" cap="none" spc="0" normalizeH="0" baseline="0" noProof="0">
                <a:ln>
                  <a:noFill/>
                </a:ln>
                <a:solidFill>
                  <a:srgbClr val="000000"/>
                </a:solidFill>
                <a:effectLst/>
                <a:uLnTx/>
                <a:uFillTx/>
                <a:latin typeface="Aptos Display" panose="02110004020202020204"/>
                <a:ea typeface="+mn-ea"/>
                <a:cs typeface="+mn-cs"/>
              </a:rPr>
              <a:t>– 4:00pm – 12:00am</a:t>
            </a:r>
          </a:p>
          <a:p>
            <a:pPr marL="0" marR="0" lvl="0" indent="0" algn="l" defTabSz="914400" rtl="0" eaLnBrk="1" fontAlgn="auto" latinLnBrk="0" hangingPunct="1">
              <a:lnSpc>
                <a:spcPct val="100000"/>
              </a:lnSpc>
              <a:spcBef>
                <a:spcPts val="200"/>
              </a:spcBef>
              <a:spcAft>
                <a:spcPts val="200"/>
              </a:spcAft>
              <a:buClrTx/>
              <a:buSzTx/>
              <a:buFontTx/>
              <a:buNone/>
              <a:tabLst/>
              <a:defRPr/>
            </a:pPr>
            <a:r>
              <a:rPr kumimoji="0" lang="en-US" sz="2000" b="0" i="0" u="sng" strike="noStrike" kern="1200" cap="none" spc="0" normalizeH="0" baseline="0" noProof="0">
                <a:ln>
                  <a:noFill/>
                </a:ln>
                <a:solidFill>
                  <a:srgbClr val="FF1644"/>
                </a:solidFill>
                <a:effectLst/>
                <a:uLnTx/>
                <a:uFillTx/>
                <a:latin typeface="Aptos Black" panose="020B0004020202020204" pitchFamily="34" charset="0"/>
                <a:ea typeface="+mn-ea"/>
                <a:cs typeface="+mn-cs"/>
              </a:rPr>
              <a:t>June 25</a:t>
            </a:r>
            <a:r>
              <a:rPr kumimoji="0" lang="en-US" sz="2000" b="0" i="0" u="none" strike="noStrike" kern="1200" cap="none" spc="0" normalizeH="0" baseline="0" noProof="0">
                <a:ln>
                  <a:noFill/>
                </a:ln>
                <a:solidFill>
                  <a:srgbClr val="FF1644"/>
                </a:solidFill>
                <a:effectLst/>
                <a:uLnTx/>
                <a:uFillTx/>
                <a:latin typeface="Aptos Black" panose="020B0004020202020204" pitchFamily="34" charset="0"/>
                <a:ea typeface="+mn-ea"/>
                <a:cs typeface="+mn-cs"/>
              </a:rPr>
              <a:t> </a:t>
            </a:r>
            <a:r>
              <a:rPr kumimoji="0" lang="en-US" sz="2000" b="0" i="0" u="none" strike="noStrike" kern="1200" cap="none" spc="0" normalizeH="0" baseline="0" noProof="0">
                <a:ln>
                  <a:noFill/>
                </a:ln>
                <a:solidFill>
                  <a:srgbClr val="000000"/>
                </a:solidFill>
                <a:effectLst/>
                <a:uLnTx/>
                <a:uFillTx/>
                <a:latin typeface="Aptos Display" panose="02110004020202020204"/>
                <a:ea typeface="+mn-ea"/>
                <a:cs typeface="+mn-cs"/>
              </a:rPr>
              <a:t>– 1:00pm – 12:00am</a:t>
            </a:r>
          </a:p>
          <a:p>
            <a:pPr marL="0" marR="0" lvl="0" indent="0" algn="l" defTabSz="914400" rtl="0" eaLnBrk="1" fontAlgn="auto" latinLnBrk="0" hangingPunct="1">
              <a:lnSpc>
                <a:spcPct val="100000"/>
              </a:lnSpc>
              <a:spcBef>
                <a:spcPts val="200"/>
              </a:spcBef>
              <a:spcAft>
                <a:spcPts val="200"/>
              </a:spcAft>
              <a:buClrTx/>
              <a:buSzTx/>
              <a:buFontTx/>
              <a:buNone/>
              <a:tabLst/>
              <a:defRPr/>
            </a:pPr>
            <a:r>
              <a:rPr kumimoji="0" lang="en-US" sz="2000" b="0" i="0" u="none" strike="noStrike" kern="1200" cap="none" spc="0" normalizeH="0" baseline="0" noProof="0">
                <a:ln>
                  <a:noFill/>
                </a:ln>
                <a:solidFill>
                  <a:srgbClr val="1A237E"/>
                </a:solidFill>
                <a:effectLst/>
                <a:uLnTx/>
                <a:uFillTx/>
                <a:latin typeface="Aptos Black" panose="020B0004020202020204" pitchFamily="34" charset="0"/>
                <a:ea typeface="+mn-ea"/>
                <a:cs typeface="+mn-cs"/>
              </a:rPr>
              <a:t>June 26 </a:t>
            </a:r>
            <a:r>
              <a:rPr kumimoji="0" lang="en-US" sz="2000" b="0" i="0" u="none" strike="noStrike" kern="1200" cap="none" spc="0" normalizeH="0" baseline="0" noProof="0">
                <a:ln>
                  <a:noFill/>
                </a:ln>
                <a:solidFill>
                  <a:srgbClr val="000000"/>
                </a:solidFill>
                <a:effectLst/>
                <a:uLnTx/>
                <a:uFillTx/>
                <a:latin typeface="Aptos Display" panose="02110004020202020204"/>
                <a:ea typeface="+mn-ea"/>
                <a:cs typeface="+mn-cs"/>
              </a:rPr>
              <a:t>– 2:00pm – 10:00pm</a:t>
            </a:r>
          </a:p>
          <a:p>
            <a:pPr marL="0" marR="0" lvl="0" indent="0" algn="l" defTabSz="914400" rtl="0" eaLnBrk="1" fontAlgn="auto" latinLnBrk="0" hangingPunct="1">
              <a:lnSpc>
                <a:spcPct val="100000"/>
              </a:lnSpc>
              <a:spcBef>
                <a:spcPts val="200"/>
              </a:spcBef>
              <a:spcAft>
                <a:spcPts val="200"/>
              </a:spcAft>
              <a:buClrTx/>
              <a:buSzTx/>
              <a:buFontTx/>
              <a:buNone/>
              <a:tabLst/>
              <a:defRPr/>
            </a:pPr>
            <a:r>
              <a:rPr kumimoji="0" lang="en-US" sz="2000" b="0" i="0" u="none" strike="noStrike" kern="1200" cap="none" spc="0" normalizeH="0" baseline="0" noProof="0">
                <a:ln>
                  <a:noFill/>
                </a:ln>
                <a:solidFill>
                  <a:srgbClr val="FF1644"/>
                </a:solidFill>
                <a:effectLst/>
                <a:uLnTx/>
                <a:uFillTx/>
                <a:latin typeface="Aptos Black" panose="020B0004020202020204" pitchFamily="34" charset="0"/>
                <a:ea typeface="+mn-ea"/>
                <a:cs typeface="+mn-cs"/>
              </a:rPr>
              <a:t>June 27 </a:t>
            </a:r>
            <a:r>
              <a:rPr kumimoji="0" lang="en-US" sz="2000" b="0" i="0" u="none" strike="noStrike" kern="1200" cap="none" spc="0" normalizeH="0" baseline="0" noProof="0">
                <a:ln>
                  <a:noFill/>
                </a:ln>
                <a:solidFill>
                  <a:srgbClr val="000000"/>
                </a:solidFill>
                <a:effectLst/>
                <a:uLnTx/>
                <a:uFillTx/>
                <a:latin typeface="Aptos Display" panose="02110004020202020204"/>
                <a:ea typeface="+mn-ea"/>
                <a:cs typeface="+mn-cs"/>
              </a:rPr>
              <a:t>– 3:00pm – 12:00am</a:t>
            </a:r>
          </a:p>
        </p:txBody>
      </p:sp>
      <p:sp>
        <p:nvSpPr>
          <p:cNvPr id="4" name="TextBox 3">
            <a:extLst>
              <a:ext uri="{FF2B5EF4-FFF2-40B4-BE49-F238E27FC236}">
                <a16:creationId xmlns:a16="http://schemas.microsoft.com/office/drawing/2014/main" id="{10DCA41E-AFDB-B38D-587C-B8A464D4E027}"/>
              </a:ext>
            </a:extLst>
          </p:cNvPr>
          <p:cNvSpPr txBox="1"/>
          <p:nvPr/>
        </p:nvSpPr>
        <p:spPr>
          <a:xfrm>
            <a:off x="642184" y="6138681"/>
            <a:ext cx="3271448"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FF1644"/>
                </a:solidFill>
                <a:effectLst/>
                <a:uLnTx/>
                <a:uFillTx/>
                <a:latin typeface="Aptos Black" panose="020B0004020202020204" pitchFamily="34" charset="0"/>
                <a:ea typeface="+mn-ea"/>
                <a:cs typeface="+mn-cs"/>
              </a:rPr>
              <a:t>RED</a:t>
            </a:r>
            <a:r>
              <a:rPr kumimoji="0" lang="en-US" sz="1800" b="0" i="0" u="none" strike="noStrike" kern="1200" cap="none" spc="0" normalizeH="0" baseline="0" noProof="0">
                <a:ln>
                  <a:noFill/>
                </a:ln>
                <a:solidFill>
                  <a:srgbClr val="000000"/>
                </a:solidFill>
                <a:effectLst/>
                <a:uLnTx/>
                <a:uFillTx/>
                <a:latin typeface="Aptos" panose="02110004020202020204"/>
                <a:ea typeface="+mn-ea"/>
                <a:cs typeface="+mn-cs"/>
              </a:rPr>
              <a:t> – KC Match Day</a:t>
            </a:r>
          </a:p>
        </p:txBody>
      </p:sp>
      <p:sp>
        <p:nvSpPr>
          <p:cNvPr id="5" name="TextBox 4">
            <a:extLst>
              <a:ext uri="{FF2B5EF4-FFF2-40B4-BE49-F238E27FC236}">
                <a16:creationId xmlns:a16="http://schemas.microsoft.com/office/drawing/2014/main" id="{9C948AE9-3793-1D1E-3335-7013AEB7AB90}"/>
              </a:ext>
            </a:extLst>
          </p:cNvPr>
          <p:cNvSpPr txBox="1"/>
          <p:nvPr/>
        </p:nvSpPr>
        <p:spPr>
          <a:xfrm>
            <a:off x="2945680" y="6138681"/>
            <a:ext cx="3252439"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sng" strike="noStrike" kern="1200" cap="none" spc="0" normalizeH="0" baseline="0" noProof="0">
                <a:ln>
                  <a:noFill/>
                </a:ln>
                <a:solidFill>
                  <a:srgbClr val="1A237E"/>
                </a:solidFill>
                <a:effectLst/>
                <a:uLnTx/>
                <a:uFillTx/>
                <a:latin typeface="Aptos Black" panose="020B0004020202020204" pitchFamily="34" charset="0"/>
                <a:ea typeface="+mn-ea"/>
                <a:cs typeface="+mn-cs"/>
              </a:rPr>
              <a:t>UNDERLINE</a:t>
            </a:r>
            <a:r>
              <a:rPr kumimoji="0" lang="en-US" sz="1800" b="0" i="0" u="none" strike="noStrike" kern="1200" cap="none" spc="0" normalizeH="0" baseline="0" noProof="0">
                <a:ln>
                  <a:noFill/>
                </a:ln>
                <a:solidFill>
                  <a:srgbClr val="000000"/>
                </a:solidFill>
                <a:effectLst/>
                <a:uLnTx/>
                <a:uFillTx/>
                <a:latin typeface="Aptos" panose="02110004020202020204"/>
                <a:ea typeface="+mn-ea"/>
                <a:cs typeface="+mn-cs"/>
              </a:rPr>
              <a:t> – USA Match Day</a:t>
            </a:r>
          </a:p>
        </p:txBody>
      </p:sp>
      <p:sp>
        <p:nvSpPr>
          <p:cNvPr id="7" name="TextBox 6">
            <a:extLst>
              <a:ext uri="{FF2B5EF4-FFF2-40B4-BE49-F238E27FC236}">
                <a16:creationId xmlns:a16="http://schemas.microsoft.com/office/drawing/2014/main" id="{FB04BD2A-AB10-CD93-AA80-EF0EE9E4D756}"/>
              </a:ext>
            </a:extLst>
          </p:cNvPr>
          <p:cNvSpPr txBox="1"/>
          <p:nvPr/>
        </p:nvSpPr>
        <p:spPr>
          <a:xfrm>
            <a:off x="7915893" y="6470904"/>
            <a:ext cx="2520981" cy="30777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a:ln>
                  <a:noFill/>
                </a:ln>
                <a:solidFill>
                  <a:srgbClr val="304FFE"/>
                </a:solidFill>
                <a:effectLst/>
                <a:uLnTx/>
                <a:uFillTx/>
                <a:latin typeface="Aptos Black" panose="020B0004020202020204" pitchFamily="34" charset="0"/>
                <a:ea typeface="+mn-ea"/>
                <a:cs typeface="+mn-cs"/>
              </a:rPr>
              <a:t>SUBJECT TO CHANGE</a:t>
            </a:r>
          </a:p>
        </p:txBody>
      </p:sp>
      <p:sp>
        <p:nvSpPr>
          <p:cNvPr id="8" name="Footer Placeholder 2">
            <a:extLst>
              <a:ext uri="{FF2B5EF4-FFF2-40B4-BE49-F238E27FC236}">
                <a16:creationId xmlns:a16="http://schemas.microsoft.com/office/drawing/2014/main" id="{F7E32CB5-F3E5-E3D5-4524-DD730B18928D}"/>
              </a:ext>
            </a:extLst>
          </p:cNvPr>
          <p:cNvSpPr>
            <a:spLocks noGrp="1"/>
          </p:cNvSpPr>
          <p:nvPr>
            <p:ph type="ftr" sz="quarter" idx="10"/>
          </p:nvPr>
        </p:nvSpPr>
        <p:spPr>
          <a:xfrm>
            <a:off x="407368" y="6573600"/>
            <a:ext cx="7479332" cy="180000"/>
          </a:xfr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800" b="0" i="1" u="none" strike="noStrike" kern="1200" cap="none" spc="0" normalizeH="0" baseline="0" noProof="0">
                <a:ln>
                  <a:noFill/>
                </a:ln>
                <a:solidFill>
                  <a:srgbClr val="000000"/>
                </a:solidFill>
                <a:effectLst/>
                <a:uLnTx/>
                <a:uFillTx/>
                <a:latin typeface="Aptos" panose="020B0004020202020204" pitchFamily="34" charset="0"/>
                <a:ea typeface="+mn-ea"/>
                <a:cs typeface="+mn-cs"/>
              </a:rPr>
              <a:t>© 2025 KC2026. All Rights Reserved. FIFA World Cup 26™, FIFA World Cup™, World Cup™ and associated trademarks and logos are the property of FIFA.</a:t>
            </a:r>
            <a:endParaRPr kumimoji="0" lang="en-GB" sz="800" b="0" i="0" u="none" strike="noStrike" kern="1200" cap="none" spc="0" normalizeH="0" baseline="0" noProof="0">
              <a:ln>
                <a:noFill/>
              </a:ln>
              <a:solidFill>
                <a:srgbClr val="000000"/>
              </a:solidFill>
              <a:effectLst/>
              <a:uLnTx/>
              <a:uFillTx/>
              <a:latin typeface="Aptos" panose="02110004020202020204"/>
              <a:ea typeface="+mn-ea"/>
              <a:cs typeface="+mn-cs"/>
            </a:endParaRPr>
          </a:p>
        </p:txBody>
      </p:sp>
    </p:spTree>
    <p:extLst>
      <p:ext uri="{BB962C8B-B14F-4D97-AF65-F5344CB8AC3E}">
        <p14:creationId xmlns:p14="http://schemas.microsoft.com/office/powerpoint/2010/main" val="78188746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endParaRPr lang="en-US"/>
          </a:p>
        </p:txBody>
      </p:sp>
      <p:sp>
        <p:nvSpPr>
          <p:cNvPr id="3" name="Subtitle 2"/>
          <p:cNvSpPr>
            <a:spLocks noGrp="1"/>
          </p:cNvSpPr>
          <p:nvPr>
            <p:ph type="subTitle" idx="1"/>
          </p:nvPr>
        </p:nvSpPr>
        <p:spPr/>
        <p:txBody>
          <a:bodyPr/>
          <a:lstStyle/>
          <a:p>
            <a:endParaRPr lang="en-US"/>
          </a:p>
        </p:txBody>
      </p:sp>
      <p:pic>
        <p:nvPicPr>
          <p:cNvPr id="7" name="Picture 6">
            <a:extLst>
              <a:ext uri="{FF2B5EF4-FFF2-40B4-BE49-F238E27FC236}">
                <a16:creationId xmlns:a16="http://schemas.microsoft.com/office/drawing/2014/main" id="{19456EB1-3A11-E851-ACEE-CA57DB7CFA98}"/>
              </a:ext>
            </a:extLst>
          </p:cNvPr>
          <p:cNvPicPr>
            <a:picLocks noChangeAspect="1"/>
          </p:cNvPicPr>
          <p:nvPr/>
        </p:nvPicPr>
        <p:blipFill>
          <a:blip r:embed="rId3"/>
          <a:stretch>
            <a:fillRect/>
          </a:stretch>
        </p:blipFill>
        <p:spPr>
          <a:xfrm>
            <a:off x="0" y="-297"/>
            <a:ext cx="12192000" cy="6858000"/>
          </a:xfrm>
          <a:prstGeom prst="rect">
            <a:avLst/>
          </a:prstGeom>
        </p:spPr>
      </p:pic>
      <p:sp>
        <p:nvSpPr>
          <p:cNvPr id="4" name="Rectangle 3">
            <a:extLst>
              <a:ext uri="{FF2B5EF4-FFF2-40B4-BE49-F238E27FC236}">
                <a16:creationId xmlns:a16="http://schemas.microsoft.com/office/drawing/2014/main" id="{204DB228-9B29-97A8-7323-EB4A8D2A7170}"/>
              </a:ext>
            </a:extLst>
          </p:cNvPr>
          <p:cNvSpPr/>
          <p:nvPr/>
        </p:nvSpPr>
        <p:spPr>
          <a:xfrm>
            <a:off x="9029700" y="6324600"/>
            <a:ext cx="2168387" cy="533103"/>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0985722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1DAC746-96EA-0030-F8D2-5FACDB6F8349}"/>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54907DDA-2ED9-66E7-8125-6C116B37E38D}"/>
              </a:ext>
            </a:extLst>
          </p:cNvPr>
          <p:cNvSpPr txBox="1"/>
          <p:nvPr/>
        </p:nvSpPr>
        <p:spPr>
          <a:xfrm>
            <a:off x="7915893" y="6470904"/>
            <a:ext cx="2520981" cy="30777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a:ln>
                  <a:noFill/>
                </a:ln>
                <a:solidFill>
                  <a:srgbClr val="304FFE"/>
                </a:solidFill>
                <a:effectLst/>
                <a:uLnTx/>
                <a:uFillTx/>
                <a:latin typeface="Aptos Black" panose="020B0004020202020204" pitchFamily="34" charset="0"/>
                <a:ea typeface="+mn-ea"/>
                <a:cs typeface="+mn-cs"/>
              </a:rPr>
              <a:t>SUBJECT TO CHANGE</a:t>
            </a:r>
          </a:p>
        </p:txBody>
      </p:sp>
      <p:sp>
        <p:nvSpPr>
          <p:cNvPr id="8" name="Footer Placeholder 2">
            <a:extLst>
              <a:ext uri="{FF2B5EF4-FFF2-40B4-BE49-F238E27FC236}">
                <a16:creationId xmlns:a16="http://schemas.microsoft.com/office/drawing/2014/main" id="{E1EF2A88-FF59-BD58-0BA0-A569B72E071B}"/>
              </a:ext>
            </a:extLst>
          </p:cNvPr>
          <p:cNvSpPr>
            <a:spLocks noGrp="1"/>
          </p:cNvSpPr>
          <p:nvPr>
            <p:ph type="ftr" sz="quarter" idx="10"/>
          </p:nvPr>
        </p:nvSpPr>
        <p:spPr>
          <a:xfrm>
            <a:off x="407368" y="6573600"/>
            <a:ext cx="7479332" cy="180000"/>
          </a:xfr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800" b="0" i="1" u="none" strike="noStrike" kern="1200" cap="none" spc="0" normalizeH="0" baseline="0" noProof="0">
                <a:ln>
                  <a:noFill/>
                </a:ln>
                <a:solidFill>
                  <a:srgbClr val="000000"/>
                </a:solidFill>
                <a:effectLst/>
                <a:uLnTx/>
                <a:uFillTx/>
                <a:latin typeface="Aptos" panose="020B0004020202020204" pitchFamily="34" charset="0"/>
                <a:ea typeface="+mn-ea"/>
                <a:cs typeface="+mn-cs"/>
              </a:rPr>
              <a:t>© 2025 KC2026. All Rights Reserved. FIFA World Cup 26™, FIFA World Cup™, World Cup™ and associated trademarks and logos are the property of FIFA.</a:t>
            </a:r>
            <a:endParaRPr kumimoji="0" lang="en-GB" sz="800" b="0" i="0" u="none" strike="noStrike" kern="1200" cap="none" spc="0" normalizeH="0" baseline="0" noProof="0">
              <a:ln>
                <a:noFill/>
              </a:ln>
              <a:solidFill>
                <a:srgbClr val="000000"/>
              </a:solidFill>
              <a:effectLst/>
              <a:uLnTx/>
              <a:uFillTx/>
              <a:latin typeface="Aptos" panose="02110004020202020204"/>
              <a:ea typeface="+mn-ea"/>
              <a:cs typeface="+mn-cs"/>
            </a:endParaRPr>
          </a:p>
        </p:txBody>
      </p:sp>
      <p:sp>
        <p:nvSpPr>
          <p:cNvPr id="7" name="Text Placeholder 1">
            <a:extLst>
              <a:ext uri="{FF2B5EF4-FFF2-40B4-BE49-F238E27FC236}">
                <a16:creationId xmlns:a16="http://schemas.microsoft.com/office/drawing/2014/main" id="{D8A3559D-32C4-A6FF-3F19-C55E14AB2681}"/>
              </a:ext>
            </a:extLst>
          </p:cNvPr>
          <p:cNvSpPr>
            <a:spLocks noGrp="1"/>
          </p:cNvSpPr>
          <p:nvPr>
            <p:ph type="body" sz="quarter" idx="13"/>
          </p:nvPr>
        </p:nvSpPr>
        <p:spPr>
          <a:xfrm>
            <a:off x="1661216" y="470755"/>
            <a:ext cx="9144000" cy="676806"/>
          </a:xfrm>
        </p:spPr>
        <p:txBody>
          <a:bodyPr/>
          <a:lstStyle/>
          <a:p>
            <a:r>
              <a:rPr lang="en-US" sz="5400"/>
              <a:t>entertainment</a:t>
            </a:r>
          </a:p>
        </p:txBody>
      </p:sp>
      <p:pic>
        <p:nvPicPr>
          <p:cNvPr id="6" name="Picture 5">
            <a:extLst>
              <a:ext uri="{FF2B5EF4-FFF2-40B4-BE49-F238E27FC236}">
                <a16:creationId xmlns:a16="http://schemas.microsoft.com/office/drawing/2014/main" id="{8DD7DEED-824B-2769-7E23-F5322EC00F5C}"/>
              </a:ext>
            </a:extLst>
          </p:cNvPr>
          <p:cNvPicPr>
            <a:picLocks noChangeAspect="1"/>
          </p:cNvPicPr>
          <p:nvPr/>
        </p:nvPicPr>
        <p:blipFill>
          <a:blip r:embed="rId2"/>
          <a:srcRect t="2037" b="2037"/>
          <a:stretch/>
        </p:blipFill>
        <p:spPr>
          <a:xfrm>
            <a:off x="189486" y="1489775"/>
            <a:ext cx="4147966" cy="4973733"/>
          </a:xfrm>
          <a:prstGeom prst="roundRect">
            <a:avLst/>
          </a:prstGeom>
        </p:spPr>
      </p:pic>
      <p:sp>
        <p:nvSpPr>
          <p:cNvPr id="10" name="Text Placeholder 2">
            <a:extLst>
              <a:ext uri="{FF2B5EF4-FFF2-40B4-BE49-F238E27FC236}">
                <a16:creationId xmlns:a16="http://schemas.microsoft.com/office/drawing/2014/main" id="{98EE6952-A09C-DCF5-BB17-D47AA3931412}"/>
              </a:ext>
            </a:extLst>
          </p:cNvPr>
          <p:cNvSpPr>
            <a:spLocks noGrp="1"/>
          </p:cNvSpPr>
          <p:nvPr>
            <p:ph type="body" sz="quarter" idx="14"/>
          </p:nvPr>
        </p:nvSpPr>
        <p:spPr>
          <a:xfrm>
            <a:off x="6526203" y="1579690"/>
            <a:ext cx="3671479" cy="350132"/>
          </a:xfrm>
        </p:spPr>
        <p:txBody>
          <a:bodyPr/>
          <a:lstStyle/>
          <a:p>
            <a:r>
              <a:rPr lang="en-US" sz="2400"/>
              <a:t>Headliner talent</a:t>
            </a:r>
          </a:p>
        </p:txBody>
      </p:sp>
      <p:sp>
        <p:nvSpPr>
          <p:cNvPr id="14" name="Content Placeholder 13">
            <a:extLst>
              <a:ext uri="{FF2B5EF4-FFF2-40B4-BE49-F238E27FC236}">
                <a16:creationId xmlns:a16="http://schemas.microsoft.com/office/drawing/2014/main" id="{705E7B77-0651-4D1B-7843-6AFDA99AB14F}"/>
              </a:ext>
            </a:extLst>
          </p:cNvPr>
          <p:cNvSpPr>
            <a:spLocks noGrp="1"/>
          </p:cNvSpPr>
          <p:nvPr>
            <p:ph idx="1"/>
          </p:nvPr>
        </p:nvSpPr>
        <p:spPr>
          <a:xfrm>
            <a:off x="9549531" y="5829196"/>
            <a:ext cx="2881701" cy="457086"/>
          </a:xfrm>
        </p:spPr>
        <p:txBody>
          <a:bodyPr vert="horz" lIns="0" tIns="0" rIns="0" bIns="0" rtlCol="0" anchor="t">
            <a:noAutofit/>
          </a:bodyPr>
          <a:lstStyle/>
          <a:p>
            <a:pPr marL="0" indent="0" algn="ctr">
              <a:spcBef>
                <a:spcPts val="100"/>
              </a:spcBef>
              <a:spcAft>
                <a:spcPts val="100"/>
              </a:spcAft>
              <a:buNone/>
            </a:pPr>
            <a:r>
              <a:rPr lang="en-US" sz="1800">
                <a:solidFill>
                  <a:schemeClr val="accent4"/>
                </a:solidFill>
                <a:latin typeface="Aptos Black"/>
              </a:rPr>
              <a:t>July 11 </a:t>
            </a:r>
            <a:r>
              <a:rPr lang="en-US" sz="1800"/>
              <a:t>– All-American Rejects &amp; Tech N9ne</a:t>
            </a:r>
          </a:p>
        </p:txBody>
      </p:sp>
      <p:sp>
        <p:nvSpPr>
          <p:cNvPr id="3" name="TextBox 2">
            <a:extLst>
              <a:ext uri="{FF2B5EF4-FFF2-40B4-BE49-F238E27FC236}">
                <a16:creationId xmlns:a16="http://schemas.microsoft.com/office/drawing/2014/main" id="{576278D5-2B06-FF95-6976-7027D8D13AFD}"/>
              </a:ext>
            </a:extLst>
          </p:cNvPr>
          <p:cNvSpPr txBox="1"/>
          <p:nvPr/>
        </p:nvSpPr>
        <p:spPr>
          <a:xfrm>
            <a:off x="4368325" y="3607310"/>
            <a:ext cx="2418245" cy="369332"/>
          </a:xfrm>
          <a:prstGeom prst="rect">
            <a:avLst/>
          </a:prstGeom>
          <a:noFill/>
        </p:spPr>
        <p:txBody>
          <a:bodyPr wrap="square">
            <a:spAutoFit/>
          </a:bodyPr>
          <a:lstStyle/>
          <a:p>
            <a:pPr marL="0" marR="0" lvl="0" indent="0" algn="ctr" defTabSz="914400" rtl="0" eaLnBrk="1" fontAlgn="auto" latinLnBrk="0" hangingPunct="1">
              <a:lnSpc>
                <a:spcPct val="100000"/>
              </a:lnSpc>
              <a:spcBef>
                <a:spcPts val="100"/>
              </a:spcBef>
              <a:spcAft>
                <a:spcPts val="100"/>
              </a:spcAft>
              <a:buClrTx/>
              <a:buSzTx/>
              <a:buFontTx/>
              <a:buNone/>
              <a:tabLst/>
              <a:defRPr/>
            </a:pPr>
            <a:r>
              <a:rPr kumimoji="0" lang="en-US" sz="1800" b="0" i="0" u="none" strike="noStrike" kern="1200" cap="none" spc="0" normalizeH="0" baseline="0" noProof="0">
                <a:ln>
                  <a:noFill/>
                </a:ln>
                <a:solidFill>
                  <a:srgbClr val="B71D1C"/>
                </a:solidFill>
                <a:effectLst/>
                <a:uLnTx/>
                <a:uFillTx/>
                <a:latin typeface="Aptos Black" panose="020B0004020202020204" pitchFamily="34" charset="0"/>
                <a:ea typeface="+mn-ea"/>
                <a:cs typeface="+mn-cs"/>
              </a:rPr>
              <a:t>June 12 </a:t>
            </a:r>
            <a:r>
              <a:rPr kumimoji="0" lang="en-US" sz="1800" b="0" i="0" u="none" strike="noStrike" kern="1200" cap="none" spc="0" normalizeH="0" baseline="0" noProof="0">
                <a:ln>
                  <a:noFill/>
                </a:ln>
                <a:solidFill>
                  <a:srgbClr val="000000"/>
                </a:solidFill>
                <a:effectLst/>
                <a:uLnTx/>
                <a:uFillTx/>
                <a:latin typeface="Aptos" panose="02110004020202020204"/>
                <a:ea typeface="+mn-ea"/>
                <a:cs typeface="+mn-cs"/>
              </a:rPr>
              <a:t>– Tech N9ne </a:t>
            </a:r>
          </a:p>
        </p:txBody>
      </p:sp>
      <p:sp>
        <p:nvSpPr>
          <p:cNvPr id="5" name="TextBox 4">
            <a:extLst>
              <a:ext uri="{FF2B5EF4-FFF2-40B4-BE49-F238E27FC236}">
                <a16:creationId xmlns:a16="http://schemas.microsoft.com/office/drawing/2014/main" id="{99525CCF-81F4-19F2-D9E0-119F84B333ED}"/>
              </a:ext>
            </a:extLst>
          </p:cNvPr>
          <p:cNvSpPr txBox="1"/>
          <p:nvPr/>
        </p:nvSpPr>
        <p:spPr>
          <a:xfrm>
            <a:off x="6848317" y="3607310"/>
            <a:ext cx="3027253" cy="369332"/>
          </a:xfrm>
          <a:prstGeom prst="rect">
            <a:avLst/>
          </a:prstGeom>
          <a:noFill/>
        </p:spPr>
        <p:txBody>
          <a:bodyPr wrap="square">
            <a:spAutoFit/>
          </a:bodyPr>
          <a:lstStyle/>
          <a:p>
            <a:pPr marL="0" marR="0" lvl="0" indent="0" algn="ctr" defTabSz="914400" rtl="0" eaLnBrk="1" fontAlgn="auto" latinLnBrk="0" hangingPunct="1">
              <a:lnSpc>
                <a:spcPct val="100000"/>
              </a:lnSpc>
              <a:spcBef>
                <a:spcPts val="100"/>
              </a:spcBef>
              <a:spcAft>
                <a:spcPts val="100"/>
              </a:spcAft>
              <a:buClrTx/>
              <a:buSzTx/>
              <a:buFontTx/>
              <a:buNone/>
              <a:tabLst/>
              <a:defRPr/>
            </a:pPr>
            <a:r>
              <a:rPr kumimoji="0" lang="en-US" sz="1800" b="0" i="0" u="none" strike="noStrike" kern="1200" cap="none" spc="0" normalizeH="0" baseline="0" noProof="0">
                <a:ln>
                  <a:noFill/>
                </a:ln>
                <a:solidFill>
                  <a:srgbClr val="B71D1C"/>
                </a:solidFill>
                <a:effectLst/>
                <a:uLnTx/>
                <a:uFillTx/>
                <a:latin typeface="Aptos Black" panose="020B0004020202020204" pitchFamily="34" charset="0"/>
                <a:ea typeface="+mn-ea"/>
                <a:cs typeface="+mn-cs"/>
              </a:rPr>
              <a:t>June 13 </a:t>
            </a:r>
            <a:r>
              <a:rPr kumimoji="0" lang="en-US" sz="1800" b="0" i="0" u="none" strike="noStrike" kern="1200" cap="none" spc="0" normalizeH="0" baseline="0" noProof="0">
                <a:ln>
                  <a:noFill/>
                </a:ln>
                <a:solidFill>
                  <a:srgbClr val="000000"/>
                </a:solidFill>
                <a:effectLst/>
                <a:uLnTx/>
                <a:uFillTx/>
                <a:latin typeface="Aptos" panose="02110004020202020204"/>
                <a:ea typeface="+mn-ea"/>
                <a:cs typeface="+mn-cs"/>
              </a:rPr>
              <a:t>– The Chainsmokers</a:t>
            </a:r>
          </a:p>
        </p:txBody>
      </p:sp>
      <p:sp>
        <p:nvSpPr>
          <p:cNvPr id="9" name="TextBox 8">
            <a:extLst>
              <a:ext uri="{FF2B5EF4-FFF2-40B4-BE49-F238E27FC236}">
                <a16:creationId xmlns:a16="http://schemas.microsoft.com/office/drawing/2014/main" id="{6D080EBA-C0FA-49B8-1A55-216361905D3A}"/>
              </a:ext>
            </a:extLst>
          </p:cNvPr>
          <p:cNvSpPr txBox="1"/>
          <p:nvPr/>
        </p:nvSpPr>
        <p:spPr>
          <a:xfrm>
            <a:off x="9712679" y="3607310"/>
            <a:ext cx="2555405" cy="369332"/>
          </a:xfrm>
          <a:prstGeom prst="rect">
            <a:avLst/>
          </a:prstGeom>
          <a:noFill/>
        </p:spPr>
        <p:txBody>
          <a:bodyPr wrap="square">
            <a:spAutoFit/>
          </a:bodyPr>
          <a:lstStyle/>
          <a:p>
            <a:pPr marL="0" marR="0" lvl="0" indent="0" algn="ctr" defTabSz="914400" rtl="0" eaLnBrk="1" fontAlgn="auto" latinLnBrk="0" hangingPunct="1">
              <a:lnSpc>
                <a:spcPct val="100000"/>
              </a:lnSpc>
              <a:spcBef>
                <a:spcPts val="100"/>
              </a:spcBef>
              <a:spcAft>
                <a:spcPts val="100"/>
              </a:spcAft>
              <a:buClrTx/>
              <a:buSzTx/>
              <a:buFontTx/>
              <a:buNone/>
              <a:tabLst/>
              <a:defRPr/>
            </a:pPr>
            <a:r>
              <a:rPr kumimoji="0" lang="en-US" sz="1800" b="0" i="0" u="none" strike="noStrike" kern="1200" cap="none" spc="0" normalizeH="0" baseline="0" noProof="0">
                <a:ln>
                  <a:noFill/>
                </a:ln>
                <a:solidFill>
                  <a:srgbClr val="B71D1C"/>
                </a:solidFill>
                <a:effectLst/>
                <a:uLnTx/>
                <a:uFillTx/>
                <a:latin typeface="Aptos Black" panose="020B0004020202020204" pitchFamily="34" charset="0"/>
                <a:ea typeface="+mn-ea"/>
                <a:cs typeface="+mn-cs"/>
              </a:rPr>
              <a:t>June 19 </a:t>
            </a:r>
            <a:r>
              <a:rPr kumimoji="0" lang="en-US" sz="1800" b="0" i="0" u="none" strike="noStrike" kern="1200" cap="none" spc="0" normalizeH="0" baseline="0" noProof="0">
                <a:ln>
                  <a:noFill/>
                </a:ln>
                <a:solidFill>
                  <a:srgbClr val="000000"/>
                </a:solidFill>
                <a:effectLst/>
                <a:uLnTx/>
                <a:uFillTx/>
                <a:latin typeface="Aptos" panose="02110004020202020204"/>
                <a:ea typeface="+mn-ea"/>
                <a:cs typeface="+mn-cs"/>
              </a:rPr>
              <a:t>– Flo Rida</a:t>
            </a:r>
          </a:p>
        </p:txBody>
      </p:sp>
      <p:sp>
        <p:nvSpPr>
          <p:cNvPr id="11" name="TextBox 10">
            <a:extLst>
              <a:ext uri="{FF2B5EF4-FFF2-40B4-BE49-F238E27FC236}">
                <a16:creationId xmlns:a16="http://schemas.microsoft.com/office/drawing/2014/main" id="{68D88AB8-E496-8BDB-C9D2-3C2DAE3C9F02}"/>
              </a:ext>
            </a:extLst>
          </p:cNvPr>
          <p:cNvSpPr txBox="1"/>
          <p:nvPr/>
        </p:nvSpPr>
        <p:spPr>
          <a:xfrm>
            <a:off x="4299745" y="5829196"/>
            <a:ext cx="2555405" cy="369332"/>
          </a:xfrm>
          <a:prstGeom prst="rect">
            <a:avLst/>
          </a:prstGeom>
          <a:noFill/>
        </p:spPr>
        <p:txBody>
          <a:bodyPr wrap="square">
            <a:spAutoFit/>
          </a:bodyPr>
          <a:lstStyle/>
          <a:p>
            <a:pPr marL="0" marR="0" lvl="0" indent="0" algn="ctr" defTabSz="914400" rtl="0" eaLnBrk="1" fontAlgn="auto" latinLnBrk="0" hangingPunct="1">
              <a:lnSpc>
                <a:spcPct val="100000"/>
              </a:lnSpc>
              <a:spcBef>
                <a:spcPts val="100"/>
              </a:spcBef>
              <a:spcAft>
                <a:spcPts val="100"/>
              </a:spcAft>
              <a:buClrTx/>
              <a:buSzTx/>
              <a:buFontTx/>
              <a:buNone/>
              <a:tabLst/>
              <a:defRPr/>
            </a:pPr>
            <a:r>
              <a:rPr kumimoji="0" lang="en-US" sz="1800" b="0" i="0" u="none" strike="noStrike" kern="1200" cap="none" spc="0" normalizeH="0" baseline="0" noProof="0">
                <a:ln>
                  <a:noFill/>
                </a:ln>
                <a:solidFill>
                  <a:srgbClr val="B71D1C"/>
                </a:solidFill>
                <a:effectLst/>
                <a:uLnTx/>
                <a:uFillTx/>
                <a:latin typeface="Aptos Black"/>
                <a:ea typeface="+mn-ea"/>
                <a:cs typeface="+mn-cs"/>
              </a:rPr>
              <a:t>June 20 </a:t>
            </a:r>
            <a:r>
              <a:rPr kumimoji="0" lang="en-US" sz="1800" b="0" i="0" u="none" strike="noStrike" kern="1200" cap="none" spc="0" normalizeH="0" baseline="0" noProof="0">
                <a:ln>
                  <a:noFill/>
                </a:ln>
                <a:solidFill>
                  <a:srgbClr val="000000"/>
                </a:solidFill>
                <a:effectLst/>
                <a:uLnTx/>
                <a:uFillTx/>
                <a:latin typeface="Aptos" panose="02110004020202020204"/>
                <a:ea typeface="+mn-ea"/>
                <a:cs typeface="+mn-cs"/>
              </a:rPr>
              <a:t>– </a:t>
            </a:r>
            <a:r>
              <a:rPr kumimoji="0" lang="en-US" sz="1800" b="0" i="0" u="none" strike="noStrike" kern="1200" cap="none" spc="0" normalizeH="0" baseline="0" noProof="0" err="1">
                <a:ln>
                  <a:noFill/>
                </a:ln>
                <a:solidFill>
                  <a:srgbClr val="000000"/>
                </a:solidFill>
                <a:effectLst/>
                <a:uLnTx/>
                <a:uFillTx/>
                <a:latin typeface="Aptos" panose="02110004020202020204"/>
                <a:ea typeface="+mn-ea"/>
                <a:cs typeface="+mn-cs"/>
              </a:rPr>
              <a:t>CimaFunk</a:t>
            </a:r>
            <a:endParaRPr kumimoji="0" lang="en-US" sz="1800" b="0" i="0" u="none" strike="noStrike" kern="1200" cap="none" spc="0" normalizeH="0" baseline="0" noProof="0">
              <a:ln>
                <a:noFill/>
              </a:ln>
              <a:solidFill>
                <a:srgbClr val="000000"/>
              </a:solidFill>
              <a:effectLst/>
              <a:uLnTx/>
              <a:uFillTx/>
              <a:latin typeface="Aptos" panose="02110004020202020204"/>
              <a:ea typeface="+mn-ea"/>
              <a:cs typeface="+mn-cs"/>
            </a:endParaRPr>
          </a:p>
        </p:txBody>
      </p:sp>
      <p:sp>
        <p:nvSpPr>
          <p:cNvPr id="12" name="TextBox 11">
            <a:extLst>
              <a:ext uri="{FF2B5EF4-FFF2-40B4-BE49-F238E27FC236}">
                <a16:creationId xmlns:a16="http://schemas.microsoft.com/office/drawing/2014/main" id="{7B6D75AA-B934-0A72-F73B-55E783282A1E}"/>
              </a:ext>
            </a:extLst>
          </p:cNvPr>
          <p:cNvSpPr txBox="1"/>
          <p:nvPr/>
        </p:nvSpPr>
        <p:spPr>
          <a:xfrm>
            <a:off x="7180429" y="5829196"/>
            <a:ext cx="2363028" cy="369332"/>
          </a:xfrm>
          <a:prstGeom prst="rect">
            <a:avLst/>
          </a:prstGeom>
          <a:noFill/>
        </p:spPr>
        <p:txBody>
          <a:bodyPr wrap="square">
            <a:spAutoFit/>
          </a:bodyPr>
          <a:lstStyle/>
          <a:p>
            <a:pPr marL="0" marR="0" lvl="0" indent="0" algn="ctr" defTabSz="914400" rtl="0" eaLnBrk="1" fontAlgn="auto" latinLnBrk="0" hangingPunct="1">
              <a:lnSpc>
                <a:spcPct val="100000"/>
              </a:lnSpc>
              <a:spcBef>
                <a:spcPts val="100"/>
              </a:spcBef>
              <a:spcAft>
                <a:spcPts val="100"/>
              </a:spcAft>
              <a:buClrTx/>
              <a:buSzTx/>
              <a:buFontTx/>
              <a:buNone/>
              <a:tabLst/>
              <a:defRPr/>
            </a:pPr>
            <a:r>
              <a:rPr kumimoji="0" lang="en-US" sz="1800" b="0" i="0" u="none" strike="noStrike" kern="1200" cap="none" spc="0" normalizeH="0" baseline="0" noProof="0">
                <a:ln>
                  <a:noFill/>
                </a:ln>
                <a:solidFill>
                  <a:srgbClr val="B71D1C"/>
                </a:solidFill>
                <a:effectLst/>
                <a:uLnTx/>
                <a:uFillTx/>
                <a:latin typeface="Aptos Black" panose="020B0004020202020204" pitchFamily="34" charset="0"/>
                <a:ea typeface="+mn-ea"/>
                <a:cs typeface="+mn-cs"/>
              </a:rPr>
              <a:t>July 3 </a:t>
            </a:r>
            <a:r>
              <a:rPr kumimoji="0" lang="en-US" sz="1800" b="0" i="0" u="none" strike="noStrike" kern="1200" cap="none" spc="0" normalizeH="0" baseline="0" noProof="0">
                <a:ln>
                  <a:noFill/>
                </a:ln>
                <a:solidFill>
                  <a:srgbClr val="000000"/>
                </a:solidFill>
                <a:effectLst/>
                <a:uLnTx/>
                <a:uFillTx/>
                <a:latin typeface="Aptos" panose="02110004020202020204"/>
                <a:ea typeface="+mn-ea"/>
                <a:cs typeface="+mn-cs"/>
              </a:rPr>
              <a:t>– Gabby Barrett</a:t>
            </a:r>
          </a:p>
        </p:txBody>
      </p:sp>
      <p:pic>
        <p:nvPicPr>
          <p:cNvPr id="15" name="Picture 14">
            <a:extLst>
              <a:ext uri="{FF2B5EF4-FFF2-40B4-BE49-F238E27FC236}">
                <a16:creationId xmlns:a16="http://schemas.microsoft.com/office/drawing/2014/main" id="{761448DD-5293-4C6E-3EF0-A9C4EEC4132B}"/>
              </a:ext>
            </a:extLst>
          </p:cNvPr>
          <p:cNvPicPr>
            <a:picLocks noChangeAspect="1"/>
          </p:cNvPicPr>
          <p:nvPr/>
        </p:nvPicPr>
        <p:blipFill>
          <a:blip r:embed="rId3"/>
          <a:srcRect l="20099" r="21781" b="47943"/>
          <a:stretch>
            <a:fillRect/>
          </a:stretch>
        </p:blipFill>
        <p:spPr>
          <a:xfrm>
            <a:off x="4716168" y="2073838"/>
            <a:ext cx="1722559" cy="1532358"/>
          </a:xfrm>
          <a:prstGeom prst="roundRect">
            <a:avLst/>
          </a:prstGeom>
          <a:ln>
            <a:solidFill>
              <a:schemeClr val="tx2"/>
            </a:solidFill>
          </a:ln>
        </p:spPr>
      </p:pic>
      <p:pic>
        <p:nvPicPr>
          <p:cNvPr id="16" name="Picture 15">
            <a:extLst>
              <a:ext uri="{FF2B5EF4-FFF2-40B4-BE49-F238E27FC236}">
                <a16:creationId xmlns:a16="http://schemas.microsoft.com/office/drawing/2014/main" id="{3C60CBCD-8A20-FE68-3ACA-D2B41404230F}"/>
              </a:ext>
            </a:extLst>
          </p:cNvPr>
          <p:cNvPicPr>
            <a:picLocks noChangeAspect="1"/>
          </p:cNvPicPr>
          <p:nvPr/>
        </p:nvPicPr>
        <p:blipFill>
          <a:blip r:embed="rId4"/>
          <a:srcRect l="22482" t="12477" r="25079" b="4758"/>
          <a:stretch>
            <a:fillRect/>
          </a:stretch>
        </p:blipFill>
        <p:spPr>
          <a:xfrm>
            <a:off x="7500664" y="2073838"/>
            <a:ext cx="1722559" cy="1532358"/>
          </a:xfrm>
          <a:prstGeom prst="roundRect">
            <a:avLst/>
          </a:prstGeom>
          <a:ln>
            <a:solidFill>
              <a:schemeClr val="tx2"/>
            </a:solidFill>
          </a:ln>
        </p:spPr>
      </p:pic>
      <p:pic>
        <p:nvPicPr>
          <p:cNvPr id="17" name="Picture 16">
            <a:extLst>
              <a:ext uri="{FF2B5EF4-FFF2-40B4-BE49-F238E27FC236}">
                <a16:creationId xmlns:a16="http://schemas.microsoft.com/office/drawing/2014/main" id="{17762ABC-AEBF-6E40-A376-5AAE703D4830}"/>
              </a:ext>
            </a:extLst>
          </p:cNvPr>
          <p:cNvPicPr>
            <a:picLocks noChangeAspect="1"/>
          </p:cNvPicPr>
          <p:nvPr/>
        </p:nvPicPr>
        <p:blipFill>
          <a:blip r:embed="rId5"/>
          <a:srcRect r="12046" b="47850"/>
          <a:stretch>
            <a:fillRect/>
          </a:stretch>
        </p:blipFill>
        <p:spPr>
          <a:xfrm>
            <a:off x="10129102" y="2073838"/>
            <a:ext cx="1722559" cy="1532358"/>
          </a:xfrm>
          <a:prstGeom prst="roundRect">
            <a:avLst/>
          </a:prstGeom>
          <a:ln>
            <a:solidFill>
              <a:schemeClr val="tx2"/>
            </a:solidFill>
          </a:ln>
        </p:spPr>
      </p:pic>
      <p:pic>
        <p:nvPicPr>
          <p:cNvPr id="18" name="Picture 17">
            <a:extLst>
              <a:ext uri="{FF2B5EF4-FFF2-40B4-BE49-F238E27FC236}">
                <a16:creationId xmlns:a16="http://schemas.microsoft.com/office/drawing/2014/main" id="{2C5C5832-76EB-CA8B-AAE7-E739BFC3749D}"/>
              </a:ext>
            </a:extLst>
          </p:cNvPr>
          <p:cNvPicPr>
            <a:picLocks noChangeAspect="1"/>
          </p:cNvPicPr>
          <p:nvPr/>
        </p:nvPicPr>
        <p:blipFill>
          <a:blip r:embed="rId6"/>
          <a:srcRect l="23730" t="21728" r="19369" b="2459"/>
          <a:stretch>
            <a:fillRect/>
          </a:stretch>
        </p:blipFill>
        <p:spPr>
          <a:xfrm>
            <a:off x="4716168" y="4247143"/>
            <a:ext cx="1722559" cy="1532358"/>
          </a:xfrm>
          <a:prstGeom prst="roundRect">
            <a:avLst/>
          </a:prstGeom>
          <a:ln>
            <a:solidFill>
              <a:schemeClr val="tx2"/>
            </a:solidFill>
          </a:ln>
        </p:spPr>
      </p:pic>
      <p:pic>
        <p:nvPicPr>
          <p:cNvPr id="19" name="Picture 18">
            <a:extLst>
              <a:ext uri="{FF2B5EF4-FFF2-40B4-BE49-F238E27FC236}">
                <a16:creationId xmlns:a16="http://schemas.microsoft.com/office/drawing/2014/main" id="{B8150CA6-5270-80C2-C17C-EA0FC3AF41A9}"/>
              </a:ext>
            </a:extLst>
          </p:cNvPr>
          <p:cNvPicPr>
            <a:picLocks noChangeAspect="1"/>
          </p:cNvPicPr>
          <p:nvPr/>
        </p:nvPicPr>
        <p:blipFill>
          <a:blip r:embed="rId7"/>
          <a:srcRect t="3325" b="37339"/>
          <a:stretch>
            <a:fillRect/>
          </a:stretch>
        </p:blipFill>
        <p:spPr>
          <a:xfrm>
            <a:off x="7500664" y="4247143"/>
            <a:ext cx="1722559" cy="1532358"/>
          </a:xfrm>
          <a:prstGeom prst="roundRect">
            <a:avLst/>
          </a:prstGeom>
          <a:ln>
            <a:solidFill>
              <a:schemeClr val="tx2"/>
            </a:solidFill>
          </a:ln>
        </p:spPr>
      </p:pic>
      <p:pic>
        <p:nvPicPr>
          <p:cNvPr id="20" name="Picture 19">
            <a:extLst>
              <a:ext uri="{FF2B5EF4-FFF2-40B4-BE49-F238E27FC236}">
                <a16:creationId xmlns:a16="http://schemas.microsoft.com/office/drawing/2014/main" id="{BD728503-CD89-5A8B-94D1-2DAFD38F26D6}"/>
              </a:ext>
            </a:extLst>
          </p:cNvPr>
          <p:cNvPicPr>
            <a:picLocks noChangeAspect="1"/>
          </p:cNvPicPr>
          <p:nvPr/>
        </p:nvPicPr>
        <p:blipFill>
          <a:blip r:embed="rId8"/>
          <a:srcRect l="7467" r="18015"/>
          <a:stretch>
            <a:fillRect/>
          </a:stretch>
        </p:blipFill>
        <p:spPr>
          <a:xfrm>
            <a:off x="10129102" y="4247143"/>
            <a:ext cx="1722559" cy="1532358"/>
          </a:xfrm>
          <a:prstGeom prst="roundRect">
            <a:avLst/>
          </a:prstGeom>
          <a:ln>
            <a:solidFill>
              <a:schemeClr val="tx2"/>
            </a:solidFill>
          </a:ln>
        </p:spPr>
      </p:pic>
    </p:spTree>
    <p:extLst>
      <p:ext uri="{BB962C8B-B14F-4D97-AF65-F5344CB8AC3E}">
        <p14:creationId xmlns:p14="http://schemas.microsoft.com/office/powerpoint/2010/main" val="351101059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90D4FA5-9427-F80F-E0F2-F94FCFFC66D0}"/>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B5C535D6-D010-66EB-3E4F-E05A9C023D06}"/>
              </a:ext>
            </a:extLst>
          </p:cNvPr>
          <p:cNvSpPr txBox="1"/>
          <p:nvPr/>
        </p:nvSpPr>
        <p:spPr>
          <a:xfrm>
            <a:off x="7915893" y="6470904"/>
            <a:ext cx="2520981" cy="30777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a:ln>
                  <a:noFill/>
                </a:ln>
                <a:solidFill>
                  <a:srgbClr val="304FFE"/>
                </a:solidFill>
                <a:effectLst/>
                <a:uLnTx/>
                <a:uFillTx/>
                <a:latin typeface="Aptos Black" panose="020B0004020202020204" pitchFamily="34" charset="0"/>
                <a:ea typeface="+mn-ea"/>
                <a:cs typeface="+mn-cs"/>
              </a:rPr>
              <a:t>SUBJECT TO CHANGE</a:t>
            </a:r>
          </a:p>
        </p:txBody>
      </p:sp>
      <p:sp>
        <p:nvSpPr>
          <p:cNvPr id="8" name="Footer Placeholder 2">
            <a:extLst>
              <a:ext uri="{FF2B5EF4-FFF2-40B4-BE49-F238E27FC236}">
                <a16:creationId xmlns:a16="http://schemas.microsoft.com/office/drawing/2014/main" id="{2235D71B-787A-1657-52E4-F3D4062E5F07}"/>
              </a:ext>
            </a:extLst>
          </p:cNvPr>
          <p:cNvSpPr>
            <a:spLocks noGrp="1"/>
          </p:cNvSpPr>
          <p:nvPr>
            <p:ph type="ftr" sz="quarter" idx="10"/>
          </p:nvPr>
        </p:nvSpPr>
        <p:spPr>
          <a:xfrm>
            <a:off x="407368" y="6573600"/>
            <a:ext cx="7479332" cy="180000"/>
          </a:xfr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800" b="0" i="1" u="none" strike="noStrike" kern="1200" cap="none" spc="0" normalizeH="0" baseline="0" noProof="0">
                <a:ln>
                  <a:noFill/>
                </a:ln>
                <a:solidFill>
                  <a:srgbClr val="000000"/>
                </a:solidFill>
                <a:effectLst/>
                <a:uLnTx/>
                <a:uFillTx/>
                <a:latin typeface="Aptos" panose="020B0004020202020204" pitchFamily="34" charset="0"/>
                <a:ea typeface="+mn-ea"/>
                <a:cs typeface="+mn-cs"/>
              </a:rPr>
              <a:t>© 2025 KC2026. All Rights Reserved. FIFA World Cup 26™, FIFA World Cup™, World Cup™ and associated trademarks and logos are the property of FIFA.</a:t>
            </a:r>
            <a:endParaRPr kumimoji="0" lang="en-GB" sz="800" b="0" i="0" u="none" strike="noStrike" kern="1200" cap="none" spc="0" normalizeH="0" baseline="0" noProof="0">
              <a:ln>
                <a:noFill/>
              </a:ln>
              <a:solidFill>
                <a:srgbClr val="000000"/>
              </a:solidFill>
              <a:effectLst/>
              <a:uLnTx/>
              <a:uFillTx/>
              <a:latin typeface="Aptos" panose="02110004020202020204"/>
              <a:ea typeface="+mn-ea"/>
              <a:cs typeface="+mn-cs"/>
            </a:endParaRPr>
          </a:p>
        </p:txBody>
      </p:sp>
      <p:sp>
        <p:nvSpPr>
          <p:cNvPr id="5" name="Text Placeholder 2">
            <a:extLst>
              <a:ext uri="{FF2B5EF4-FFF2-40B4-BE49-F238E27FC236}">
                <a16:creationId xmlns:a16="http://schemas.microsoft.com/office/drawing/2014/main" id="{0A7E001A-1BC6-CDF9-4934-5ECDF38EA5C8}"/>
              </a:ext>
            </a:extLst>
          </p:cNvPr>
          <p:cNvSpPr>
            <a:spLocks noGrp="1"/>
          </p:cNvSpPr>
          <p:nvPr>
            <p:ph type="body" sz="quarter" idx="14"/>
          </p:nvPr>
        </p:nvSpPr>
        <p:spPr>
          <a:xfrm>
            <a:off x="242596" y="1723217"/>
            <a:ext cx="5189220" cy="350132"/>
          </a:xfrm>
        </p:spPr>
        <p:txBody>
          <a:bodyPr/>
          <a:lstStyle/>
          <a:p>
            <a:pPr algn="l"/>
            <a:r>
              <a:rPr lang="en-US" sz="2400">
                <a:latin typeface="Aptos Black"/>
              </a:rPr>
              <a:t>35+ regional music groups</a:t>
            </a:r>
          </a:p>
        </p:txBody>
      </p:sp>
      <p:sp>
        <p:nvSpPr>
          <p:cNvPr id="9" name="Content Placeholder 3">
            <a:extLst>
              <a:ext uri="{FF2B5EF4-FFF2-40B4-BE49-F238E27FC236}">
                <a16:creationId xmlns:a16="http://schemas.microsoft.com/office/drawing/2014/main" id="{0E75BF74-EC4C-B29C-2C03-C735D10395D2}"/>
              </a:ext>
            </a:extLst>
          </p:cNvPr>
          <p:cNvSpPr>
            <a:spLocks noGrp="1"/>
          </p:cNvSpPr>
          <p:nvPr>
            <p:ph idx="1"/>
          </p:nvPr>
        </p:nvSpPr>
        <p:spPr>
          <a:xfrm>
            <a:off x="339803" y="2486820"/>
            <a:ext cx="4468475" cy="4371180"/>
          </a:xfrm>
        </p:spPr>
        <p:txBody>
          <a:bodyPr vert="horz" lIns="0" tIns="0" rIns="0" bIns="0" rtlCol="0" anchor="t">
            <a:noAutofit/>
          </a:bodyPr>
          <a:lstStyle/>
          <a:p>
            <a:r>
              <a:rPr lang="en-US" sz="1800"/>
              <a:t>Back Alley Brass Band</a:t>
            </a:r>
          </a:p>
          <a:p>
            <a:r>
              <a:rPr lang="en-US" sz="1800"/>
              <a:t>Katy Guillen &amp; The Drive</a:t>
            </a:r>
          </a:p>
          <a:p>
            <a:r>
              <a:rPr lang="en-US" sz="1800"/>
              <a:t>Hembree</a:t>
            </a:r>
          </a:p>
          <a:p>
            <a:r>
              <a:rPr lang="en-US" sz="1800"/>
              <a:t>Summer Breeze</a:t>
            </a:r>
          </a:p>
          <a:p>
            <a:r>
              <a:rPr lang="en-US" sz="1800"/>
              <a:t>Mireya Ramos &amp; The Poor Choices</a:t>
            </a:r>
          </a:p>
          <a:p>
            <a:r>
              <a:rPr lang="en-US" sz="1800"/>
              <a:t>Elias Alexander</a:t>
            </a:r>
          </a:p>
          <a:p>
            <a:r>
              <a:rPr lang="en-US" sz="1800"/>
              <a:t>Ha </a:t>
            </a:r>
            <a:r>
              <a:rPr lang="en-US" sz="1800" err="1"/>
              <a:t>Ha</a:t>
            </a:r>
            <a:r>
              <a:rPr lang="en-US" sz="1800"/>
              <a:t> Tonka</a:t>
            </a:r>
          </a:p>
          <a:p>
            <a:r>
              <a:rPr lang="en-US" sz="1800"/>
              <a:t>The </a:t>
            </a:r>
            <a:r>
              <a:rPr lang="en-US" sz="1800" err="1"/>
              <a:t>Phantastics</a:t>
            </a:r>
            <a:endParaRPr lang="en-US" sz="1800"/>
          </a:p>
          <a:p>
            <a:r>
              <a:rPr lang="en-US" sz="1800"/>
              <a:t>Making Movies</a:t>
            </a:r>
          </a:p>
          <a:p>
            <a:r>
              <a:rPr lang="en-US" sz="1800" b="1"/>
              <a:t>And more...</a:t>
            </a:r>
          </a:p>
          <a:p>
            <a:pPr lvl="1"/>
            <a:endParaRPr lang="en-US" sz="1800"/>
          </a:p>
        </p:txBody>
      </p:sp>
      <p:pic>
        <p:nvPicPr>
          <p:cNvPr id="3" name="Picture 2" descr="A group of men standing in front of a white and red wall&#10;&#10;AI-generated content may be incorrect.">
            <a:extLst>
              <a:ext uri="{FF2B5EF4-FFF2-40B4-BE49-F238E27FC236}">
                <a16:creationId xmlns:a16="http://schemas.microsoft.com/office/drawing/2014/main" id="{BE5771FA-7166-1675-4DB5-D85206940E34}"/>
              </a:ext>
            </a:extLst>
          </p:cNvPr>
          <p:cNvPicPr>
            <a:picLocks noChangeAspect="1"/>
          </p:cNvPicPr>
          <p:nvPr/>
        </p:nvPicPr>
        <p:blipFill>
          <a:blip r:embed="rId2"/>
          <a:stretch>
            <a:fillRect/>
          </a:stretch>
        </p:blipFill>
        <p:spPr>
          <a:xfrm>
            <a:off x="6784976" y="1604798"/>
            <a:ext cx="1420079" cy="1409118"/>
          </a:xfrm>
          <a:prstGeom prst="roundRect">
            <a:avLst/>
          </a:prstGeom>
          <a:ln w="28575">
            <a:noFill/>
          </a:ln>
        </p:spPr>
      </p:pic>
      <p:pic>
        <p:nvPicPr>
          <p:cNvPr id="10" name="Picture 9" descr="A group of men posing for a photo&#10;&#10;AI-generated content may be incorrect.">
            <a:extLst>
              <a:ext uri="{FF2B5EF4-FFF2-40B4-BE49-F238E27FC236}">
                <a16:creationId xmlns:a16="http://schemas.microsoft.com/office/drawing/2014/main" id="{8F4388EE-0A4F-F3B2-CAAC-18F7C4723DB6}"/>
              </a:ext>
            </a:extLst>
          </p:cNvPr>
          <p:cNvPicPr>
            <a:picLocks noChangeAspect="1"/>
          </p:cNvPicPr>
          <p:nvPr/>
        </p:nvPicPr>
        <p:blipFill>
          <a:blip r:embed="rId3"/>
          <a:stretch>
            <a:fillRect/>
          </a:stretch>
        </p:blipFill>
        <p:spPr>
          <a:xfrm>
            <a:off x="8323197" y="1601702"/>
            <a:ext cx="2113677" cy="1409118"/>
          </a:xfrm>
          <a:prstGeom prst="roundRect">
            <a:avLst/>
          </a:prstGeom>
          <a:ln w="28575">
            <a:noFill/>
          </a:ln>
        </p:spPr>
      </p:pic>
      <p:sp>
        <p:nvSpPr>
          <p:cNvPr id="13" name="Content Placeholder 3">
            <a:extLst>
              <a:ext uri="{FF2B5EF4-FFF2-40B4-BE49-F238E27FC236}">
                <a16:creationId xmlns:a16="http://schemas.microsoft.com/office/drawing/2014/main" id="{19797441-ECC9-EF6A-CE4C-D4C50A26E7FD}"/>
              </a:ext>
            </a:extLst>
          </p:cNvPr>
          <p:cNvSpPr txBox="1">
            <a:spLocks/>
          </p:cNvSpPr>
          <p:nvPr/>
        </p:nvSpPr>
        <p:spPr>
          <a:xfrm>
            <a:off x="4035291" y="2486820"/>
            <a:ext cx="4073653" cy="4371180"/>
          </a:xfrm>
          <a:prstGeom prst="rect">
            <a:avLst/>
          </a:prstGeom>
        </p:spPr>
        <p:txBody>
          <a:bodyPr vert="horz" lIns="0" tIns="0" rIns="0" bIns="0" rtlCol="0" anchor="t">
            <a:noAutofit/>
          </a:bodyPr>
          <a:lstStyle>
            <a:lvl1pPr marL="228600" indent="-228600" algn="l" defTabSz="914400" rtl="0" eaLnBrk="1" latinLnBrk="0" hangingPunct="1">
              <a:lnSpc>
                <a:spcPct val="100000"/>
              </a:lnSpc>
              <a:spcBef>
                <a:spcPts val="400"/>
              </a:spcBef>
              <a:spcAft>
                <a:spcPts val="400"/>
              </a:spcAft>
              <a:buClr>
                <a:schemeClr val="accent2"/>
              </a:buClr>
              <a:buFont typeface="Arial" panose="020B0604020202020204" pitchFamily="34" charset="0"/>
              <a:buChar char="•"/>
              <a:defRPr sz="1600" kern="1200">
                <a:solidFill>
                  <a:schemeClr val="tx1"/>
                </a:solidFill>
                <a:latin typeface="+mn-lt"/>
                <a:ea typeface="+mn-ea"/>
                <a:cs typeface="+mn-cs"/>
              </a:defRPr>
            </a:lvl1pPr>
            <a:lvl2pPr marL="457200" indent="-228600" algn="l" defTabSz="914400" rtl="0" eaLnBrk="1" latinLnBrk="0" hangingPunct="1">
              <a:lnSpc>
                <a:spcPct val="100000"/>
              </a:lnSpc>
              <a:spcBef>
                <a:spcPts val="400"/>
              </a:spcBef>
              <a:spcAft>
                <a:spcPts val="400"/>
              </a:spcAft>
              <a:buClr>
                <a:schemeClr val="accent2"/>
              </a:buClr>
              <a:buFont typeface="Arial" panose="020B0604020202020204" pitchFamily="34" charset="0"/>
              <a:buChar char="•"/>
              <a:defRPr sz="1600" kern="1200">
                <a:solidFill>
                  <a:schemeClr val="tx1"/>
                </a:solidFill>
                <a:latin typeface="+mn-lt"/>
                <a:ea typeface="+mn-ea"/>
                <a:cs typeface="+mn-cs"/>
              </a:defRPr>
            </a:lvl2pPr>
            <a:lvl3pPr marL="685800" indent="-228600" algn="l" defTabSz="914400" rtl="0" eaLnBrk="1" latinLnBrk="0" hangingPunct="1">
              <a:lnSpc>
                <a:spcPct val="100000"/>
              </a:lnSpc>
              <a:spcBef>
                <a:spcPts val="400"/>
              </a:spcBef>
              <a:spcAft>
                <a:spcPts val="400"/>
              </a:spcAft>
              <a:buClr>
                <a:schemeClr val="accent2"/>
              </a:buClr>
              <a:buFont typeface="Arial" panose="020B0604020202020204" pitchFamily="34" charset="0"/>
              <a:buChar char="•"/>
              <a:defRPr sz="1600" kern="1200">
                <a:solidFill>
                  <a:schemeClr val="tx1"/>
                </a:solidFill>
                <a:latin typeface="+mn-lt"/>
                <a:ea typeface="+mn-ea"/>
                <a:cs typeface="+mn-cs"/>
              </a:defRPr>
            </a:lvl3pPr>
            <a:lvl4pPr marL="914400" indent="-228600" algn="l" defTabSz="914400" rtl="0" eaLnBrk="1" latinLnBrk="0" hangingPunct="1">
              <a:lnSpc>
                <a:spcPct val="100000"/>
              </a:lnSpc>
              <a:spcBef>
                <a:spcPts val="400"/>
              </a:spcBef>
              <a:spcAft>
                <a:spcPts val="400"/>
              </a:spcAft>
              <a:buClr>
                <a:schemeClr val="accent2"/>
              </a:buClr>
              <a:buFont typeface="Arial" panose="020B0604020202020204" pitchFamily="34" charset="0"/>
              <a:buChar char="•"/>
              <a:defRPr sz="1600" kern="1200">
                <a:solidFill>
                  <a:schemeClr val="tx1"/>
                </a:solidFill>
                <a:latin typeface="+mn-lt"/>
                <a:ea typeface="+mn-ea"/>
                <a:cs typeface="+mn-cs"/>
              </a:defRPr>
            </a:lvl4pPr>
            <a:lvl5pPr marL="1143000" indent="-228600" algn="l" defTabSz="914400" rtl="0" eaLnBrk="1" latinLnBrk="0" hangingPunct="1">
              <a:lnSpc>
                <a:spcPct val="100000"/>
              </a:lnSpc>
              <a:spcBef>
                <a:spcPts val="400"/>
              </a:spcBef>
              <a:spcAft>
                <a:spcPts val="400"/>
              </a:spcAft>
              <a:buClr>
                <a:schemeClr val="accent2"/>
              </a:buClr>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685800" marR="0" lvl="2" indent="-228600" algn="l" defTabSz="914400" rtl="0" eaLnBrk="1" fontAlgn="auto" latinLnBrk="0" hangingPunct="1">
              <a:lnSpc>
                <a:spcPct val="100000"/>
              </a:lnSpc>
              <a:spcBef>
                <a:spcPts val="400"/>
              </a:spcBef>
              <a:spcAft>
                <a:spcPts val="400"/>
              </a:spcAft>
              <a:buClr>
                <a:srgbClr val="FF1644"/>
              </a:buClr>
              <a:buSzTx/>
              <a:buFont typeface="Arial" panose="020B0604020202020204" pitchFamily="34" charset="0"/>
              <a:buChar char="•"/>
              <a:tabLst/>
              <a:defRPr/>
            </a:pPr>
            <a:r>
              <a:rPr kumimoji="0" lang="en-US" sz="1800" b="0" i="0" u="none" strike="noStrike" kern="1200" cap="none" spc="0" normalizeH="0" baseline="0" noProof="0">
                <a:ln>
                  <a:noFill/>
                </a:ln>
                <a:solidFill>
                  <a:srgbClr val="000000"/>
                </a:solidFill>
                <a:effectLst/>
                <a:uLnTx/>
                <a:uFillTx/>
                <a:latin typeface="Aptos" panose="02110004020202020204"/>
                <a:ea typeface="+mn-ea"/>
                <a:cs typeface="+mn-cs"/>
              </a:rPr>
              <a:t>DJ Doop</a:t>
            </a:r>
          </a:p>
          <a:p>
            <a:pPr marL="685800" marR="0" lvl="2" indent="-228600" algn="l" defTabSz="914400" rtl="0" eaLnBrk="1" fontAlgn="auto" latinLnBrk="0" hangingPunct="1">
              <a:lnSpc>
                <a:spcPct val="100000"/>
              </a:lnSpc>
              <a:spcBef>
                <a:spcPts val="400"/>
              </a:spcBef>
              <a:spcAft>
                <a:spcPts val="400"/>
              </a:spcAft>
              <a:buClr>
                <a:srgbClr val="FF1644"/>
              </a:buClr>
              <a:buSzTx/>
              <a:buFont typeface="Arial" panose="020B0604020202020204" pitchFamily="34" charset="0"/>
              <a:buChar char="•"/>
              <a:tabLst/>
              <a:defRPr/>
            </a:pPr>
            <a:r>
              <a:rPr kumimoji="0" lang="en-US" sz="1800" b="0" i="0" u="none" strike="noStrike" kern="1200" cap="none" spc="0" normalizeH="0" baseline="0" noProof="0">
                <a:ln>
                  <a:noFill/>
                </a:ln>
                <a:solidFill>
                  <a:srgbClr val="000000"/>
                </a:solidFill>
                <a:effectLst/>
                <a:uLnTx/>
                <a:uFillTx/>
                <a:latin typeface="Aptos" panose="02110004020202020204"/>
                <a:ea typeface="+mn-ea"/>
                <a:cs typeface="+mn-cs"/>
              </a:rPr>
              <a:t>DJ Dawna</a:t>
            </a:r>
          </a:p>
          <a:p>
            <a:pPr marL="685800" marR="0" lvl="2" indent="-228600" algn="l" defTabSz="914400" rtl="0" eaLnBrk="1" fontAlgn="auto" latinLnBrk="0" hangingPunct="1">
              <a:lnSpc>
                <a:spcPct val="100000"/>
              </a:lnSpc>
              <a:spcBef>
                <a:spcPts val="400"/>
              </a:spcBef>
              <a:spcAft>
                <a:spcPts val="400"/>
              </a:spcAft>
              <a:buClr>
                <a:srgbClr val="FF1644"/>
              </a:buClr>
              <a:buSzTx/>
              <a:buFont typeface="Arial" panose="020B0604020202020204" pitchFamily="34" charset="0"/>
              <a:buChar char="•"/>
              <a:tabLst/>
              <a:defRPr/>
            </a:pPr>
            <a:r>
              <a:rPr kumimoji="0" lang="en-US" sz="1800" b="0" i="0" u="none" strike="noStrike" kern="1200" cap="none" spc="0" normalizeH="0" baseline="0" noProof="0">
                <a:ln>
                  <a:noFill/>
                </a:ln>
                <a:solidFill>
                  <a:srgbClr val="000000"/>
                </a:solidFill>
                <a:effectLst/>
                <a:uLnTx/>
                <a:uFillTx/>
                <a:latin typeface="Aptos" panose="02110004020202020204"/>
                <a:ea typeface="+mn-ea"/>
                <a:cs typeface="+mn-cs"/>
              </a:rPr>
              <a:t>DJ Casio</a:t>
            </a:r>
          </a:p>
          <a:p>
            <a:pPr marL="685800" marR="0" lvl="2" indent="-228600" algn="l" defTabSz="914400" rtl="0" eaLnBrk="1" fontAlgn="auto" latinLnBrk="0" hangingPunct="1">
              <a:lnSpc>
                <a:spcPct val="100000"/>
              </a:lnSpc>
              <a:spcBef>
                <a:spcPts val="400"/>
              </a:spcBef>
              <a:spcAft>
                <a:spcPts val="400"/>
              </a:spcAft>
              <a:buClr>
                <a:srgbClr val="FF1644"/>
              </a:buClr>
              <a:buSzTx/>
              <a:buFont typeface="Arial" panose="020B0604020202020204" pitchFamily="34" charset="0"/>
              <a:buChar char="•"/>
              <a:tabLst/>
              <a:defRPr/>
            </a:pPr>
            <a:r>
              <a:rPr kumimoji="0" lang="en-US" sz="1800" b="0" i="0" u="none" strike="noStrike" kern="1200" cap="none" spc="0" normalizeH="0" baseline="0" noProof="0">
                <a:ln>
                  <a:noFill/>
                </a:ln>
                <a:solidFill>
                  <a:srgbClr val="000000"/>
                </a:solidFill>
                <a:effectLst/>
                <a:uLnTx/>
                <a:uFillTx/>
                <a:latin typeface="Aptos" panose="02110004020202020204"/>
                <a:ea typeface="+mn-ea"/>
                <a:cs typeface="+mn-cs"/>
              </a:rPr>
              <a:t>DJ Tiberias</a:t>
            </a:r>
          </a:p>
          <a:p>
            <a:pPr marL="685800" marR="0" lvl="2" indent="-228600" algn="l" defTabSz="914400" rtl="0" eaLnBrk="1" fontAlgn="auto" latinLnBrk="0" hangingPunct="1">
              <a:lnSpc>
                <a:spcPct val="100000"/>
              </a:lnSpc>
              <a:spcBef>
                <a:spcPts val="400"/>
              </a:spcBef>
              <a:spcAft>
                <a:spcPts val="400"/>
              </a:spcAft>
              <a:buClr>
                <a:srgbClr val="FF1644"/>
              </a:buClr>
              <a:buSzTx/>
              <a:buFont typeface="Arial" panose="020B0604020202020204" pitchFamily="34" charset="0"/>
              <a:buChar char="•"/>
              <a:tabLst/>
              <a:defRPr/>
            </a:pPr>
            <a:r>
              <a:rPr kumimoji="0" lang="en-US" sz="1800" b="0" i="0" u="none" strike="noStrike" kern="1200" cap="none" spc="0" normalizeH="0" baseline="0" noProof="0">
                <a:ln>
                  <a:noFill/>
                </a:ln>
                <a:solidFill>
                  <a:srgbClr val="000000"/>
                </a:solidFill>
                <a:effectLst/>
                <a:uLnTx/>
                <a:uFillTx/>
                <a:latin typeface="Aptos" panose="02110004020202020204"/>
                <a:ea typeface="+mn-ea"/>
                <a:cs typeface="+mn-cs"/>
              </a:rPr>
              <a:t>DJ Vinyl Richy</a:t>
            </a:r>
          </a:p>
          <a:p>
            <a:pPr marL="685800" marR="0" lvl="2" indent="-228600" algn="l" defTabSz="914400" rtl="0" eaLnBrk="1" fontAlgn="auto" latinLnBrk="0" hangingPunct="1">
              <a:lnSpc>
                <a:spcPct val="100000"/>
              </a:lnSpc>
              <a:spcBef>
                <a:spcPts val="400"/>
              </a:spcBef>
              <a:spcAft>
                <a:spcPts val="400"/>
              </a:spcAft>
              <a:buClr>
                <a:srgbClr val="FF1644"/>
              </a:buClr>
              <a:buSzTx/>
              <a:buFont typeface="Arial" panose="020B0604020202020204" pitchFamily="34" charset="0"/>
              <a:buChar char="•"/>
              <a:tabLst/>
              <a:defRPr/>
            </a:pPr>
            <a:r>
              <a:rPr kumimoji="0" lang="en-US" sz="1800" b="0" i="0" u="none" strike="noStrike" kern="1200" cap="none" spc="0" normalizeH="0" baseline="0" noProof="0">
                <a:ln>
                  <a:noFill/>
                </a:ln>
                <a:solidFill>
                  <a:srgbClr val="000000"/>
                </a:solidFill>
                <a:effectLst/>
                <a:uLnTx/>
                <a:uFillTx/>
                <a:latin typeface="Aptos" panose="02110004020202020204"/>
                <a:ea typeface="+mn-ea"/>
                <a:cs typeface="+mn-cs"/>
              </a:rPr>
              <a:t>DJ NE$$</a:t>
            </a:r>
          </a:p>
          <a:p>
            <a:pPr marL="685800" marR="0" lvl="2" indent="-228600" algn="l" defTabSz="914400" rtl="0" eaLnBrk="1" fontAlgn="auto" latinLnBrk="0" hangingPunct="1">
              <a:lnSpc>
                <a:spcPct val="100000"/>
              </a:lnSpc>
              <a:spcBef>
                <a:spcPts val="400"/>
              </a:spcBef>
              <a:spcAft>
                <a:spcPts val="400"/>
              </a:spcAft>
              <a:buClr>
                <a:srgbClr val="FF1644"/>
              </a:buClr>
              <a:buSzTx/>
              <a:buFont typeface="Arial" panose="020B0604020202020204" pitchFamily="34" charset="0"/>
              <a:buChar char="•"/>
              <a:tabLst/>
              <a:defRPr/>
            </a:pPr>
            <a:r>
              <a:rPr kumimoji="0" lang="en-US" sz="1800" b="0" i="0" u="none" strike="noStrike" kern="1200" cap="none" spc="0" normalizeH="0" baseline="0" noProof="0">
                <a:ln>
                  <a:noFill/>
                </a:ln>
                <a:solidFill>
                  <a:srgbClr val="000000"/>
                </a:solidFill>
                <a:effectLst/>
                <a:uLnTx/>
                <a:uFillTx/>
                <a:latin typeface="Aptos" panose="02110004020202020204"/>
                <a:ea typeface="+mn-ea"/>
                <a:cs typeface="+mn-cs"/>
              </a:rPr>
              <a:t>DJ Skene</a:t>
            </a:r>
          </a:p>
          <a:p>
            <a:pPr marL="685800" marR="0" lvl="2" indent="-228600" algn="l" defTabSz="914400" rtl="0" eaLnBrk="1" fontAlgn="auto" latinLnBrk="0" hangingPunct="1">
              <a:lnSpc>
                <a:spcPct val="100000"/>
              </a:lnSpc>
              <a:spcBef>
                <a:spcPts val="400"/>
              </a:spcBef>
              <a:spcAft>
                <a:spcPts val="400"/>
              </a:spcAft>
              <a:buClr>
                <a:srgbClr val="FF1644"/>
              </a:buClr>
              <a:buSzTx/>
              <a:buFont typeface="Arial" panose="020B0604020202020204" pitchFamily="34" charset="0"/>
              <a:buChar char="•"/>
              <a:tabLst/>
              <a:defRPr/>
            </a:pPr>
            <a:r>
              <a:rPr kumimoji="0" lang="en-US" sz="1800" b="0" i="0" u="none" strike="noStrike" kern="1200" cap="none" spc="0" normalizeH="0" baseline="0" noProof="0">
                <a:ln>
                  <a:noFill/>
                </a:ln>
                <a:solidFill>
                  <a:srgbClr val="000000"/>
                </a:solidFill>
                <a:effectLst/>
                <a:uLnTx/>
                <a:uFillTx/>
                <a:latin typeface="Aptos" panose="02110004020202020204"/>
                <a:ea typeface="+mn-ea"/>
                <a:cs typeface="+mn-cs"/>
              </a:rPr>
              <a:t>DJ Sync</a:t>
            </a:r>
          </a:p>
          <a:p>
            <a:pPr marL="685800" marR="0" lvl="2" indent="-228600" algn="l" defTabSz="914400" rtl="0" eaLnBrk="1" fontAlgn="auto" latinLnBrk="0" hangingPunct="1">
              <a:lnSpc>
                <a:spcPct val="100000"/>
              </a:lnSpc>
              <a:spcBef>
                <a:spcPts val="400"/>
              </a:spcBef>
              <a:spcAft>
                <a:spcPts val="400"/>
              </a:spcAft>
              <a:buClr>
                <a:srgbClr val="FF1644"/>
              </a:buClr>
              <a:buSzTx/>
              <a:buFont typeface="Arial" panose="020B0604020202020204" pitchFamily="34" charset="0"/>
              <a:buChar char="•"/>
              <a:tabLst/>
              <a:defRPr/>
            </a:pPr>
            <a:r>
              <a:rPr kumimoji="0" lang="en-US" sz="1800" b="0" i="0" u="none" strike="noStrike" kern="1200" cap="none" spc="0" normalizeH="0" baseline="0" noProof="0">
                <a:ln>
                  <a:noFill/>
                </a:ln>
                <a:solidFill>
                  <a:srgbClr val="000000"/>
                </a:solidFill>
                <a:effectLst/>
                <a:uLnTx/>
                <a:uFillTx/>
                <a:latin typeface="Aptos" panose="02110004020202020204"/>
                <a:ea typeface="+mn-ea"/>
                <a:cs typeface="+mn-cs"/>
              </a:rPr>
              <a:t>DJ </a:t>
            </a:r>
            <a:r>
              <a:rPr kumimoji="0" lang="en-US" sz="1800" b="0" i="0" u="none" strike="noStrike" kern="1200" cap="none" spc="0" normalizeH="0" baseline="0" noProof="0" err="1">
                <a:ln>
                  <a:noFill/>
                </a:ln>
                <a:solidFill>
                  <a:srgbClr val="000000"/>
                </a:solidFill>
                <a:effectLst/>
                <a:uLnTx/>
                <a:uFillTx/>
                <a:latin typeface="Aptos" panose="02110004020202020204"/>
                <a:ea typeface="+mn-ea"/>
                <a:cs typeface="+mn-cs"/>
              </a:rPr>
              <a:t>Sheppa</a:t>
            </a:r>
          </a:p>
          <a:p>
            <a:pPr marL="685800" marR="0" lvl="2" indent="-228600" algn="l" defTabSz="914400" rtl="0" eaLnBrk="1" fontAlgn="auto" latinLnBrk="0" hangingPunct="1">
              <a:lnSpc>
                <a:spcPct val="100000"/>
              </a:lnSpc>
              <a:spcBef>
                <a:spcPts val="400"/>
              </a:spcBef>
              <a:spcAft>
                <a:spcPts val="400"/>
              </a:spcAft>
              <a:buClr>
                <a:srgbClr val="FF1644"/>
              </a:buClr>
              <a:buSzTx/>
              <a:buFont typeface="Arial" panose="020B0604020202020204" pitchFamily="34" charset="0"/>
              <a:buChar char="•"/>
              <a:tabLst/>
              <a:defRPr/>
            </a:pPr>
            <a:r>
              <a:rPr kumimoji="0" lang="en-US" sz="1800" b="1" i="0" u="none" strike="noStrike" kern="1200" cap="none" spc="0" normalizeH="0" baseline="0" noProof="0">
                <a:ln>
                  <a:noFill/>
                </a:ln>
                <a:solidFill>
                  <a:srgbClr val="000000"/>
                </a:solidFill>
                <a:effectLst/>
                <a:uLnTx/>
                <a:uFillTx/>
                <a:latin typeface="Aptos" panose="02110004020202020204"/>
                <a:ea typeface="+mn-ea"/>
                <a:cs typeface="+mn-cs"/>
              </a:rPr>
              <a:t>And more…</a:t>
            </a:r>
          </a:p>
          <a:p>
            <a:pPr marL="457200" marR="0" lvl="1" indent="-228600" algn="l" defTabSz="914400" rtl="0" eaLnBrk="1" fontAlgn="auto" latinLnBrk="0" hangingPunct="1">
              <a:lnSpc>
                <a:spcPct val="100000"/>
              </a:lnSpc>
              <a:spcBef>
                <a:spcPts val="400"/>
              </a:spcBef>
              <a:spcAft>
                <a:spcPts val="400"/>
              </a:spcAft>
              <a:buClr>
                <a:srgbClr val="FF1644"/>
              </a:buClr>
              <a:buSzTx/>
              <a:buFont typeface="Arial" panose="020B0604020202020204" pitchFamily="34" charset="0"/>
              <a:buChar char="•"/>
              <a:tabLst/>
              <a:defRPr/>
            </a:pPr>
            <a:endParaRPr kumimoji="0" lang="en-US" sz="1800" b="0" i="0" u="none" strike="noStrike" kern="1200" cap="none" spc="0" normalizeH="0" baseline="0" noProof="0">
              <a:ln>
                <a:noFill/>
              </a:ln>
              <a:solidFill>
                <a:srgbClr val="000000"/>
              </a:solidFill>
              <a:effectLst/>
              <a:uLnTx/>
              <a:uFillTx/>
              <a:latin typeface="Aptos" panose="02110004020202020204"/>
              <a:ea typeface="+mn-ea"/>
              <a:cs typeface="+mn-cs"/>
            </a:endParaRPr>
          </a:p>
        </p:txBody>
      </p:sp>
      <p:sp>
        <p:nvSpPr>
          <p:cNvPr id="14" name="Text Placeholder 1">
            <a:extLst>
              <a:ext uri="{FF2B5EF4-FFF2-40B4-BE49-F238E27FC236}">
                <a16:creationId xmlns:a16="http://schemas.microsoft.com/office/drawing/2014/main" id="{12DBA7B1-111D-C673-FCB8-FF4B3782C88E}"/>
              </a:ext>
            </a:extLst>
          </p:cNvPr>
          <p:cNvSpPr>
            <a:spLocks noGrp="1"/>
          </p:cNvSpPr>
          <p:nvPr>
            <p:ph type="body" sz="quarter" idx="13"/>
          </p:nvPr>
        </p:nvSpPr>
        <p:spPr>
          <a:xfrm>
            <a:off x="1623184" y="447291"/>
            <a:ext cx="9144000" cy="676806"/>
          </a:xfrm>
        </p:spPr>
        <p:txBody>
          <a:bodyPr/>
          <a:lstStyle/>
          <a:p>
            <a:r>
              <a:rPr lang="en-US" sz="5400">
                <a:latin typeface="Aptos Black"/>
              </a:rPr>
              <a:t>Regional sound</a:t>
            </a:r>
            <a:endParaRPr lang="en-US"/>
          </a:p>
        </p:txBody>
      </p:sp>
      <p:sp>
        <p:nvSpPr>
          <p:cNvPr id="15" name="Text Placeholder 2">
            <a:extLst>
              <a:ext uri="{FF2B5EF4-FFF2-40B4-BE49-F238E27FC236}">
                <a16:creationId xmlns:a16="http://schemas.microsoft.com/office/drawing/2014/main" id="{FD6576AF-2EE6-2317-7B2A-A9752D5DE722}"/>
              </a:ext>
            </a:extLst>
          </p:cNvPr>
          <p:cNvSpPr txBox="1">
            <a:spLocks/>
          </p:cNvSpPr>
          <p:nvPr/>
        </p:nvSpPr>
        <p:spPr>
          <a:xfrm>
            <a:off x="242596" y="2136688"/>
            <a:ext cx="1344619" cy="350132"/>
          </a:xfrm>
          <a:prstGeom prst="rect">
            <a:avLst/>
          </a:prstGeom>
        </p:spPr>
        <p:txBody>
          <a:bodyPr vert="horz" lIns="91440" tIns="45720" rIns="91440" bIns="45720" rtlCol="0" anchor="t">
            <a:noAutofit/>
          </a:bodyPr>
          <a:lstStyle>
            <a:lvl1pPr marL="0" indent="0" algn="ctr" defTabSz="914400" rtl="0" eaLnBrk="1" latinLnBrk="0" hangingPunct="1">
              <a:lnSpc>
                <a:spcPct val="80000"/>
              </a:lnSpc>
              <a:spcBef>
                <a:spcPts val="400"/>
              </a:spcBef>
              <a:spcAft>
                <a:spcPts val="400"/>
              </a:spcAft>
              <a:buClr>
                <a:schemeClr val="accent2"/>
              </a:buClr>
              <a:buFont typeface="Arial" panose="020B0604020202020204" pitchFamily="34" charset="0"/>
              <a:buNone/>
              <a:defRPr lang="en-US" sz="2000" b="1" i="0" kern="1200" cap="all" spc="0" baseline="0" dirty="0">
                <a:solidFill>
                  <a:schemeClr val="tx2"/>
                </a:solidFill>
                <a:latin typeface="Aptos Black" panose="020B0004020202020204" pitchFamily="34" charset="0"/>
                <a:ea typeface="Aptos Black" panose="020B0004020202020204" pitchFamily="34" charset="0"/>
                <a:cs typeface="Aptos Black" panose="020B0004020202020204" pitchFamily="34" charset="0"/>
              </a:defRPr>
            </a:lvl1pPr>
            <a:lvl2pPr marL="457200" indent="-228600" algn="l" defTabSz="914400" rtl="0" eaLnBrk="1" latinLnBrk="0" hangingPunct="1">
              <a:lnSpc>
                <a:spcPct val="100000"/>
              </a:lnSpc>
              <a:spcBef>
                <a:spcPts val="400"/>
              </a:spcBef>
              <a:spcAft>
                <a:spcPts val="400"/>
              </a:spcAft>
              <a:buClr>
                <a:schemeClr val="accent2"/>
              </a:buClr>
              <a:buFont typeface="Arial" panose="020B0604020202020204" pitchFamily="34" charset="0"/>
              <a:buChar char="•"/>
              <a:defRPr sz="1600" kern="1200">
                <a:solidFill>
                  <a:schemeClr val="tx1"/>
                </a:solidFill>
                <a:latin typeface="+mn-lt"/>
                <a:ea typeface="+mn-ea"/>
                <a:cs typeface="+mn-cs"/>
              </a:defRPr>
            </a:lvl2pPr>
            <a:lvl3pPr marL="685800" indent="-228600" algn="l" defTabSz="914400" rtl="0" eaLnBrk="1" latinLnBrk="0" hangingPunct="1">
              <a:lnSpc>
                <a:spcPct val="100000"/>
              </a:lnSpc>
              <a:spcBef>
                <a:spcPts val="400"/>
              </a:spcBef>
              <a:spcAft>
                <a:spcPts val="400"/>
              </a:spcAft>
              <a:buClr>
                <a:schemeClr val="accent2"/>
              </a:buClr>
              <a:buFont typeface="Arial" panose="020B0604020202020204" pitchFamily="34" charset="0"/>
              <a:buChar char="•"/>
              <a:defRPr sz="1600" kern="1200">
                <a:solidFill>
                  <a:schemeClr val="tx1"/>
                </a:solidFill>
                <a:latin typeface="+mn-lt"/>
                <a:ea typeface="+mn-ea"/>
                <a:cs typeface="+mn-cs"/>
              </a:defRPr>
            </a:lvl3pPr>
            <a:lvl4pPr marL="914400" indent="-228600" algn="l" defTabSz="914400" rtl="0" eaLnBrk="1" latinLnBrk="0" hangingPunct="1">
              <a:lnSpc>
                <a:spcPct val="100000"/>
              </a:lnSpc>
              <a:spcBef>
                <a:spcPts val="400"/>
              </a:spcBef>
              <a:spcAft>
                <a:spcPts val="400"/>
              </a:spcAft>
              <a:buClr>
                <a:schemeClr val="accent2"/>
              </a:buClr>
              <a:buFont typeface="Arial" panose="020B0604020202020204" pitchFamily="34" charset="0"/>
              <a:buChar char="•"/>
              <a:defRPr sz="1600" kern="1200">
                <a:solidFill>
                  <a:schemeClr val="tx1"/>
                </a:solidFill>
                <a:latin typeface="+mn-lt"/>
                <a:ea typeface="+mn-ea"/>
                <a:cs typeface="+mn-cs"/>
              </a:defRPr>
            </a:lvl4pPr>
            <a:lvl5pPr marL="1143000" indent="-228600" algn="l" defTabSz="914400" rtl="0" eaLnBrk="1" latinLnBrk="0" hangingPunct="1">
              <a:lnSpc>
                <a:spcPct val="100000"/>
              </a:lnSpc>
              <a:spcBef>
                <a:spcPts val="400"/>
              </a:spcBef>
              <a:spcAft>
                <a:spcPts val="400"/>
              </a:spcAft>
              <a:buClr>
                <a:schemeClr val="accent2"/>
              </a:buClr>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80000"/>
              </a:lnSpc>
              <a:spcBef>
                <a:spcPts val="400"/>
              </a:spcBef>
              <a:spcAft>
                <a:spcPts val="400"/>
              </a:spcAft>
              <a:buClr>
                <a:srgbClr val="FF1644"/>
              </a:buClr>
              <a:buSzTx/>
              <a:buFont typeface="Arial" panose="020B0604020202020204" pitchFamily="34" charset="0"/>
              <a:buNone/>
              <a:tabLst/>
              <a:defRPr/>
            </a:pPr>
            <a:r>
              <a:rPr kumimoji="0" lang="en-US" sz="2000" b="1" i="0" u="none" strike="noStrike" kern="1200" cap="all" spc="0" normalizeH="0" baseline="0" noProof="0">
                <a:ln>
                  <a:noFill/>
                </a:ln>
                <a:solidFill>
                  <a:srgbClr val="B71D1C"/>
                </a:solidFill>
                <a:effectLst/>
                <a:uLnTx/>
                <a:uFillTx/>
                <a:latin typeface="Aptos Black"/>
              </a:rPr>
              <a:t>bands</a:t>
            </a:r>
          </a:p>
        </p:txBody>
      </p:sp>
      <p:sp>
        <p:nvSpPr>
          <p:cNvPr id="16" name="Text Placeholder 2">
            <a:extLst>
              <a:ext uri="{FF2B5EF4-FFF2-40B4-BE49-F238E27FC236}">
                <a16:creationId xmlns:a16="http://schemas.microsoft.com/office/drawing/2014/main" id="{4FED23FF-0F00-24EE-8521-1AC94347CE7A}"/>
              </a:ext>
            </a:extLst>
          </p:cNvPr>
          <p:cNvSpPr txBox="1">
            <a:spLocks/>
          </p:cNvSpPr>
          <p:nvPr/>
        </p:nvSpPr>
        <p:spPr>
          <a:xfrm>
            <a:off x="4318410" y="2136688"/>
            <a:ext cx="1344619" cy="350132"/>
          </a:xfrm>
          <a:prstGeom prst="rect">
            <a:avLst/>
          </a:prstGeom>
        </p:spPr>
        <p:txBody>
          <a:bodyPr vert="horz" lIns="91440" tIns="45720" rIns="91440" bIns="45720" rtlCol="0" anchor="t">
            <a:noAutofit/>
          </a:bodyPr>
          <a:lstStyle>
            <a:lvl1pPr marL="0" indent="0" algn="ctr" defTabSz="914400" rtl="0" eaLnBrk="1" latinLnBrk="0" hangingPunct="1">
              <a:lnSpc>
                <a:spcPct val="80000"/>
              </a:lnSpc>
              <a:spcBef>
                <a:spcPts val="400"/>
              </a:spcBef>
              <a:spcAft>
                <a:spcPts val="400"/>
              </a:spcAft>
              <a:buClr>
                <a:schemeClr val="accent2"/>
              </a:buClr>
              <a:buFont typeface="Arial" panose="020B0604020202020204" pitchFamily="34" charset="0"/>
              <a:buNone/>
              <a:defRPr lang="en-US" sz="2000" b="1" i="0" kern="1200" cap="all" spc="0" baseline="0" dirty="0">
                <a:solidFill>
                  <a:schemeClr val="tx2"/>
                </a:solidFill>
                <a:latin typeface="Aptos Black" panose="020B0004020202020204" pitchFamily="34" charset="0"/>
                <a:ea typeface="Aptos Black" panose="020B0004020202020204" pitchFamily="34" charset="0"/>
                <a:cs typeface="Aptos Black" panose="020B0004020202020204" pitchFamily="34" charset="0"/>
              </a:defRPr>
            </a:lvl1pPr>
            <a:lvl2pPr marL="457200" indent="-228600" algn="l" defTabSz="914400" rtl="0" eaLnBrk="1" latinLnBrk="0" hangingPunct="1">
              <a:lnSpc>
                <a:spcPct val="100000"/>
              </a:lnSpc>
              <a:spcBef>
                <a:spcPts val="400"/>
              </a:spcBef>
              <a:spcAft>
                <a:spcPts val="400"/>
              </a:spcAft>
              <a:buClr>
                <a:schemeClr val="accent2"/>
              </a:buClr>
              <a:buFont typeface="Arial" panose="020B0604020202020204" pitchFamily="34" charset="0"/>
              <a:buChar char="•"/>
              <a:defRPr sz="1600" kern="1200">
                <a:solidFill>
                  <a:schemeClr val="tx1"/>
                </a:solidFill>
                <a:latin typeface="+mn-lt"/>
                <a:ea typeface="+mn-ea"/>
                <a:cs typeface="+mn-cs"/>
              </a:defRPr>
            </a:lvl2pPr>
            <a:lvl3pPr marL="685800" indent="-228600" algn="l" defTabSz="914400" rtl="0" eaLnBrk="1" latinLnBrk="0" hangingPunct="1">
              <a:lnSpc>
                <a:spcPct val="100000"/>
              </a:lnSpc>
              <a:spcBef>
                <a:spcPts val="400"/>
              </a:spcBef>
              <a:spcAft>
                <a:spcPts val="400"/>
              </a:spcAft>
              <a:buClr>
                <a:schemeClr val="accent2"/>
              </a:buClr>
              <a:buFont typeface="Arial" panose="020B0604020202020204" pitchFamily="34" charset="0"/>
              <a:buChar char="•"/>
              <a:defRPr sz="1600" kern="1200">
                <a:solidFill>
                  <a:schemeClr val="tx1"/>
                </a:solidFill>
                <a:latin typeface="+mn-lt"/>
                <a:ea typeface="+mn-ea"/>
                <a:cs typeface="+mn-cs"/>
              </a:defRPr>
            </a:lvl3pPr>
            <a:lvl4pPr marL="914400" indent="-228600" algn="l" defTabSz="914400" rtl="0" eaLnBrk="1" latinLnBrk="0" hangingPunct="1">
              <a:lnSpc>
                <a:spcPct val="100000"/>
              </a:lnSpc>
              <a:spcBef>
                <a:spcPts val="400"/>
              </a:spcBef>
              <a:spcAft>
                <a:spcPts val="400"/>
              </a:spcAft>
              <a:buClr>
                <a:schemeClr val="accent2"/>
              </a:buClr>
              <a:buFont typeface="Arial" panose="020B0604020202020204" pitchFamily="34" charset="0"/>
              <a:buChar char="•"/>
              <a:defRPr sz="1600" kern="1200">
                <a:solidFill>
                  <a:schemeClr val="tx1"/>
                </a:solidFill>
                <a:latin typeface="+mn-lt"/>
                <a:ea typeface="+mn-ea"/>
                <a:cs typeface="+mn-cs"/>
              </a:defRPr>
            </a:lvl4pPr>
            <a:lvl5pPr marL="1143000" indent="-228600" algn="l" defTabSz="914400" rtl="0" eaLnBrk="1" latinLnBrk="0" hangingPunct="1">
              <a:lnSpc>
                <a:spcPct val="100000"/>
              </a:lnSpc>
              <a:spcBef>
                <a:spcPts val="400"/>
              </a:spcBef>
              <a:spcAft>
                <a:spcPts val="400"/>
              </a:spcAft>
              <a:buClr>
                <a:schemeClr val="accent2"/>
              </a:buClr>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80000"/>
              </a:lnSpc>
              <a:spcBef>
                <a:spcPts val="400"/>
              </a:spcBef>
              <a:spcAft>
                <a:spcPts val="400"/>
              </a:spcAft>
              <a:buClr>
                <a:srgbClr val="FF1644"/>
              </a:buClr>
              <a:buSzTx/>
              <a:buFont typeface="Arial" panose="020B0604020202020204" pitchFamily="34" charset="0"/>
              <a:buNone/>
              <a:tabLst/>
              <a:defRPr/>
            </a:pPr>
            <a:r>
              <a:rPr kumimoji="0" lang="en-US" sz="2000" b="1" i="0" u="none" strike="noStrike" kern="1200" cap="all" spc="0" normalizeH="0" baseline="0" noProof="0" err="1">
                <a:ln>
                  <a:noFill/>
                </a:ln>
                <a:solidFill>
                  <a:srgbClr val="B71D1C"/>
                </a:solidFill>
                <a:effectLst/>
                <a:uLnTx/>
                <a:uFillTx/>
                <a:latin typeface="Aptos Black"/>
              </a:rPr>
              <a:t>dj</a:t>
            </a:r>
            <a:r>
              <a:rPr kumimoji="0" lang="en-US" sz="2000" b="1" i="0" u="none" strike="noStrike" kern="1200" cap="none" spc="0" normalizeH="0" baseline="0" noProof="0" err="1">
                <a:ln>
                  <a:noFill/>
                </a:ln>
                <a:solidFill>
                  <a:srgbClr val="B71D1C"/>
                </a:solidFill>
                <a:effectLst/>
                <a:uLnTx/>
                <a:uFillTx/>
                <a:latin typeface="Aptos Black"/>
              </a:rPr>
              <a:t>s</a:t>
            </a:r>
            <a:endParaRPr kumimoji="0" lang="en-US" sz="2000" b="1" i="0" u="none" strike="noStrike" kern="1200" cap="all" spc="0" normalizeH="0" baseline="0" noProof="0">
              <a:ln>
                <a:noFill/>
              </a:ln>
              <a:solidFill>
                <a:srgbClr val="B71D1C"/>
              </a:solidFill>
              <a:effectLst/>
              <a:uLnTx/>
              <a:uFillTx/>
              <a:latin typeface="Aptos Black"/>
            </a:endParaRPr>
          </a:p>
        </p:txBody>
      </p:sp>
      <p:pic>
        <p:nvPicPr>
          <p:cNvPr id="3074" name="Picture 2">
            <a:extLst>
              <a:ext uri="{FF2B5EF4-FFF2-40B4-BE49-F238E27FC236}">
                <a16:creationId xmlns:a16="http://schemas.microsoft.com/office/drawing/2014/main" id="{082934FE-FD77-4D70-65CA-FBB5C363F6D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784976" y="3148703"/>
            <a:ext cx="2670048" cy="1454968"/>
          </a:xfrm>
          <a:prstGeom prst="roundRect">
            <a:avLst/>
          </a:prstGeom>
          <a:noFill/>
          <a:extLst>
            <a:ext uri="{909E8E84-426E-40DD-AFC4-6F175D3DCCD1}">
              <a14:hiddenFill xmlns:a14="http://schemas.microsoft.com/office/drawing/2010/main">
                <a:solidFill>
                  <a:srgbClr val="FFFFFF"/>
                </a:solidFill>
              </a14:hiddenFill>
            </a:ext>
          </a:extLst>
        </p:spPr>
      </p:pic>
      <p:pic>
        <p:nvPicPr>
          <p:cNvPr id="3076" name="Picture 4">
            <a:extLst>
              <a:ext uri="{FF2B5EF4-FFF2-40B4-BE49-F238E27FC236}">
                <a16:creationId xmlns:a16="http://schemas.microsoft.com/office/drawing/2014/main" id="{9229F957-D5C8-41EC-26A9-B2143D09A008}"/>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606099" y="3148703"/>
            <a:ext cx="2322171" cy="1455568"/>
          </a:xfrm>
          <a:prstGeom prst="roundRect">
            <a:avLst/>
          </a:prstGeom>
          <a:noFill/>
          <a:extLst>
            <a:ext uri="{909E8E84-426E-40DD-AFC4-6F175D3DCCD1}">
              <a14:hiddenFill xmlns:a14="http://schemas.microsoft.com/office/drawing/2010/main">
                <a:solidFill>
                  <a:srgbClr val="FFFFFF"/>
                </a:solidFill>
              </a14:hiddenFill>
            </a:ext>
          </a:extLst>
        </p:spPr>
      </p:pic>
      <p:pic>
        <p:nvPicPr>
          <p:cNvPr id="3078" name="Picture 6">
            <a:extLst>
              <a:ext uri="{FF2B5EF4-FFF2-40B4-BE49-F238E27FC236}">
                <a16:creationId xmlns:a16="http://schemas.microsoft.com/office/drawing/2014/main" id="{D6F4F26B-1868-343D-7A55-264525949973}"/>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0555016" y="1637566"/>
            <a:ext cx="1373254" cy="1373254"/>
          </a:xfrm>
          <a:prstGeom prst="roundRect">
            <a:avLst/>
          </a:prstGeom>
          <a:noFill/>
          <a:extLst>
            <a:ext uri="{909E8E84-426E-40DD-AFC4-6F175D3DCCD1}">
              <a14:hiddenFill xmlns:a14="http://schemas.microsoft.com/office/drawing/2010/main">
                <a:solidFill>
                  <a:srgbClr val="FFFFFF"/>
                </a:solidFill>
              </a14:hiddenFill>
            </a:ext>
          </a:extLst>
        </p:spPr>
      </p:pic>
      <p:pic>
        <p:nvPicPr>
          <p:cNvPr id="3080" name="Picture 8">
            <a:extLst>
              <a:ext uri="{FF2B5EF4-FFF2-40B4-BE49-F238E27FC236}">
                <a16:creationId xmlns:a16="http://schemas.microsoft.com/office/drawing/2014/main" id="{97D7ED7A-6C0C-4966-5C1B-61E0C78432DC}"/>
              </a:ext>
            </a:extLst>
          </p:cNvPr>
          <p:cNvPicPr>
            <a:picLocks noChangeAspect="1" noChangeArrowheads="1"/>
          </p:cNvPicPr>
          <p:nvPr/>
        </p:nvPicPr>
        <p:blipFill rotWithShape="1">
          <a:blip r:embed="rId7">
            <a:extLst>
              <a:ext uri="{28A0092B-C50C-407E-A947-70E740481C1C}">
                <a14:useLocalDpi xmlns:a14="http://schemas.microsoft.com/office/drawing/2010/main" val="0"/>
              </a:ext>
            </a:extLst>
          </a:blip>
          <a:srcRect l="4014" t="19" r="1171" b="-19"/>
          <a:stretch>
            <a:fillRect/>
          </a:stretch>
        </p:blipFill>
        <p:spPr bwMode="auto">
          <a:xfrm>
            <a:off x="6784976" y="4718988"/>
            <a:ext cx="2088629" cy="1556440"/>
          </a:xfrm>
          <a:prstGeom prst="roundRect">
            <a:avLst/>
          </a:prstGeom>
          <a:noFill/>
          <a:extLst>
            <a:ext uri="{909E8E84-426E-40DD-AFC4-6F175D3DCCD1}">
              <a14:hiddenFill xmlns:a14="http://schemas.microsoft.com/office/drawing/2010/main">
                <a:solidFill>
                  <a:srgbClr val="FFFFFF"/>
                </a:solidFill>
              </a14:hiddenFill>
            </a:ext>
          </a:extLst>
        </p:spPr>
      </p:pic>
      <p:pic>
        <p:nvPicPr>
          <p:cNvPr id="3082" name="Picture 10">
            <a:extLst>
              <a:ext uri="{FF2B5EF4-FFF2-40B4-BE49-F238E27FC236}">
                <a16:creationId xmlns:a16="http://schemas.microsoft.com/office/drawing/2014/main" id="{7B3ED0F9-C34B-351B-0F3D-DF7451FD53B4}"/>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9016174" y="4718688"/>
            <a:ext cx="1556440" cy="1556440"/>
          </a:xfrm>
          <a:prstGeom prst="roundRect">
            <a:avLst/>
          </a:prstGeom>
          <a:noFill/>
          <a:extLst>
            <a:ext uri="{909E8E84-426E-40DD-AFC4-6F175D3DCCD1}">
              <a14:hiddenFill xmlns:a14="http://schemas.microsoft.com/office/drawing/2010/main">
                <a:solidFill>
                  <a:srgbClr val="FFFFFF"/>
                </a:solidFill>
              </a14:hiddenFill>
            </a:ext>
          </a:extLst>
        </p:spPr>
      </p:pic>
      <p:pic>
        <p:nvPicPr>
          <p:cNvPr id="3084" name="Picture 12">
            <a:extLst>
              <a:ext uri="{FF2B5EF4-FFF2-40B4-BE49-F238E27FC236}">
                <a16:creationId xmlns:a16="http://schemas.microsoft.com/office/drawing/2014/main" id="{FEA00D45-8F35-5165-D3AA-F1908B80D826}"/>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10715183" y="4718688"/>
            <a:ext cx="1213087" cy="1556440"/>
          </a:xfrm>
          <a:prstGeom prst="round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2387810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5203C3C-6FDC-FFA9-648A-82AD5B8BEC12}"/>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FD7E2B21-C4CB-46DB-FB9D-1BCBF44DE6A2}"/>
              </a:ext>
            </a:extLst>
          </p:cNvPr>
          <p:cNvSpPr txBox="1"/>
          <p:nvPr/>
        </p:nvSpPr>
        <p:spPr>
          <a:xfrm>
            <a:off x="7915893" y="6470904"/>
            <a:ext cx="2520981" cy="30777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a:ln>
                  <a:noFill/>
                </a:ln>
                <a:solidFill>
                  <a:srgbClr val="304FFE"/>
                </a:solidFill>
                <a:effectLst/>
                <a:uLnTx/>
                <a:uFillTx/>
                <a:latin typeface="Aptos Black" panose="020B0004020202020204" pitchFamily="34" charset="0"/>
                <a:ea typeface="+mn-ea"/>
                <a:cs typeface="+mn-cs"/>
              </a:rPr>
              <a:t>SUBJECT TO CHANGE</a:t>
            </a:r>
          </a:p>
        </p:txBody>
      </p:sp>
      <p:sp>
        <p:nvSpPr>
          <p:cNvPr id="8" name="Footer Placeholder 2">
            <a:extLst>
              <a:ext uri="{FF2B5EF4-FFF2-40B4-BE49-F238E27FC236}">
                <a16:creationId xmlns:a16="http://schemas.microsoft.com/office/drawing/2014/main" id="{A688C010-F025-2762-90EE-1DDDF9D6A408}"/>
              </a:ext>
            </a:extLst>
          </p:cNvPr>
          <p:cNvSpPr>
            <a:spLocks noGrp="1"/>
          </p:cNvSpPr>
          <p:nvPr>
            <p:ph type="ftr" sz="quarter" idx="10"/>
          </p:nvPr>
        </p:nvSpPr>
        <p:spPr>
          <a:xfrm>
            <a:off x="407368" y="6573600"/>
            <a:ext cx="7479332" cy="180000"/>
          </a:xfr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800" b="0" i="1" u="none" strike="noStrike" kern="1200" cap="none" spc="0" normalizeH="0" baseline="0" noProof="0">
                <a:ln>
                  <a:noFill/>
                </a:ln>
                <a:solidFill>
                  <a:srgbClr val="000000"/>
                </a:solidFill>
                <a:effectLst/>
                <a:uLnTx/>
                <a:uFillTx/>
                <a:latin typeface="Aptos" panose="020B0004020202020204" pitchFamily="34" charset="0"/>
                <a:ea typeface="+mn-ea"/>
                <a:cs typeface="+mn-cs"/>
              </a:rPr>
              <a:t>© 2025 KC2026. All Rights Reserved. FIFA World Cup 26™, FIFA World Cup™, World Cup™ and associated trademarks and logos are the property of FIFA.</a:t>
            </a:r>
            <a:endParaRPr kumimoji="0" lang="en-GB" sz="800" b="0" i="0" u="none" strike="noStrike" kern="1200" cap="none" spc="0" normalizeH="0" baseline="0" noProof="0">
              <a:ln>
                <a:noFill/>
              </a:ln>
              <a:solidFill>
                <a:srgbClr val="000000"/>
              </a:solidFill>
              <a:effectLst/>
              <a:uLnTx/>
              <a:uFillTx/>
              <a:latin typeface="Aptos" panose="02110004020202020204"/>
              <a:ea typeface="+mn-ea"/>
              <a:cs typeface="+mn-cs"/>
            </a:endParaRPr>
          </a:p>
        </p:txBody>
      </p:sp>
      <p:sp>
        <p:nvSpPr>
          <p:cNvPr id="5" name="Text Placeholder 2">
            <a:extLst>
              <a:ext uri="{FF2B5EF4-FFF2-40B4-BE49-F238E27FC236}">
                <a16:creationId xmlns:a16="http://schemas.microsoft.com/office/drawing/2014/main" id="{8B033C27-5975-57A9-BF25-5C71C29E8946}"/>
              </a:ext>
            </a:extLst>
          </p:cNvPr>
          <p:cNvSpPr>
            <a:spLocks noGrp="1"/>
          </p:cNvSpPr>
          <p:nvPr>
            <p:ph type="body" sz="quarter" idx="14"/>
          </p:nvPr>
        </p:nvSpPr>
        <p:spPr>
          <a:xfrm>
            <a:off x="217804" y="1474229"/>
            <a:ext cx="6964873" cy="350132"/>
          </a:xfrm>
        </p:spPr>
        <p:txBody>
          <a:bodyPr/>
          <a:lstStyle/>
          <a:p>
            <a:pPr algn="l"/>
            <a:r>
              <a:rPr lang="en-US" sz="2400">
                <a:latin typeface="Aptos Black"/>
              </a:rPr>
              <a:t>information and registration </a:t>
            </a:r>
          </a:p>
        </p:txBody>
      </p:sp>
      <p:sp>
        <p:nvSpPr>
          <p:cNvPr id="9" name="Content Placeholder 3">
            <a:extLst>
              <a:ext uri="{FF2B5EF4-FFF2-40B4-BE49-F238E27FC236}">
                <a16:creationId xmlns:a16="http://schemas.microsoft.com/office/drawing/2014/main" id="{68039B40-31EC-23AF-76B5-4C4A3F718C6A}"/>
              </a:ext>
            </a:extLst>
          </p:cNvPr>
          <p:cNvSpPr>
            <a:spLocks noGrp="1"/>
          </p:cNvSpPr>
          <p:nvPr>
            <p:ph idx="1"/>
          </p:nvPr>
        </p:nvSpPr>
        <p:spPr>
          <a:xfrm>
            <a:off x="242596" y="2565494"/>
            <a:ext cx="3071377" cy="1884361"/>
          </a:xfrm>
        </p:spPr>
        <p:txBody>
          <a:bodyPr vert="horz" lIns="0" tIns="0" rIns="0" bIns="0" rtlCol="0" anchor="t">
            <a:noAutofit/>
          </a:bodyPr>
          <a:lstStyle/>
          <a:p>
            <a:r>
              <a:rPr lang="en-US" sz="1800"/>
              <a:t>FFF Overview </a:t>
            </a:r>
          </a:p>
          <a:p>
            <a:r>
              <a:rPr lang="en-US" sz="1800"/>
              <a:t>Plan your experience</a:t>
            </a:r>
          </a:p>
          <a:p>
            <a:r>
              <a:rPr lang="en-US" sz="1800"/>
              <a:t>Registrations</a:t>
            </a:r>
          </a:p>
          <a:p>
            <a:r>
              <a:rPr lang="en-US" sz="1800"/>
              <a:t>FAQs</a:t>
            </a:r>
          </a:p>
          <a:p>
            <a:pPr lvl="1"/>
            <a:endParaRPr lang="en-US" sz="1800"/>
          </a:p>
        </p:txBody>
      </p:sp>
      <p:sp>
        <p:nvSpPr>
          <p:cNvPr id="13" name="Content Placeholder 3">
            <a:extLst>
              <a:ext uri="{FF2B5EF4-FFF2-40B4-BE49-F238E27FC236}">
                <a16:creationId xmlns:a16="http://schemas.microsoft.com/office/drawing/2014/main" id="{B8C456F7-4E3F-EAA8-D1BD-37701DCE62FE}"/>
              </a:ext>
            </a:extLst>
          </p:cNvPr>
          <p:cNvSpPr txBox="1">
            <a:spLocks/>
          </p:cNvSpPr>
          <p:nvPr/>
        </p:nvSpPr>
        <p:spPr>
          <a:xfrm>
            <a:off x="-214813" y="4598628"/>
            <a:ext cx="2859968" cy="1452209"/>
          </a:xfrm>
          <a:prstGeom prst="rect">
            <a:avLst/>
          </a:prstGeom>
        </p:spPr>
        <p:txBody>
          <a:bodyPr vert="horz" lIns="0" tIns="0" rIns="0" bIns="0" rtlCol="0" anchor="t">
            <a:noAutofit/>
          </a:bodyPr>
          <a:lstStyle>
            <a:lvl1pPr marL="228600" indent="-228600" algn="l" defTabSz="914400" rtl="0" eaLnBrk="1" latinLnBrk="0" hangingPunct="1">
              <a:lnSpc>
                <a:spcPct val="100000"/>
              </a:lnSpc>
              <a:spcBef>
                <a:spcPts val="400"/>
              </a:spcBef>
              <a:spcAft>
                <a:spcPts val="400"/>
              </a:spcAft>
              <a:buClr>
                <a:schemeClr val="accent2"/>
              </a:buClr>
              <a:buFont typeface="Arial" panose="020B0604020202020204" pitchFamily="34" charset="0"/>
              <a:buChar char="•"/>
              <a:defRPr sz="1600" kern="1200">
                <a:solidFill>
                  <a:schemeClr val="tx1"/>
                </a:solidFill>
                <a:latin typeface="+mn-lt"/>
                <a:ea typeface="+mn-ea"/>
                <a:cs typeface="+mn-cs"/>
              </a:defRPr>
            </a:lvl1pPr>
            <a:lvl2pPr marL="457200" indent="-228600" algn="l" defTabSz="914400" rtl="0" eaLnBrk="1" latinLnBrk="0" hangingPunct="1">
              <a:lnSpc>
                <a:spcPct val="100000"/>
              </a:lnSpc>
              <a:spcBef>
                <a:spcPts val="400"/>
              </a:spcBef>
              <a:spcAft>
                <a:spcPts val="400"/>
              </a:spcAft>
              <a:buClr>
                <a:schemeClr val="accent2"/>
              </a:buClr>
              <a:buFont typeface="Arial" panose="020B0604020202020204" pitchFamily="34" charset="0"/>
              <a:buChar char="•"/>
              <a:defRPr sz="1600" kern="1200">
                <a:solidFill>
                  <a:schemeClr val="tx1"/>
                </a:solidFill>
                <a:latin typeface="+mn-lt"/>
                <a:ea typeface="+mn-ea"/>
                <a:cs typeface="+mn-cs"/>
              </a:defRPr>
            </a:lvl2pPr>
            <a:lvl3pPr marL="685800" indent="-228600" algn="l" defTabSz="914400" rtl="0" eaLnBrk="1" latinLnBrk="0" hangingPunct="1">
              <a:lnSpc>
                <a:spcPct val="100000"/>
              </a:lnSpc>
              <a:spcBef>
                <a:spcPts val="400"/>
              </a:spcBef>
              <a:spcAft>
                <a:spcPts val="400"/>
              </a:spcAft>
              <a:buClr>
                <a:schemeClr val="accent2"/>
              </a:buClr>
              <a:buFont typeface="Arial" panose="020B0604020202020204" pitchFamily="34" charset="0"/>
              <a:buChar char="•"/>
              <a:defRPr sz="1600" kern="1200">
                <a:solidFill>
                  <a:schemeClr val="tx1"/>
                </a:solidFill>
                <a:latin typeface="+mn-lt"/>
                <a:ea typeface="+mn-ea"/>
                <a:cs typeface="+mn-cs"/>
              </a:defRPr>
            </a:lvl3pPr>
            <a:lvl4pPr marL="914400" indent="-228600" algn="l" defTabSz="914400" rtl="0" eaLnBrk="1" latinLnBrk="0" hangingPunct="1">
              <a:lnSpc>
                <a:spcPct val="100000"/>
              </a:lnSpc>
              <a:spcBef>
                <a:spcPts val="400"/>
              </a:spcBef>
              <a:spcAft>
                <a:spcPts val="400"/>
              </a:spcAft>
              <a:buClr>
                <a:schemeClr val="accent2"/>
              </a:buClr>
              <a:buFont typeface="Arial" panose="020B0604020202020204" pitchFamily="34" charset="0"/>
              <a:buChar char="•"/>
              <a:defRPr sz="1600" kern="1200">
                <a:solidFill>
                  <a:schemeClr val="tx1"/>
                </a:solidFill>
                <a:latin typeface="+mn-lt"/>
                <a:ea typeface="+mn-ea"/>
                <a:cs typeface="+mn-cs"/>
              </a:defRPr>
            </a:lvl4pPr>
            <a:lvl5pPr marL="1143000" indent="-228600" algn="l" defTabSz="914400" rtl="0" eaLnBrk="1" latinLnBrk="0" hangingPunct="1">
              <a:lnSpc>
                <a:spcPct val="100000"/>
              </a:lnSpc>
              <a:spcBef>
                <a:spcPts val="400"/>
              </a:spcBef>
              <a:spcAft>
                <a:spcPts val="400"/>
              </a:spcAft>
              <a:buClr>
                <a:schemeClr val="accent2"/>
              </a:buClr>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685800" marR="0" lvl="2" indent="-228600" algn="l" defTabSz="914400" rtl="0" eaLnBrk="1" fontAlgn="auto" latinLnBrk="0" hangingPunct="1">
              <a:lnSpc>
                <a:spcPct val="100000"/>
              </a:lnSpc>
              <a:spcBef>
                <a:spcPts val="400"/>
              </a:spcBef>
              <a:spcAft>
                <a:spcPts val="400"/>
              </a:spcAft>
              <a:buClr>
                <a:srgbClr val="FF1644"/>
              </a:buClr>
              <a:buSzTx/>
              <a:buFont typeface="Arial" panose="020B0604020202020204" pitchFamily="34" charset="0"/>
              <a:buChar char="•"/>
              <a:tabLst/>
              <a:defRPr/>
            </a:pPr>
            <a:r>
              <a:rPr kumimoji="0" lang="en-US" sz="1800" b="0" i="0" u="none" strike="noStrike" kern="1200" cap="none" spc="0" normalizeH="0" baseline="0" noProof="0">
                <a:ln>
                  <a:noFill/>
                </a:ln>
                <a:solidFill>
                  <a:srgbClr val="000000"/>
                </a:solidFill>
                <a:effectLst/>
                <a:uLnTx/>
                <a:uFillTx/>
                <a:latin typeface="Aptos" panose="02110004020202020204"/>
                <a:ea typeface="+mn-ea"/>
                <a:cs typeface="+mn-cs"/>
              </a:rPr>
              <a:t>Full Artist Lineup</a:t>
            </a:r>
          </a:p>
          <a:p>
            <a:pPr marL="685800" marR="0" lvl="2" indent="-228600" algn="l" defTabSz="914400" rtl="0" eaLnBrk="1" fontAlgn="auto" latinLnBrk="0" hangingPunct="1">
              <a:lnSpc>
                <a:spcPct val="100000"/>
              </a:lnSpc>
              <a:spcBef>
                <a:spcPts val="400"/>
              </a:spcBef>
              <a:spcAft>
                <a:spcPts val="400"/>
              </a:spcAft>
              <a:buClr>
                <a:srgbClr val="FF1644"/>
              </a:buClr>
              <a:buSzTx/>
              <a:buFont typeface="Arial" panose="020B0604020202020204" pitchFamily="34" charset="0"/>
              <a:buChar char="•"/>
              <a:tabLst/>
              <a:defRPr/>
            </a:pPr>
            <a:r>
              <a:rPr lang="en-US" sz="1800">
                <a:solidFill>
                  <a:srgbClr val="000000"/>
                </a:solidFill>
                <a:latin typeface="Aptos" panose="02110004020202020204"/>
              </a:rPr>
              <a:t>Dates and Times </a:t>
            </a:r>
            <a:endParaRPr kumimoji="0" lang="en-US" sz="1800" b="0" i="0" u="none" strike="noStrike" kern="1200" cap="none" spc="0" normalizeH="0" baseline="0" noProof="0">
              <a:ln>
                <a:noFill/>
              </a:ln>
              <a:solidFill>
                <a:srgbClr val="000000"/>
              </a:solidFill>
              <a:effectLst/>
              <a:uLnTx/>
              <a:uFillTx/>
              <a:latin typeface="Aptos" panose="02110004020202020204"/>
              <a:ea typeface="+mn-ea"/>
              <a:cs typeface="+mn-cs"/>
            </a:endParaRPr>
          </a:p>
          <a:p>
            <a:pPr marL="685800" marR="0" lvl="2" indent="-228600" algn="l" defTabSz="914400" rtl="0" eaLnBrk="1" fontAlgn="auto" latinLnBrk="0" hangingPunct="1">
              <a:lnSpc>
                <a:spcPct val="100000"/>
              </a:lnSpc>
              <a:spcBef>
                <a:spcPts val="400"/>
              </a:spcBef>
              <a:spcAft>
                <a:spcPts val="400"/>
              </a:spcAft>
              <a:buClr>
                <a:srgbClr val="FF1644"/>
              </a:buClr>
              <a:buSzTx/>
              <a:buFont typeface="Arial" panose="020B0604020202020204" pitchFamily="34" charset="0"/>
              <a:buChar char="•"/>
              <a:tabLst/>
              <a:defRPr/>
            </a:pPr>
            <a:r>
              <a:rPr kumimoji="0" lang="en-US" sz="1800" b="0" i="0" u="none" strike="noStrike" kern="1200" cap="none" spc="0" normalizeH="0" baseline="0" noProof="0">
                <a:ln>
                  <a:noFill/>
                </a:ln>
                <a:solidFill>
                  <a:srgbClr val="000000"/>
                </a:solidFill>
                <a:effectLst/>
                <a:uLnTx/>
                <a:uFillTx/>
                <a:latin typeface="Aptos" panose="02110004020202020204"/>
                <a:ea typeface="+mn-ea"/>
                <a:cs typeface="+mn-cs"/>
              </a:rPr>
              <a:t>Live Match Schedule</a:t>
            </a:r>
          </a:p>
          <a:p>
            <a:pPr marL="457200" marR="0" lvl="1" indent="-228600" algn="l" defTabSz="914400" rtl="0" eaLnBrk="1" fontAlgn="auto" latinLnBrk="0" hangingPunct="1">
              <a:lnSpc>
                <a:spcPct val="100000"/>
              </a:lnSpc>
              <a:spcBef>
                <a:spcPts val="400"/>
              </a:spcBef>
              <a:spcAft>
                <a:spcPts val="400"/>
              </a:spcAft>
              <a:buClr>
                <a:srgbClr val="FF1644"/>
              </a:buClr>
              <a:buSzTx/>
              <a:buFont typeface="Arial" panose="020B0604020202020204" pitchFamily="34" charset="0"/>
              <a:buChar char="•"/>
              <a:tabLst/>
              <a:defRPr/>
            </a:pPr>
            <a:endParaRPr kumimoji="0" lang="en-US" sz="1800" b="0" i="0" u="none" strike="noStrike" kern="1200" cap="none" spc="0" normalizeH="0" baseline="0" noProof="0">
              <a:ln>
                <a:noFill/>
              </a:ln>
              <a:solidFill>
                <a:srgbClr val="000000"/>
              </a:solidFill>
              <a:effectLst/>
              <a:uLnTx/>
              <a:uFillTx/>
              <a:latin typeface="Aptos" panose="02110004020202020204"/>
              <a:ea typeface="+mn-ea"/>
              <a:cs typeface="+mn-cs"/>
            </a:endParaRPr>
          </a:p>
        </p:txBody>
      </p:sp>
      <p:sp>
        <p:nvSpPr>
          <p:cNvPr id="14" name="Text Placeholder 1">
            <a:extLst>
              <a:ext uri="{FF2B5EF4-FFF2-40B4-BE49-F238E27FC236}">
                <a16:creationId xmlns:a16="http://schemas.microsoft.com/office/drawing/2014/main" id="{28622F56-FFEE-9C24-9B3C-34A5F36673C3}"/>
              </a:ext>
            </a:extLst>
          </p:cNvPr>
          <p:cNvSpPr>
            <a:spLocks noGrp="1"/>
          </p:cNvSpPr>
          <p:nvPr>
            <p:ph type="body" sz="quarter" idx="13"/>
          </p:nvPr>
        </p:nvSpPr>
        <p:spPr>
          <a:xfrm>
            <a:off x="-1" y="447291"/>
            <a:ext cx="11383617" cy="676806"/>
          </a:xfrm>
        </p:spPr>
        <p:txBody>
          <a:bodyPr/>
          <a:lstStyle/>
          <a:p>
            <a:r>
              <a:rPr lang="en-US" sz="4800">
                <a:latin typeface="Aptos Black"/>
              </a:rPr>
              <a:t>kc2026.com/</a:t>
            </a:r>
            <a:r>
              <a:rPr lang="en-US" sz="4800" err="1">
                <a:latin typeface="Aptos Black"/>
              </a:rPr>
              <a:t>fifa</a:t>
            </a:r>
            <a:r>
              <a:rPr lang="en-US" sz="4800">
                <a:latin typeface="Aptos Black"/>
              </a:rPr>
              <a:t>-fan-festival</a:t>
            </a:r>
            <a:endParaRPr lang="en-US" sz="3200"/>
          </a:p>
        </p:txBody>
      </p:sp>
      <p:sp>
        <p:nvSpPr>
          <p:cNvPr id="15" name="Text Placeholder 2">
            <a:extLst>
              <a:ext uri="{FF2B5EF4-FFF2-40B4-BE49-F238E27FC236}">
                <a16:creationId xmlns:a16="http://schemas.microsoft.com/office/drawing/2014/main" id="{37FF96EA-5516-50F5-2124-F454014A31E9}"/>
              </a:ext>
            </a:extLst>
          </p:cNvPr>
          <p:cNvSpPr txBox="1">
            <a:spLocks/>
          </p:cNvSpPr>
          <p:nvPr/>
        </p:nvSpPr>
        <p:spPr>
          <a:xfrm>
            <a:off x="242596" y="2215362"/>
            <a:ext cx="2885465" cy="350132"/>
          </a:xfrm>
          <a:prstGeom prst="rect">
            <a:avLst/>
          </a:prstGeom>
        </p:spPr>
        <p:txBody>
          <a:bodyPr vert="horz" lIns="91440" tIns="45720" rIns="91440" bIns="45720" rtlCol="0" anchor="t">
            <a:noAutofit/>
          </a:bodyPr>
          <a:lstStyle>
            <a:lvl1pPr marL="0" indent="0" algn="ctr" defTabSz="914400" rtl="0" eaLnBrk="1" latinLnBrk="0" hangingPunct="1">
              <a:lnSpc>
                <a:spcPct val="80000"/>
              </a:lnSpc>
              <a:spcBef>
                <a:spcPts val="400"/>
              </a:spcBef>
              <a:spcAft>
                <a:spcPts val="400"/>
              </a:spcAft>
              <a:buClr>
                <a:schemeClr val="accent2"/>
              </a:buClr>
              <a:buFont typeface="Arial" panose="020B0604020202020204" pitchFamily="34" charset="0"/>
              <a:buNone/>
              <a:defRPr lang="en-US" sz="2000" b="1" i="0" kern="1200" cap="all" spc="0" baseline="0" dirty="0">
                <a:solidFill>
                  <a:schemeClr val="tx2"/>
                </a:solidFill>
                <a:latin typeface="Aptos Black" panose="020B0004020202020204" pitchFamily="34" charset="0"/>
                <a:ea typeface="Aptos Black" panose="020B0004020202020204" pitchFamily="34" charset="0"/>
                <a:cs typeface="Aptos Black" panose="020B0004020202020204" pitchFamily="34" charset="0"/>
              </a:defRPr>
            </a:lvl1pPr>
            <a:lvl2pPr marL="457200" indent="-228600" algn="l" defTabSz="914400" rtl="0" eaLnBrk="1" latinLnBrk="0" hangingPunct="1">
              <a:lnSpc>
                <a:spcPct val="100000"/>
              </a:lnSpc>
              <a:spcBef>
                <a:spcPts val="400"/>
              </a:spcBef>
              <a:spcAft>
                <a:spcPts val="400"/>
              </a:spcAft>
              <a:buClr>
                <a:schemeClr val="accent2"/>
              </a:buClr>
              <a:buFont typeface="Arial" panose="020B0604020202020204" pitchFamily="34" charset="0"/>
              <a:buChar char="•"/>
              <a:defRPr sz="1600" kern="1200">
                <a:solidFill>
                  <a:schemeClr val="tx1"/>
                </a:solidFill>
                <a:latin typeface="+mn-lt"/>
                <a:ea typeface="+mn-ea"/>
                <a:cs typeface="+mn-cs"/>
              </a:defRPr>
            </a:lvl2pPr>
            <a:lvl3pPr marL="685800" indent="-228600" algn="l" defTabSz="914400" rtl="0" eaLnBrk="1" latinLnBrk="0" hangingPunct="1">
              <a:lnSpc>
                <a:spcPct val="100000"/>
              </a:lnSpc>
              <a:spcBef>
                <a:spcPts val="400"/>
              </a:spcBef>
              <a:spcAft>
                <a:spcPts val="400"/>
              </a:spcAft>
              <a:buClr>
                <a:schemeClr val="accent2"/>
              </a:buClr>
              <a:buFont typeface="Arial" panose="020B0604020202020204" pitchFamily="34" charset="0"/>
              <a:buChar char="•"/>
              <a:defRPr sz="1600" kern="1200">
                <a:solidFill>
                  <a:schemeClr val="tx1"/>
                </a:solidFill>
                <a:latin typeface="+mn-lt"/>
                <a:ea typeface="+mn-ea"/>
                <a:cs typeface="+mn-cs"/>
              </a:defRPr>
            </a:lvl3pPr>
            <a:lvl4pPr marL="914400" indent="-228600" algn="l" defTabSz="914400" rtl="0" eaLnBrk="1" latinLnBrk="0" hangingPunct="1">
              <a:lnSpc>
                <a:spcPct val="100000"/>
              </a:lnSpc>
              <a:spcBef>
                <a:spcPts val="400"/>
              </a:spcBef>
              <a:spcAft>
                <a:spcPts val="400"/>
              </a:spcAft>
              <a:buClr>
                <a:schemeClr val="accent2"/>
              </a:buClr>
              <a:buFont typeface="Arial" panose="020B0604020202020204" pitchFamily="34" charset="0"/>
              <a:buChar char="•"/>
              <a:defRPr sz="1600" kern="1200">
                <a:solidFill>
                  <a:schemeClr val="tx1"/>
                </a:solidFill>
                <a:latin typeface="+mn-lt"/>
                <a:ea typeface="+mn-ea"/>
                <a:cs typeface="+mn-cs"/>
              </a:defRPr>
            </a:lvl4pPr>
            <a:lvl5pPr marL="1143000" indent="-228600" algn="l" defTabSz="914400" rtl="0" eaLnBrk="1" latinLnBrk="0" hangingPunct="1">
              <a:lnSpc>
                <a:spcPct val="100000"/>
              </a:lnSpc>
              <a:spcBef>
                <a:spcPts val="400"/>
              </a:spcBef>
              <a:spcAft>
                <a:spcPts val="400"/>
              </a:spcAft>
              <a:buClr>
                <a:schemeClr val="accent2"/>
              </a:buClr>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80000"/>
              </a:lnSpc>
              <a:spcBef>
                <a:spcPts val="400"/>
              </a:spcBef>
              <a:spcAft>
                <a:spcPts val="400"/>
              </a:spcAft>
              <a:buClr>
                <a:srgbClr val="FF1644"/>
              </a:buClr>
              <a:buSzTx/>
              <a:buFont typeface="Arial" panose="020B0604020202020204" pitchFamily="34" charset="0"/>
              <a:buNone/>
              <a:tabLst/>
              <a:defRPr/>
            </a:pPr>
            <a:r>
              <a:rPr lang="en-US">
                <a:solidFill>
                  <a:srgbClr val="B71D1C"/>
                </a:solidFill>
                <a:latin typeface="Aptos Black"/>
              </a:rPr>
              <a:t>FFF Landing Page</a:t>
            </a:r>
            <a:endParaRPr kumimoji="0" lang="en-US" sz="2000" b="1" i="0" u="none" strike="noStrike" kern="1200" cap="all" spc="0" normalizeH="0" baseline="0" noProof="0">
              <a:ln>
                <a:noFill/>
              </a:ln>
              <a:solidFill>
                <a:srgbClr val="B71D1C"/>
              </a:solidFill>
              <a:effectLst/>
              <a:uLnTx/>
              <a:uFillTx/>
              <a:latin typeface="Aptos Black"/>
            </a:endParaRPr>
          </a:p>
        </p:txBody>
      </p:sp>
      <p:sp>
        <p:nvSpPr>
          <p:cNvPr id="16" name="Text Placeholder 2">
            <a:extLst>
              <a:ext uri="{FF2B5EF4-FFF2-40B4-BE49-F238E27FC236}">
                <a16:creationId xmlns:a16="http://schemas.microsoft.com/office/drawing/2014/main" id="{92E59515-5C2D-4EED-46F9-22FE5F70D3A8}"/>
              </a:ext>
            </a:extLst>
          </p:cNvPr>
          <p:cNvSpPr txBox="1">
            <a:spLocks/>
          </p:cNvSpPr>
          <p:nvPr/>
        </p:nvSpPr>
        <p:spPr>
          <a:xfrm>
            <a:off x="242596" y="4138198"/>
            <a:ext cx="2505139" cy="350132"/>
          </a:xfrm>
          <a:prstGeom prst="rect">
            <a:avLst/>
          </a:prstGeom>
        </p:spPr>
        <p:txBody>
          <a:bodyPr vert="horz" lIns="91440" tIns="45720" rIns="91440" bIns="45720" rtlCol="0" anchor="t">
            <a:noAutofit/>
          </a:bodyPr>
          <a:lstStyle>
            <a:lvl1pPr marL="0" indent="0" algn="ctr" defTabSz="914400" rtl="0" eaLnBrk="1" latinLnBrk="0" hangingPunct="1">
              <a:lnSpc>
                <a:spcPct val="80000"/>
              </a:lnSpc>
              <a:spcBef>
                <a:spcPts val="400"/>
              </a:spcBef>
              <a:spcAft>
                <a:spcPts val="400"/>
              </a:spcAft>
              <a:buClr>
                <a:schemeClr val="accent2"/>
              </a:buClr>
              <a:buFont typeface="Arial" panose="020B0604020202020204" pitchFamily="34" charset="0"/>
              <a:buNone/>
              <a:defRPr lang="en-US" sz="2000" b="1" i="0" kern="1200" cap="all" spc="0" baseline="0" dirty="0">
                <a:solidFill>
                  <a:schemeClr val="tx2"/>
                </a:solidFill>
                <a:latin typeface="Aptos Black" panose="020B0004020202020204" pitchFamily="34" charset="0"/>
                <a:ea typeface="Aptos Black" panose="020B0004020202020204" pitchFamily="34" charset="0"/>
                <a:cs typeface="Aptos Black" panose="020B0004020202020204" pitchFamily="34" charset="0"/>
              </a:defRPr>
            </a:lvl1pPr>
            <a:lvl2pPr marL="457200" indent="-228600" algn="l" defTabSz="914400" rtl="0" eaLnBrk="1" latinLnBrk="0" hangingPunct="1">
              <a:lnSpc>
                <a:spcPct val="100000"/>
              </a:lnSpc>
              <a:spcBef>
                <a:spcPts val="400"/>
              </a:spcBef>
              <a:spcAft>
                <a:spcPts val="400"/>
              </a:spcAft>
              <a:buClr>
                <a:schemeClr val="accent2"/>
              </a:buClr>
              <a:buFont typeface="Arial" panose="020B0604020202020204" pitchFamily="34" charset="0"/>
              <a:buChar char="•"/>
              <a:defRPr sz="1600" kern="1200">
                <a:solidFill>
                  <a:schemeClr val="tx1"/>
                </a:solidFill>
                <a:latin typeface="+mn-lt"/>
                <a:ea typeface="+mn-ea"/>
                <a:cs typeface="+mn-cs"/>
              </a:defRPr>
            </a:lvl2pPr>
            <a:lvl3pPr marL="685800" indent="-228600" algn="l" defTabSz="914400" rtl="0" eaLnBrk="1" latinLnBrk="0" hangingPunct="1">
              <a:lnSpc>
                <a:spcPct val="100000"/>
              </a:lnSpc>
              <a:spcBef>
                <a:spcPts val="400"/>
              </a:spcBef>
              <a:spcAft>
                <a:spcPts val="400"/>
              </a:spcAft>
              <a:buClr>
                <a:schemeClr val="accent2"/>
              </a:buClr>
              <a:buFont typeface="Arial" panose="020B0604020202020204" pitchFamily="34" charset="0"/>
              <a:buChar char="•"/>
              <a:defRPr sz="1600" kern="1200">
                <a:solidFill>
                  <a:schemeClr val="tx1"/>
                </a:solidFill>
                <a:latin typeface="+mn-lt"/>
                <a:ea typeface="+mn-ea"/>
                <a:cs typeface="+mn-cs"/>
              </a:defRPr>
            </a:lvl3pPr>
            <a:lvl4pPr marL="914400" indent="-228600" algn="l" defTabSz="914400" rtl="0" eaLnBrk="1" latinLnBrk="0" hangingPunct="1">
              <a:lnSpc>
                <a:spcPct val="100000"/>
              </a:lnSpc>
              <a:spcBef>
                <a:spcPts val="400"/>
              </a:spcBef>
              <a:spcAft>
                <a:spcPts val="400"/>
              </a:spcAft>
              <a:buClr>
                <a:schemeClr val="accent2"/>
              </a:buClr>
              <a:buFont typeface="Arial" panose="020B0604020202020204" pitchFamily="34" charset="0"/>
              <a:buChar char="•"/>
              <a:defRPr sz="1600" kern="1200">
                <a:solidFill>
                  <a:schemeClr val="tx1"/>
                </a:solidFill>
                <a:latin typeface="+mn-lt"/>
                <a:ea typeface="+mn-ea"/>
                <a:cs typeface="+mn-cs"/>
              </a:defRPr>
            </a:lvl4pPr>
            <a:lvl5pPr marL="1143000" indent="-228600" algn="l" defTabSz="914400" rtl="0" eaLnBrk="1" latinLnBrk="0" hangingPunct="1">
              <a:lnSpc>
                <a:spcPct val="100000"/>
              </a:lnSpc>
              <a:spcBef>
                <a:spcPts val="400"/>
              </a:spcBef>
              <a:spcAft>
                <a:spcPts val="400"/>
              </a:spcAft>
              <a:buClr>
                <a:schemeClr val="accent2"/>
              </a:buClr>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80000"/>
              </a:lnSpc>
              <a:spcBef>
                <a:spcPts val="400"/>
              </a:spcBef>
              <a:spcAft>
                <a:spcPts val="400"/>
              </a:spcAft>
              <a:buClr>
                <a:srgbClr val="FF1644"/>
              </a:buClr>
              <a:buSzTx/>
              <a:buFont typeface="Arial" panose="020B0604020202020204" pitchFamily="34" charset="0"/>
              <a:buNone/>
              <a:tabLst/>
              <a:defRPr/>
            </a:pPr>
            <a:r>
              <a:rPr lang="en-US">
                <a:solidFill>
                  <a:srgbClr val="B71D1C"/>
                </a:solidFill>
                <a:latin typeface="Aptos Black"/>
              </a:rPr>
              <a:t>Schedule page</a:t>
            </a:r>
            <a:endParaRPr kumimoji="0" lang="en-US" sz="2000" b="1" i="0" u="none" strike="noStrike" kern="1200" cap="all" spc="0" normalizeH="0" baseline="0" noProof="0">
              <a:ln>
                <a:noFill/>
              </a:ln>
              <a:solidFill>
                <a:srgbClr val="B71D1C"/>
              </a:solidFill>
              <a:effectLst/>
              <a:uLnTx/>
              <a:uFillTx/>
              <a:latin typeface="Aptos Black"/>
            </a:endParaRPr>
          </a:p>
        </p:txBody>
      </p:sp>
      <p:pic>
        <p:nvPicPr>
          <p:cNvPr id="2" name="Picture 1" descr="A screenshot of a video game&#10;&#10;AI-generated content may be incorrect.">
            <a:extLst>
              <a:ext uri="{FF2B5EF4-FFF2-40B4-BE49-F238E27FC236}">
                <a16:creationId xmlns:a16="http://schemas.microsoft.com/office/drawing/2014/main" id="{2F7D7CB7-B46E-EEDB-1C1D-F01C78DA228E}"/>
              </a:ext>
            </a:extLst>
          </p:cNvPr>
          <p:cNvPicPr>
            <a:picLocks noChangeAspect="1"/>
          </p:cNvPicPr>
          <p:nvPr/>
        </p:nvPicPr>
        <p:blipFill>
          <a:blip r:embed="rId2"/>
          <a:stretch>
            <a:fillRect/>
          </a:stretch>
        </p:blipFill>
        <p:spPr>
          <a:xfrm>
            <a:off x="3700240" y="1995159"/>
            <a:ext cx="3773180" cy="1802341"/>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pic>
        <p:nvPicPr>
          <p:cNvPr id="6" name="Picture 5" descr="A screenshot of a video game&#10;&#10;AI-generated content may be incorrect.">
            <a:extLst>
              <a:ext uri="{FF2B5EF4-FFF2-40B4-BE49-F238E27FC236}">
                <a16:creationId xmlns:a16="http://schemas.microsoft.com/office/drawing/2014/main" id="{821159F6-B360-7E9D-D829-A3500920C996}"/>
              </a:ext>
            </a:extLst>
          </p:cNvPr>
          <p:cNvPicPr>
            <a:picLocks noChangeAspect="1"/>
          </p:cNvPicPr>
          <p:nvPr/>
        </p:nvPicPr>
        <p:blipFill>
          <a:blip r:embed="rId3"/>
          <a:stretch>
            <a:fillRect/>
          </a:stretch>
        </p:blipFill>
        <p:spPr>
          <a:xfrm>
            <a:off x="7915892" y="2000385"/>
            <a:ext cx="3846015" cy="1797115"/>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pic>
        <p:nvPicPr>
          <p:cNvPr id="12" name="Picture 11">
            <a:extLst>
              <a:ext uri="{FF2B5EF4-FFF2-40B4-BE49-F238E27FC236}">
                <a16:creationId xmlns:a16="http://schemas.microsoft.com/office/drawing/2014/main" id="{7AE6C269-8A03-B153-E4F5-FC77A9687F79}"/>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700240" y="3968298"/>
            <a:ext cx="3713200" cy="2401846"/>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pic>
        <p:nvPicPr>
          <p:cNvPr id="18" name="Picture 17">
            <a:extLst>
              <a:ext uri="{FF2B5EF4-FFF2-40B4-BE49-F238E27FC236}">
                <a16:creationId xmlns:a16="http://schemas.microsoft.com/office/drawing/2014/main" id="{CC8626A4-8807-4C55-1C28-DD9E9E042F5E}"/>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7728462" y="4049967"/>
            <a:ext cx="2708412" cy="1247642"/>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pic>
        <p:nvPicPr>
          <p:cNvPr id="20" name="Picture 19">
            <a:extLst>
              <a:ext uri="{FF2B5EF4-FFF2-40B4-BE49-F238E27FC236}">
                <a16:creationId xmlns:a16="http://schemas.microsoft.com/office/drawing/2014/main" id="{3ACE779A-96DC-C89A-5E67-D5F856C7ED7B}"/>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8892209" y="5290554"/>
            <a:ext cx="3251157" cy="1121693"/>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Tree>
    <p:extLst>
      <p:ext uri="{BB962C8B-B14F-4D97-AF65-F5344CB8AC3E}">
        <p14:creationId xmlns:p14="http://schemas.microsoft.com/office/powerpoint/2010/main" val="9070171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66D8AAE-F724-585C-D451-B6AD3D50E63A}"/>
            </a:ext>
          </a:extLst>
        </p:cNvPr>
        <p:cNvGrpSpPr/>
        <p:nvPr/>
      </p:nvGrpSpPr>
      <p:grpSpPr>
        <a:xfrm>
          <a:off x="0" y="0"/>
          <a:ext cx="0" cy="0"/>
          <a:chOff x="0" y="0"/>
          <a:chExt cx="0" cy="0"/>
        </a:xfrm>
      </p:grpSpPr>
      <p:sp>
        <p:nvSpPr>
          <p:cNvPr id="2" name="Text Placeholder 1">
            <a:extLst>
              <a:ext uri="{FF2B5EF4-FFF2-40B4-BE49-F238E27FC236}">
                <a16:creationId xmlns:a16="http://schemas.microsoft.com/office/drawing/2014/main" id="{FBD22B2B-1512-31FE-8B4D-70A1D17D8FC3}"/>
              </a:ext>
            </a:extLst>
          </p:cNvPr>
          <p:cNvSpPr>
            <a:spLocks noGrp="1"/>
          </p:cNvSpPr>
          <p:nvPr>
            <p:ph type="body" sz="quarter" idx="15"/>
          </p:nvPr>
        </p:nvSpPr>
        <p:spPr>
          <a:xfrm>
            <a:off x="392373" y="835024"/>
            <a:ext cx="9539060" cy="2846176"/>
          </a:xfrm>
        </p:spPr>
        <p:txBody>
          <a:bodyPr anchor="ctr">
            <a:normAutofit/>
          </a:bodyPr>
          <a:lstStyle/>
          <a:p>
            <a:r>
              <a:rPr lang="en-US" sz="6000" dirty="0">
                <a:latin typeface="Aptos Black"/>
              </a:rPr>
              <a:t>transportation</a:t>
            </a:r>
            <a:endParaRPr lang="en-US" sz="6600" dirty="0">
              <a:latin typeface="Aptos Black"/>
            </a:endParaRPr>
          </a:p>
        </p:txBody>
      </p:sp>
      <p:sp>
        <p:nvSpPr>
          <p:cNvPr id="3" name="Footer Placeholder 3">
            <a:extLst>
              <a:ext uri="{FF2B5EF4-FFF2-40B4-BE49-F238E27FC236}">
                <a16:creationId xmlns:a16="http://schemas.microsoft.com/office/drawing/2014/main" id="{7D290A58-5FA5-2D26-B2FD-30CF1126A913}"/>
              </a:ext>
            </a:extLst>
          </p:cNvPr>
          <p:cNvSpPr>
            <a:spLocks noGrp="1"/>
          </p:cNvSpPr>
          <p:nvPr>
            <p:ph type="ftr" sz="quarter"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800" b="0" i="1" u="none" strike="noStrike" kern="1200" cap="none" spc="0" normalizeH="0" baseline="0" noProof="0">
                <a:ln>
                  <a:noFill/>
                </a:ln>
                <a:solidFill>
                  <a:srgbClr val="FFFFFF"/>
                </a:solidFill>
                <a:effectLst/>
                <a:uLnTx/>
                <a:uFillTx/>
                <a:latin typeface="Aptos" panose="020B0004020202020204" pitchFamily="34" charset="0"/>
                <a:ea typeface="+mn-ea"/>
                <a:cs typeface="+mn-cs"/>
              </a:rPr>
              <a:t>Proprietary and Confidential. © 2025 KC2026. All Rights Reserved. FIFA World Cup 26™, FIFA World Cup™, World Cup™ and associated trademarks and logos are the property of FIFA.</a:t>
            </a:r>
            <a:endParaRPr kumimoji="0" lang="en-GB" sz="800" b="0" i="0" u="none" strike="noStrike" kern="1200" cap="none" spc="0" normalizeH="0" baseline="0" noProof="0">
              <a:ln>
                <a:noFill/>
              </a:ln>
              <a:solidFill>
                <a:srgbClr val="FFFFFF"/>
              </a:solidFill>
              <a:effectLst/>
              <a:uLnTx/>
              <a:uFillTx/>
              <a:latin typeface="Aptos" panose="02110004020202020204"/>
              <a:ea typeface="+mn-ea"/>
              <a:cs typeface="+mn-cs"/>
            </a:endParaRPr>
          </a:p>
        </p:txBody>
      </p:sp>
    </p:spTree>
    <p:extLst>
      <p:ext uri="{BB962C8B-B14F-4D97-AF65-F5344CB8AC3E}">
        <p14:creationId xmlns:p14="http://schemas.microsoft.com/office/powerpoint/2010/main" val="23662013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AC446E5-C6AE-9922-5991-9B9B553E678E}"/>
            </a:ext>
          </a:extLst>
        </p:cNvPr>
        <p:cNvGrpSpPr/>
        <p:nvPr/>
      </p:nvGrpSpPr>
      <p:grpSpPr>
        <a:xfrm>
          <a:off x="0" y="0"/>
          <a:ext cx="0" cy="0"/>
          <a:chOff x="0" y="0"/>
          <a:chExt cx="0" cy="0"/>
        </a:xfrm>
      </p:grpSpPr>
      <p:sp>
        <p:nvSpPr>
          <p:cNvPr id="2" name="Footer Placeholder 1">
            <a:extLst>
              <a:ext uri="{FF2B5EF4-FFF2-40B4-BE49-F238E27FC236}">
                <a16:creationId xmlns:a16="http://schemas.microsoft.com/office/drawing/2014/main" id="{8004B316-FDA4-AE98-5764-6D8EDCC4A926}"/>
              </a:ext>
            </a:extLst>
          </p:cNvPr>
          <p:cNvSpPr>
            <a:spLocks noGrp="1"/>
          </p:cNvSpPr>
          <p:nvPr>
            <p:ph type="ftr" sz="quarter" idx="10"/>
          </p:nvPr>
        </p:nvSpPr>
        <p:spPr>
          <a:xfrm>
            <a:off x="192507" y="6521400"/>
            <a:ext cx="7593988" cy="284400"/>
          </a:xfr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800" b="0" i="0" u="none" strike="noStrike" kern="1200" cap="none" spc="0" normalizeH="0" baseline="0" noProof="0">
                <a:ln>
                  <a:noFill/>
                </a:ln>
                <a:solidFill>
                  <a:srgbClr val="000000"/>
                </a:solidFill>
                <a:effectLst/>
                <a:uLnTx/>
                <a:uFillTx/>
                <a:latin typeface="Aptos" panose="020B0004020202020204" pitchFamily="34" charset="0"/>
                <a:ea typeface="+mn-ea"/>
                <a:cs typeface="+mn-cs"/>
              </a:rPr>
              <a:t>© 2026 KC2026. All Rights Reserved. FIFA World Cup 26™, FIFA World Cup™, World Cup™ and associated trademarks and logos are the property of FIFA.​</a:t>
            </a:r>
            <a:endParaRPr kumimoji="0" lang="en-GB" sz="800" b="0" i="0" u="none" strike="noStrike" kern="1200" cap="none" spc="0" normalizeH="0" baseline="0" noProof="0">
              <a:ln>
                <a:noFill/>
              </a:ln>
              <a:solidFill>
                <a:srgbClr val="000000"/>
              </a:solidFill>
              <a:effectLst/>
              <a:uLnTx/>
              <a:uFillTx/>
              <a:latin typeface="Aptos" panose="020B0004020202020204" pitchFamily="34" charset="0"/>
              <a:ea typeface="+mn-ea"/>
              <a:cs typeface="+mn-cs"/>
            </a:endParaRPr>
          </a:p>
        </p:txBody>
      </p:sp>
      <p:pic>
        <p:nvPicPr>
          <p:cNvPr id="6" name="Picture 5" descr="A red and blue logo&#10;&#10;AI-generated content may be incorrect.">
            <a:extLst>
              <a:ext uri="{FF2B5EF4-FFF2-40B4-BE49-F238E27FC236}">
                <a16:creationId xmlns:a16="http://schemas.microsoft.com/office/drawing/2014/main" id="{3D002BB9-B5A1-9991-52F4-34C94777C30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77795" y="474266"/>
            <a:ext cx="12947590" cy="6028165"/>
          </a:xfrm>
          <a:prstGeom prst="rect">
            <a:avLst/>
          </a:prstGeom>
        </p:spPr>
      </p:pic>
      <p:sp>
        <p:nvSpPr>
          <p:cNvPr id="3" name="Date Placeholder 2">
            <a:extLst>
              <a:ext uri="{FF2B5EF4-FFF2-40B4-BE49-F238E27FC236}">
                <a16:creationId xmlns:a16="http://schemas.microsoft.com/office/drawing/2014/main" id="{8CF5AC58-22DF-E30C-0504-C3017E0E2F86}"/>
              </a:ext>
            </a:extLst>
          </p:cNvPr>
          <p:cNvSpPr>
            <a:spLocks noGrp="1"/>
          </p:cNvSpPr>
          <p:nvPr>
            <p:ph type="dt" sz="half"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800" b="0" i="0" u="none" strike="noStrike" kern="1200" cap="none" spc="0" normalizeH="0" baseline="0" noProof="0">
                <a:ln>
                  <a:noFill/>
                </a:ln>
                <a:solidFill>
                  <a:srgbClr val="000000"/>
                </a:solidFill>
                <a:effectLst/>
                <a:uLnTx/>
                <a:uFillTx/>
                <a:latin typeface="Aptos" panose="020B0004020202020204" pitchFamily="34" charset="0"/>
                <a:ea typeface="+mn-ea"/>
                <a:cs typeface="+mn-cs"/>
              </a:rPr>
              <a:t>Presented 2/18/26</a:t>
            </a:r>
          </a:p>
        </p:txBody>
      </p:sp>
      <p:sp>
        <p:nvSpPr>
          <p:cNvPr id="4" name="Slide Number Placeholder 3">
            <a:extLst>
              <a:ext uri="{FF2B5EF4-FFF2-40B4-BE49-F238E27FC236}">
                <a16:creationId xmlns:a16="http://schemas.microsoft.com/office/drawing/2014/main" id="{3AF19759-4465-03DB-BB9F-921321A038AF}"/>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CC574E5-598D-4C19-A93D-1F2ADF65AC13}" type="slidenum">
              <a:rPr kumimoji="0" lang="en-GB" sz="1000" b="0" i="0" u="none" strike="noStrike" kern="1200" cap="none" spc="0" normalizeH="0" baseline="0" noProof="0" smtClean="0">
                <a:ln>
                  <a:noFill/>
                </a:ln>
                <a:solidFill>
                  <a:srgbClr val="000000"/>
                </a:solidFill>
                <a:effectLst/>
                <a:uLnTx/>
                <a:uFillTx/>
                <a:latin typeface="Aptos" panose="020B0004020202020204" pitchFamily="34"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15</a:t>
            </a:fld>
            <a:endParaRPr kumimoji="0" lang="en-GB" sz="1000" b="0" i="0" u="none" strike="noStrike" kern="1200" cap="none" spc="0" normalizeH="0" baseline="0" noProof="0">
              <a:ln>
                <a:noFill/>
              </a:ln>
              <a:solidFill>
                <a:srgbClr val="000000"/>
              </a:solidFill>
              <a:effectLst/>
              <a:uLnTx/>
              <a:uFillTx/>
              <a:latin typeface="Aptos" panose="020B0004020202020204" pitchFamily="34" charset="0"/>
              <a:ea typeface="+mn-ea"/>
              <a:cs typeface="+mn-cs"/>
            </a:endParaRPr>
          </a:p>
        </p:txBody>
      </p:sp>
    </p:spTree>
    <p:extLst>
      <p:ext uri="{BB962C8B-B14F-4D97-AF65-F5344CB8AC3E}">
        <p14:creationId xmlns:p14="http://schemas.microsoft.com/office/powerpoint/2010/main" val="303421168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2FDE080-6545-9D1C-2A60-781F4C5C18DF}"/>
            </a:ext>
          </a:extLst>
        </p:cNvPr>
        <p:cNvGrpSpPr/>
        <p:nvPr/>
      </p:nvGrpSpPr>
      <p:grpSpPr>
        <a:xfrm>
          <a:off x="0" y="0"/>
          <a:ext cx="0" cy="0"/>
          <a:chOff x="0" y="0"/>
          <a:chExt cx="0" cy="0"/>
        </a:xfrm>
      </p:grpSpPr>
      <p:pic>
        <p:nvPicPr>
          <p:cNvPr id="44" name="Picture 43">
            <a:extLst>
              <a:ext uri="{FF2B5EF4-FFF2-40B4-BE49-F238E27FC236}">
                <a16:creationId xmlns:a16="http://schemas.microsoft.com/office/drawing/2014/main" id="{75A5AFA5-12AB-8E68-DDFC-C2362B75093B}"/>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4200526" y="781696"/>
            <a:ext cx="6959901" cy="5790551"/>
          </a:xfrm>
          <a:prstGeom prst="rect">
            <a:avLst/>
          </a:prstGeom>
        </p:spPr>
      </p:pic>
      <p:sp>
        <p:nvSpPr>
          <p:cNvPr id="20" name="Text Placeholder 1">
            <a:extLst>
              <a:ext uri="{FF2B5EF4-FFF2-40B4-BE49-F238E27FC236}">
                <a16:creationId xmlns:a16="http://schemas.microsoft.com/office/drawing/2014/main" id="{A933D5C8-2851-3E42-97BA-2B6BB4FA9878}"/>
              </a:ext>
            </a:extLst>
          </p:cNvPr>
          <p:cNvSpPr txBox="1">
            <a:spLocks/>
          </p:cNvSpPr>
          <p:nvPr/>
        </p:nvSpPr>
        <p:spPr>
          <a:xfrm>
            <a:off x="390525" y="128786"/>
            <a:ext cx="5867400" cy="676806"/>
          </a:xfrm>
          <a:prstGeom prst="rect">
            <a:avLst/>
          </a:prstGeom>
        </p:spPr>
        <p:txBody>
          <a:bodyPr vert="horz" lIns="0" tIns="0" rIns="0" bIns="0" rtlCol="0" anchor="b">
            <a:noAutofit/>
          </a:bodyPr>
          <a:lstStyle>
            <a:lvl1pPr marL="0" indent="0" algn="l" defTabSz="914400" rtl="0" eaLnBrk="1" latinLnBrk="0" hangingPunct="1">
              <a:lnSpc>
                <a:spcPct val="80000"/>
              </a:lnSpc>
              <a:spcBef>
                <a:spcPts val="0"/>
              </a:spcBef>
              <a:spcAft>
                <a:spcPts val="0"/>
              </a:spcAft>
              <a:buClr>
                <a:schemeClr val="accent2"/>
              </a:buClr>
              <a:buFont typeface="Arial" panose="020B0604020202020204" pitchFamily="34" charset="0"/>
              <a:buNone/>
              <a:tabLst/>
              <a:defRPr lang="en-US" sz="3600" b="1" i="0" kern="1200" cap="all" spc="0" baseline="0" dirty="0">
                <a:solidFill>
                  <a:schemeClr val="accent1"/>
                </a:solidFill>
                <a:latin typeface="Aptos Black" panose="020B0004020202020204" pitchFamily="34" charset="0"/>
                <a:ea typeface="Aptos Black" panose="020B0004020202020204" pitchFamily="34" charset="0"/>
                <a:cs typeface="Aptos Black" panose="020B0004020202020204" pitchFamily="34" charset="0"/>
              </a:defRPr>
            </a:lvl1pPr>
            <a:lvl2pPr marL="457200" indent="-228600" algn="l" defTabSz="914400" rtl="0" eaLnBrk="1" latinLnBrk="0" hangingPunct="1">
              <a:lnSpc>
                <a:spcPct val="110000"/>
              </a:lnSpc>
              <a:spcBef>
                <a:spcPts val="600"/>
              </a:spcBef>
              <a:spcAft>
                <a:spcPts val="600"/>
              </a:spcAft>
              <a:buClr>
                <a:schemeClr val="accent2"/>
              </a:buClr>
              <a:buSzPct val="100000"/>
              <a:buFont typeface="Arial" panose="020B0604020202020204" pitchFamily="34" charset="0"/>
              <a:buChar char="•"/>
              <a:defRPr sz="1600" b="0" i="0" kern="1200">
                <a:solidFill>
                  <a:schemeClr val="tx1"/>
                </a:solidFill>
                <a:latin typeface="Aptos" panose="020B0004020202020204" pitchFamily="34" charset="0"/>
                <a:ea typeface="+mn-ea"/>
                <a:cs typeface="+mn-cs"/>
              </a:defRPr>
            </a:lvl2pPr>
            <a:lvl3pPr marL="685800" indent="-228600" algn="l" defTabSz="914400" rtl="0" eaLnBrk="1" latinLnBrk="0" hangingPunct="1">
              <a:lnSpc>
                <a:spcPct val="110000"/>
              </a:lnSpc>
              <a:spcBef>
                <a:spcPts val="600"/>
              </a:spcBef>
              <a:spcAft>
                <a:spcPts val="600"/>
              </a:spcAft>
              <a:buClr>
                <a:schemeClr val="accent2"/>
              </a:buClr>
              <a:buFont typeface="Arial" panose="020B0604020202020204" pitchFamily="34" charset="0"/>
              <a:buChar char="•"/>
              <a:defRPr sz="1600" b="0" i="0" kern="1200">
                <a:solidFill>
                  <a:schemeClr val="tx1"/>
                </a:solidFill>
                <a:latin typeface="Aptos" panose="020B0004020202020204" pitchFamily="34" charset="0"/>
                <a:ea typeface="+mn-ea"/>
                <a:cs typeface="+mn-cs"/>
              </a:defRPr>
            </a:lvl3pPr>
            <a:lvl4pPr marL="914400" indent="-228600" algn="l" defTabSz="914400" rtl="0" eaLnBrk="1" latinLnBrk="0" hangingPunct="1">
              <a:lnSpc>
                <a:spcPct val="110000"/>
              </a:lnSpc>
              <a:spcBef>
                <a:spcPts val="600"/>
              </a:spcBef>
              <a:spcAft>
                <a:spcPts val="600"/>
              </a:spcAft>
              <a:buClr>
                <a:schemeClr val="accent2"/>
              </a:buClr>
              <a:buFont typeface="Arial" panose="020B0604020202020204" pitchFamily="34" charset="0"/>
              <a:buChar char="•"/>
              <a:defRPr sz="1600" b="0" i="0" kern="1200">
                <a:solidFill>
                  <a:schemeClr val="tx1"/>
                </a:solidFill>
                <a:latin typeface="Aptos" panose="020B0004020202020204" pitchFamily="34" charset="0"/>
                <a:ea typeface="+mn-ea"/>
                <a:cs typeface="+mn-cs"/>
              </a:defRPr>
            </a:lvl4pPr>
            <a:lvl5pPr marL="1143000" indent="-228600" algn="l" defTabSz="914400" rtl="0" eaLnBrk="1" latinLnBrk="0" hangingPunct="1">
              <a:lnSpc>
                <a:spcPct val="110000"/>
              </a:lnSpc>
              <a:spcBef>
                <a:spcPts val="600"/>
              </a:spcBef>
              <a:spcAft>
                <a:spcPts val="600"/>
              </a:spcAft>
              <a:buClr>
                <a:schemeClr val="accent2"/>
              </a:buClr>
              <a:buFont typeface="Arial" panose="020B0604020202020204" pitchFamily="34" charset="0"/>
              <a:buChar char="•"/>
              <a:defRPr sz="1600" b="0" i="0" kern="1200">
                <a:solidFill>
                  <a:schemeClr val="tx1"/>
                </a:solidFill>
                <a:latin typeface="Aptos" panose="020B0004020202020204" pitchFamily="34" charset="0"/>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marR="0" lvl="0" indent="0" algn="l" defTabSz="914400" rtl="0" eaLnBrk="1" fontAlgn="auto" latinLnBrk="0" hangingPunct="1">
              <a:lnSpc>
                <a:spcPct val="80000"/>
              </a:lnSpc>
              <a:spcBef>
                <a:spcPts val="0"/>
              </a:spcBef>
              <a:spcAft>
                <a:spcPts val="0"/>
              </a:spcAft>
              <a:buClr>
                <a:srgbClr val="FF1644"/>
              </a:buClr>
              <a:buSzTx/>
              <a:buFont typeface="Arial" panose="020B0604020202020204" pitchFamily="34" charset="0"/>
              <a:buNone/>
              <a:tabLst/>
              <a:defRPr/>
            </a:pPr>
            <a:r>
              <a:rPr kumimoji="0" lang="en-US" sz="3600" b="1" i="0" u="none" strike="noStrike" kern="1200" cap="all" spc="0" normalizeH="0" baseline="0" noProof="0">
                <a:ln>
                  <a:noFill/>
                </a:ln>
                <a:solidFill>
                  <a:srgbClr val="1A237E"/>
                </a:solidFill>
                <a:effectLst/>
                <a:uLnTx/>
                <a:uFillTx/>
                <a:latin typeface="Aptos Black" panose="020B0004020202020204" pitchFamily="34" charset="0"/>
              </a:rPr>
              <a:t>Airport direct</a:t>
            </a:r>
          </a:p>
        </p:txBody>
      </p:sp>
      <p:sp>
        <p:nvSpPr>
          <p:cNvPr id="42" name="Text Placeholder 6">
            <a:extLst>
              <a:ext uri="{FF2B5EF4-FFF2-40B4-BE49-F238E27FC236}">
                <a16:creationId xmlns:a16="http://schemas.microsoft.com/office/drawing/2014/main" id="{0EEC4657-EBA0-22A4-216A-BBB3F5953867}"/>
              </a:ext>
            </a:extLst>
          </p:cNvPr>
          <p:cNvSpPr txBox="1">
            <a:spLocks/>
          </p:cNvSpPr>
          <p:nvPr/>
        </p:nvSpPr>
        <p:spPr>
          <a:xfrm>
            <a:off x="412750" y="805592"/>
            <a:ext cx="6031523" cy="344002"/>
          </a:xfrm>
          <a:prstGeom prst="rect">
            <a:avLst/>
          </a:prstGeom>
        </p:spPr>
        <p:txBody>
          <a:bodyPr vert="horz" lIns="0" tIns="0" rIns="0" bIns="0" rtlCol="0" anchor="t">
            <a:noAutofit/>
          </a:bodyPr>
          <a:lstStyle>
            <a:lvl1pPr marL="0" indent="0" algn="l" defTabSz="914400" rtl="0" eaLnBrk="1" latinLnBrk="0" hangingPunct="1">
              <a:lnSpc>
                <a:spcPct val="80000"/>
              </a:lnSpc>
              <a:spcBef>
                <a:spcPts val="600"/>
              </a:spcBef>
              <a:spcAft>
                <a:spcPts val="600"/>
              </a:spcAft>
              <a:buClr>
                <a:schemeClr val="accent2"/>
              </a:buClr>
              <a:buFont typeface="Arial" panose="020B0604020202020204" pitchFamily="34" charset="0"/>
              <a:buNone/>
              <a:tabLst/>
              <a:defRPr lang="en-US" sz="2000" b="1" i="0" kern="1200" cap="all" spc="0" baseline="0" dirty="0">
                <a:solidFill>
                  <a:schemeClr val="accent4"/>
                </a:solidFill>
                <a:latin typeface="Aptos Black" panose="020B0004020202020204" pitchFamily="34" charset="0"/>
                <a:ea typeface="Aptos Black" panose="020B0004020202020204" pitchFamily="34" charset="0"/>
                <a:cs typeface="Aptos Black" panose="020B0004020202020204" pitchFamily="34" charset="0"/>
              </a:defRPr>
            </a:lvl1pPr>
            <a:lvl2pPr marL="457200" indent="-228600" algn="l" defTabSz="914400" rtl="0" eaLnBrk="1" latinLnBrk="0" hangingPunct="1">
              <a:lnSpc>
                <a:spcPct val="110000"/>
              </a:lnSpc>
              <a:spcBef>
                <a:spcPts val="600"/>
              </a:spcBef>
              <a:spcAft>
                <a:spcPts val="600"/>
              </a:spcAft>
              <a:buClr>
                <a:schemeClr val="accent2"/>
              </a:buClr>
              <a:buSzPct val="100000"/>
              <a:buFont typeface="Arial" panose="020B0604020202020204" pitchFamily="34" charset="0"/>
              <a:buChar char="•"/>
              <a:defRPr sz="1600" b="0" i="0" kern="1200">
                <a:solidFill>
                  <a:schemeClr val="tx1"/>
                </a:solidFill>
                <a:latin typeface="Aptos" panose="020B0004020202020204" pitchFamily="34" charset="0"/>
                <a:ea typeface="+mn-ea"/>
                <a:cs typeface="+mn-cs"/>
              </a:defRPr>
            </a:lvl2pPr>
            <a:lvl3pPr marL="685800" indent="-228600" algn="l" defTabSz="914400" rtl="0" eaLnBrk="1" latinLnBrk="0" hangingPunct="1">
              <a:lnSpc>
                <a:spcPct val="110000"/>
              </a:lnSpc>
              <a:spcBef>
                <a:spcPts val="600"/>
              </a:spcBef>
              <a:spcAft>
                <a:spcPts val="600"/>
              </a:spcAft>
              <a:buClr>
                <a:schemeClr val="accent2"/>
              </a:buClr>
              <a:buFont typeface="Arial" panose="020B0604020202020204" pitchFamily="34" charset="0"/>
              <a:buChar char="•"/>
              <a:defRPr sz="1600" b="0" i="0" kern="1200">
                <a:solidFill>
                  <a:schemeClr val="tx1"/>
                </a:solidFill>
                <a:latin typeface="Aptos" panose="020B0004020202020204" pitchFamily="34" charset="0"/>
                <a:ea typeface="+mn-ea"/>
                <a:cs typeface="+mn-cs"/>
              </a:defRPr>
            </a:lvl3pPr>
            <a:lvl4pPr marL="914400" indent="-228600" algn="l" defTabSz="914400" rtl="0" eaLnBrk="1" latinLnBrk="0" hangingPunct="1">
              <a:lnSpc>
                <a:spcPct val="110000"/>
              </a:lnSpc>
              <a:spcBef>
                <a:spcPts val="600"/>
              </a:spcBef>
              <a:spcAft>
                <a:spcPts val="600"/>
              </a:spcAft>
              <a:buClr>
                <a:schemeClr val="accent2"/>
              </a:buClr>
              <a:buFont typeface="Arial" panose="020B0604020202020204" pitchFamily="34" charset="0"/>
              <a:buChar char="•"/>
              <a:defRPr sz="1600" b="0" i="0" kern="1200">
                <a:solidFill>
                  <a:schemeClr val="tx1"/>
                </a:solidFill>
                <a:latin typeface="Aptos" panose="020B0004020202020204" pitchFamily="34" charset="0"/>
                <a:ea typeface="+mn-ea"/>
                <a:cs typeface="+mn-cs"/>
              </a:defRPr>
            </a:lvl4pPr>
            <a:lvl5pPr marL="1143000" indent="-228600" algn="l" defTabSz="914400" rtl="0" eaLnBrk="1" latinLnBrk="0" hangingPunct="1">
              <a:lnSpc>
                <a:spcPct val="110000"/>
              </a:lnSpc>
              <a:spcBef>
                <a:spcPts val="600"/>
              </a:spcBef>
              <a:spcAft>
                <a:spcPts val="600"/>
              </a:spcAft>
              <a:buClr>
                <a:schemeClr val="accent2"/>
              </a:buClr>
              <a:buFont typeface="Arial" panose="020B0604020202020204" pitchFamily="34" charset="0"/>
              <a:buChar char="•"/>
              <a:defRPr sz="1600" b="0" i="0" kern="1200">
                <a:solidFill>
                  <a:schemeClr val="tx1"/>
                </a:solidFill>
                <a:latin typeface="Aptos" panose="020B0004020202020204" pitchFamily="34" charset="0"/>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marR="0" lvl="0" indent="0" algn="l" defTabSz="914400" rtl="0" eaLnBrk="1" fontAlgn="auto" latinLnBrk="0" hangingPunct="1">
              <a:lnSpc>
                <a:spcPct val="80000"/>
              </a:lnSpc>
              <a:spcBef>
                <a:spcPts val="600"/>
              </a:spcBef>
              <a:spcAft>
                <a:spcPts val="600"/>
              </a:spcAft>
              <a:buClr>
                <a:srgbClr val="FF1644"/>
              </a:buClr>
              <a:buSzTx/>
              <a:buFont typeface="Arial" panose="020B0604020202020204" pitchFamily="34" charset="0"/>
              <a:buNone/>
              <a:tabLst/>
              <a:defRPr/>
            </a:pPr>
            <a:r>
              <a:rPr kumimoji="0" lang="en-US" sz="2000" b="1" i="0" u="none" strike="noStrike" kern="1200" cap="all" spc="0" normalizeH="0" baseline="0" noProof="0">
                <a:ln>
                  <a:noFill/>
                </a:ln>
                <a:solidFill>
                  <a:srgbClr val="B71D1C"/>
                </a:solidFill>
                <a:effectLst/>
                <a:uLnTx/>
                <a:uFillTx/>
                <a:latin typeface="Aptos Black" panose="020B0004020202020204" pitchFamily="34" charset="0"/>
              </a:rPr>
              <a:t>ConnectKC26 SERVICES</a:t>
            </a:r>
          </a:p>
        </p:txBody>
      </p:sp>
      <p:sp>
        <p:nvSpPr>
          <p:cNvPr id="15" name="Rectangle 14">
            <a:extLst>
              <a:ext uri="{FF2B5EF4-FFF2-40B4-BE49-F238E27FC236}">
                <a16:creationId xmlns:a16="http://schemas.microsoft.com/office/drawing/2014/main" id="{4B78B323-D03C-899A-ED69-3E5F240B3ABD}"/>
              </a:ext>
            </a:extLst>
          </p:cNvPr>
          <p:cNvSpPr/>
          <p:nvPr/>
        </p:nvSpPr>
        <p:spPr>
          <a:xfrm>
            <a:off x="407368" y="1469062"/>
            <a:ext cx="3040682" cy="2375351"/>
          </a:xfrm>
          <a:prstGeom prst="rect">
            <a:avLst/>
          </a:prstGeom>
          <a:solidFill>
            <a:srgbClr val="FDFDFD"/>
          </a:solidFill>
          <a:ln>
            <a:solidFill>
              <a:srgbClr val="EEE8E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ptos" panose="02110004020202020204"/>
              <a:ea typeface="+mn-ea"/>
              <a:cs typeface="+mn-cs"/>
            </a:endParaRPr>
          </a:p>
        </p:txBody>
      </p:sp>
      <p:pic>
        <p:nvPicPr>
          <p:cNvPr id="25" name="Graphic 24" descr="Soccer ball with solid fill">
            <a:extLst>
              <a:ext uri="{FF2B5EF4-FFF2-40B4-BE49-F238E27FC236}">
                <a16:creationId xmlns:a16="http://schemas.microsoft.com/office/drawing/2014/main" id="{5D34038C-EB48-88D4-40F2-15E7563DDEE8}"/>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541771" y="1951749"/>
            <a:ext cx="236252" cy="236252"/>
          </a:xfrm>
          <a:prstGeom prst="rect">
            <a:avLst/>
          </a:prstGeom>
        </p:spPr>
      </p:pic>
      <p:sp>
        <p:nvSpPr>
          <p:cNvPr id="26" name="TextBox 25">
            <a:extLst>
              <a:ext uri="{FF2B5EF4-FFF2-40B4-BE49-F238E27FC236}">
                <a16:creationId xmlns:a16="http://schemas.microsoft.com/office/drawing/2014/main" id="{C248C295-21DB-54E0-AC92-01D377D63477}"/>
              </a:ext>
            </a:extLst>
          </p:cNvPr>
          <p:cNvSpPr txBox="1"/>
          <p:nvPr/>
        </p:nvSpPr>
        <p:spPr>
          <a:xfrm>
            <a:off x="462980" y="1528932"/>
            <a:ext cx="1062470"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sng" strike="noStrike" kern="1200" cap="none" spc="0" normalizeH="0" baseline="0" noProof="0">
                <a:ln>
                  <a:noFill/>
                </a:ln>
                <a:solidFill>
                  <a:srgbClr val="000000">
                    <a:lumMod val="95000"/>
                    <a:lumOff val="5000"/>
                  </a:srgbClr>
                </a:solidFill>
                <a:effectLst/>
                <a:uLnTx/>
                <a:uFillTx/>
                <a:latin typeface="Aptos" panose="020B0004020202020204" pitchFamily="34" charset="0"/>
                <a:ea typeface="+mn-ea"/>
                <a:cs typeface="+mn-cs"/>
              </a:rPr>
              <a:t>LEGEND</a:t>
            </a:r>
          </a:p>
        </p:txBody>
      </p:sp>
      <p:sp>
        <p:nvSpPr>
          <p:cNvPr id="27" name="TextBox 26">
            <a:extLst>
              <a:ext uri="{FF2B5EF4-FFF2-40B4-BE49-F238E27FC236}">
                <a16:creationId xmlns:a16="http://schemas.microsoft.com/office/drawing/2014/main" id="{58A53825-ED6C-E7BA-353C-4231F91D1C2F}"/>
              </a:ext>
            </a:extLst>
          </p:cNvPr>
          <p:cNvSpPr txBox="1"/>
          <p:nvPr/>
        </p:nvSpPr>
        <p:spPr>
          <a:xfrm>
            <a:off x="953803" y="2653073"/>
            <a:ext cx="1057982" cy="338554"/>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a:ln>
                  <a:noFill/>
                </a:ln>
                <a:solidFill>
                  <a:srgbClr val="000000">
                    <a:lumMod val="95000"/>
                    <a:lumOff val="5000"/>
                  </a:srgbClr>
                </a:solidFill>
                <a:effectLst/>
                <a:uLnTx/>
                <a:uFillTx/>
                <a:latin typeface="Aptos Narrow (Body)"/>
                <a:ea typeface="+mn-ea"/>
                <a:cs typeface="+mn-cs"/>
              </a:rPr>
              <a:t>KCI Airport</a:t>
            </a:r>
          </a:p>
        </p:txBody>
      </p:sp>
      <p:sp>
        <p:nvSpPr>
          <p:cNvPr id="28" name="TextBox 27">
            <a:extLst>
              <a:ext uri="{FF2B5EF4-FFF2-40B4-BE49-F238E27FC236}">
                <a16:creationId xmlns:a16="http://schemas.microsoft.com/office/drawing/2014/main" id="{5112D95F-D028-65C1-38FB-A09F2C157C96}"/>
              </a:ext>
            </a:extLst>
          </p:cNvPr>
          <p:cNvSpPr txBox="1"/>
          <p:nvPr/>
        </p:nvSpPr>
        <p:spPr>
          <a:xfrm>
            <a:off x="953803" y="1929173"/>
            <a:ext cx="2446622" cy="338554"/>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a:ln>
                  <a:noFill/>
                </a:ln>
                <a:solidFill>
                  <a:srgbClr val="000000">
                    <a:lumMod val="95000"/>
                    <a:lumOff val="5000"/>
                  </a:srgbClr>
                </a:solidFill>
                <a:effectLst/>
                <a:uLnTx/>
                <a:uFillTx/>
                <a:latin typeface="Aptos Narrow (Body)"/>
                <a:ea typeface="+mn-ea"/>
                <a:cs typeface="+mn-cs"/>
              </a:rPr>
              <a:t>FIFA Fan Festival</a:t>
            </a:r>
            <a:r>
              <a:rPr kumimoji="0" lang="en-US" sz="1600" b="0" i="0" u="none" strike="noStrike" kern="1200" cap="none" spc="0" normalizeH="0" baseline="30000" noProof="0">
                <a:ln>
                  <a:noFill/>
                </a:ln>
                <a:solidFill>
                  <a:srgbClr val="000000">
                    <a:lumMod val="95000"/>
                    <a:lumOff val="5000"/>
                  </a:srgbClr>
                </a:solidFill>
                <a:effectLst/>
                <a:uLnTx/>
                <a:uFillTx/>
                <a:latin typeface="Aptos Narrow (Body)"/>
                <a:ea typeface="+mn-ea"/>
                <a:cs typeface="+mn-cs"/>
              </a:rPr>
              <a:t>TM</a:t>
            </a:r>
          </a:p>
        </p:txBody>
      </p:sp>
      <p:pic>
        <p:nvPicPr>
          <p:cNvPr id="36" name="Graphic 35" descr="Star with solid fill">
            <a:extLst>
              <a:ext uri="{FF2B5EF4-FFF2-40B4-BE49-F238E27FC236}">
                <a16:creationId xmlns:a16="http://schemas.microsoft.com/office/drawing/2014/main" id="{303F329D-E8CA-4C95-229A-09D2EC8B57A0}"/>
              </a:ext>
            </a:extLst>
          </p:cNvPr>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550250" y="2289076"/>
            <a:ext cx="229758" cy="229758"/>
          </a:xfrm>
          <a:prstGeom prst="rect">
            <a:avLst/>
          </a:prstGeom>
        </p:spPr>
      </p:pic>
      <p:cxnSp>
        <p:nvCxnSpPr>
          <p:cNvPr id="19" name="Straight Arrow Connector 18">
            <a:extLst>
              <a:ext uri="{FF2B5EF4-FFF2-40B4-BE49-F238E27FC236}">
                <a16:creationId xmlns:a16="http://schemas.microsoft.com/office/drawing/2014/main" id="{F45F20CC-8472-16C3-C20B-732B53EE64DD}"/>
              </a:ext>
            </a:extLst>
          </p:cNvPr>
          <p:cNvCxnSpPr>
            <a:cxnSpLocks/>
          </p:cNvCxnSpPr>
          <p:nvPr/>
        </p:nvCxnSpPr>
        <p:spPr>
          <a:xfrm>
            <a:off x="553534" y="3605724"/>
            <a:ext cx="190501" cy="0"/>
          </a:xfrm>
          <a:prstGeom prst="straightConnector1">
            <a:avLst/>
          </a:prstGeom>
          <a:ln>
            <a:solidFill>
              <a:schemeClr val="bg1"/>
            </a:solidFill>
            <a:headEnd type="triangle" w="med" len="sm"/>
            <a:tailEnd type="triangle" w="med" len="sm"/>
          </a:ln>
        </p:spPr>
        <p:style>
          <a:lnRef idx="1">
            <a:schemeClr val="accent1"/>
          </a:lnRef>
          <a:fillRef idx="0">
            <a:schemeClr val="accent1"/>
          </a:fillRef>
          <a:effectRef idx="0">
            <a:schemeClr val="accent1"/>
          </a:effectRef>
          <a:fontRef idx="minor">
            <a:schemeClr val="tx1"/>
          </a:fontRef>
        </p:style>
      </p:cxnSp>
      <p:sp>
        <p:nvSpPr>
          <p:cNvPr id="47" name="TextBox 46">
            <a:extLst>
              <a:ext uri="{FF2B5EF4-FFF2-40B4-BE49-F238E27FC236}">
                <a16:creationId xmlns:a16="http://schemas.microsoft.com/office/drawing/2014/main" id="{5ACEC5A9-DE2F-F3F1-13F6-A8CDF9280EA1}"/>
              </a:ext>
            </a:extLst>
          </p:cNvPr>
          <p:cNvSpPr txBox="1"/>
          <p:nvPr/>
        </p:nvSpPr>
        <p:spPr>
          <a:xfrm>
            <a:off x="953803" y="2291123"/>
            <a:ext cx="1858329" cy="338554"/>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a:ln>
                  <a:noFill/>
                </a:ln>
                <a:solidFill>
                  <a:srgbClr val="000000">
                    <a:lumMod val="95000"/>
                    <a:lumOff val="5000"/>
                  </a:srgbClr>
                </a:solidFill>
                <a:effectLst/>
                <a:uLnTx/>
                <a:uFillTx/>
                <a:latin typeface="Aptos Narrow (Body)"/>
                <a:ea typeface="+mn-ea"/>
                <a:cs typeface="+mn-cs"/>
              </a:rPr>
              <a:t>Kansas City Stadium</a:t>
            </a:r>
          </a:p>
        </p:txBody>
      </p:sp>
      <p:sp>
        <p:nvSpPr>
          <p:cNvPr id="5" name="Oval 4">
            <a:extLst>
              <a:ext uri="{FF2B5EF4-FFF2-40B4-BE49-F238E27FC236}">
                <a16:creationId xmlns:a16="http://schemas.microsoft.com/office/drawing/2014/main" id="{5EE7177F-439F-A28D-B5C3-ABFC29BD3D80}"/>
              </a:ext>
            </a:extLst>
          </p:cNvPr>
          <p:cNvSpPr/>
          <p:nvPr/>
        </p:nvSpPr>
        <p:spPr>
          <a:xfrm>
            <a:off x="641985" y="3261360"/>
            <a:ext cx="190500" cy="167630"/>
          </a:xfrm>
          <a:prstGeom prst="ellipse">
            <a:avLst/>
          </a:prstGeom>
          <a:solidFill>
            <a:srgbClr val="22ACBF"/>
          </a:solidFill>
          <a:ln>
            <a:solidFill>
              <a:srgbClr val="22ACBF"/>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ptos" panose="02110004020202020204"/>
              <a:ea typeface="+mn-ea"/>
              <a:cs typeface="+mn-cs"/>
            </a:endParaRPr>
          </a:p>
        </p:txBody>
      </p:sp>
      <p:pic>
        <p:nvPicPr>
          <p:cNvPr id="6" name="Picture 5">
            <a:extLst>
              <a:ext uri="{FF2B5EF4-FFF2-40B4-BE49-F238E27FC236}">
                <a16:creationId xmlns:a16="http://schemas.microsoft.com/office/drawing/2014/main" id="{A483B74D-1CD6-0273-DB00-02F795747F4B}"/>
              </a:ext>
            </a:extLst>
          </p:cNvPr>
          <p:cNvPicPr>
            <a:picLocks noChangeAspect="1"/>
          </p:cNvPicPr>
          <p:nvPr/>
        </p:nvPicPr>
        <p:blipFill>
          <a:blip r:embed="rId6" cstate="print">
            <a:extLst>
              <a:ext uri="{28A0092B-C50C-407E-A947-70E740481C1C}">
                <a14:useLocalDpi xmlns:a14="http://schemas.microsoft.com/office/drawing/2010/main" val="0"/>
              </a:ext>
            </a:extLst>
          </a:blip>
          <a:srcRect/>
          <a:stretch/>
        </p:blipFill>
        <p:spPr>
          <a:xfrm>
            <a:off x="551852" y="1896034"/>
            <a:ext cx="389966" cy="389966"/>
          </a:xfrm>
          <a:prstGeom prst="rect">
            <a:avLst/>
          </a:prstGeom>
        </p:spPr>
      </p:pic>
      <p:pic>
        <p:nvPicPr>
          <p:cNvPr id="11" name="Picture 10">
            <a:extLst>
              <a:ext uri="{FF2B5EF4-FFF2-40B4-BE49-F238E27FC236}">
                <a16:creationId xmlns:a16="http://schemas.microsoft.com/office/drawing/2014/main" id="{D6500DF8-27B8-5584-0584-27A996B375B1}"/>
              </a:ext>
            </a:extLst>
          </p:cNvPr>
          <p:cNvPicPr>
            <a:picLocks noChangeAspect="1"/>
          </p:cNvPicPr>
          <p:nvPr/>
        </p:nvPicPr>
        <p:blipFill>
          <a:blip r:embed="rId7" cstate="print">
            <a:extLst>
              <a:ext uri="{28A0092B-C50C-407E-A947-70E740481C1C}">
                <a14:useLocalDpi xmlns:a14="http://schemas.microsoft.com/office/drawing/2010/main" val="0"/>
              </a:ext>
            </a:extLst>
          </a:blip>
          <a:srcRect/>
          <a:stretch/>
        </p:blipFill>
        <p:spPr>
          <a:xfrm>
            <a:off x="551852" y="2257984"/>
            <a:ext cx="389966" cy="389966"/>
          </a:xfrm>
          <a:prstGeom prst="rect">
            <a:avLst/>
          </a:prstGeom>
        </p:spPr>
      </p:pic>
      <p:pic>
        <p:nvPicPr>
          <p:cNvPr id="14" name="Picture 13" descr="A blue airplane in a yellow circle&#10;&#10;AI-generated content may be incorrect.">
            <a:extLst>
              <a:ext uri="{FF2B5EF4-FFF2-40B4-BE49-F238E27FC236}">
                <a16:creationId xmlns:a16="http://schemas.microsoft.com/office/drawing/2014/main" id="{12EA013B-1109-FE6F-3B9C-E8495611EB9B}"/>
              </a:ext>
            </a:extLst>
          </p:cNvPr>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551852" y="2619934"/>
            <a:ext cx="389966" cy="389966"/>
          </a:xfrm>
          <a:prstGeom prst="rect">
            <a:avLst/>
          </a:prstGeom>
        </p:spPr>
      </p:pic>
      <p:pic>
        <p:nvPicPr>
          <p:cNvPr id="12" name="Picture 11" descr="A blue text on a black background&#10;&#10;AI-generated content may be incorrect.">
            <a:extLst>
              <a:ext uri="{FF2B5EF4-FFF2-40B4-BE49-F238E27FC236}">
                <a16:creationId xmlns:a16="http://schemas.microsoft.com/office/drawing/2014/main" id="{86E02696-0148-7F9A-AC71-FB0BB5D1DC5B}"/>
              </a:ext>
            </a:extLst>
          </p:cNvPr>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a:off x="1007655" y="3212273"/>
            <a:ext cx="1972937" cy="382840"/>
          </a:xfrm>
          <a:prstGeom prst="rect">
            <a:avLst/>
          </a:prstGeom>
        </p:spPr>
      </p:pic>
      <p:sp>
        <p:nvSpPr>
          <p:cNvPr id="8" name="TextBox 7">
            <a:extLst>
              <a:ext uri="{FF2B5EF4-FFF2-40B4-BE49-F238E27FC236}">
                <a16:creationId xmlns:a16="http://schemas.microsoft.com/office/drawing/2014/main" id="{70171B1A-C9DE-41BB-2970-DB448F5B7159}"/>
              </a:ext>
            </a:extLst>
          </p:cNvPr>
          <p:cNvSpPr txBox="1"/>
          <p:nvPr/>
        </p:nvSpPr>
        <p:spPr>
          <a:xfrm>
            <a:off x="7750712" y="3295943"/>
            <a:ext cx="184621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a:ln>
                  <a:noFill/>
                </a:ln>
                <a:solidFill>
                  <a:srgbClr val="ABABBD"/>
                </a:solidFill>
                <a:effectLst/>
                <a:highlight>
                  <a:srgbClr val="D8D8E3"/>
                </a:highlight>
                <a:uLnTx/>
                <a:uFillTx/>
                <a:latin typeface="Aptos Narrow" panose="020B0004020202020204" pitchFamily="34" charset="0"/>
                <a:ea typeface="+mn-ea"/>
                <a:cs typeface="+mn-cs"/>
              </a:rPr>
              <a:t>KANSAS CITY, MO</a:t>
            </a:r>
          </a:p>
        </p:txBody>
      </p:sp>
      <p:sp>
        <p:nvSpPr>
          <p:cNvPr id="4" name="Footer Placeholder 3">
            <a:extLst>
              <a:ext uri="{FF2B5EF4-FFF2-40B4-BE49-F238E27FC236}">
                <a16:creationId xmlns:a16="http://schemas.microsoft.com/office/drawing/2014/main" id="{C752AC86-8034-D7BD-0BE6-8BF76BDA0F18}"/>
              </a:ext>
            </a:extLst>
          </p:cNvPr>
          <p:cNvSpPr>
            <a:spLocks noGrp="1"/>
          </p:cNvSpPr>
          <p:nvPr>
            <p:ph type="ftr" sz="quarter" idx="4294967295"/>
          </p:nvPr>
        </p:nvSpPr>
        <p:spPr>
          <a:xfrm>
            <a:off x="407368" y="6573600"/>
            <a:ext cx="6620449" cy="180000"/>
          </a:xfrm>
          <a:prstGeom prst="rect">
            <a:avLst/>
          </a:prstGeom>
        </p:spPr>
        <p:txBody>
          <a:bodyPr vert="horz" lIns="0" tIns="0" rIns="0" bIns="0" rtlCol="0" anchor="ctr"/>
          <a:lstStyle>
            <a:defPPr>
              <a:defRPr lang="en-US"/>
            </a:defPPr>
            <a:lvl1pPr marL="0" algn="r" defTabSz="914400" rtl="0" eaLnBrk="1" latinLnBrk="0" hangingPunct="1">
              <a:defRPr sz="800" i="1" kern="1200">
                <a:solidFill>
                  <a:schemeClr val="tx1"/>
                </a:solidFill>
                <a:latin typeface="Aptos" panose="020B0004020202020204" pitchFamily="34" charset="0"/>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800" b="0" i="1" u="none" strike="noStrike" kern="1200" cap="none" spc="0" normalizeH="0" baseline="0" noProof="0">
                <a:ln>
                  <a:noFill/>
                </a:ln>
                <a:solidFill>
                  <a:srgbClr val="000000"/>
                </a:solidFill>
                <a:effectLst/>
                <a:uLnTx/>
                <a:uFillTx/>
                <a:latin typeface="Aptos" panose="020B0004020202020204" pitchFamily="34" charset="0"/>
                <a:ea typeface="+mn-ea"/>
                <a:cs typeface="+mn-cs"/>
              </a:rPr>
              <a:t>© 2026 KC2026. All Rights Reserved. FIFA World Cup 26™, FIFA World Cup™, World Cup™ and associated trademarks and logos are the property of FIFA.​</a:t>
            </a:r>
            <a:endParaRPr kumimoji="0" lang="en-GB" sz="800" b="0" i="1" u="none" strike="noStrike" kern="1200" cap="none" spc="0" normalizeH="0" baseline="0" noProof="0">
              <a:ln>
                <a:noFill/>
              </a:ln>
              <a:solidFill>
                <a:srgbClr val="000000"/>
              </a:solidFill>
              <a:effectLst/>
              <a:uLnTx/>
              <a:uFillTx/>
              <a:latin typeface="Aptos" panose="020B0004020202020204" pitchFamily="34" charset="0"/>
              <a:ea typeface="+mn-ea"/>
              <a:cs typeface="+mn-cs"/>
            </a:endParaRPr>
          </a:p>
        </p:txBody>
      </p:sp>
      <p:sp>
        <p:nvSpPr>
          <p:cNvPr id="2" name="Rectangle: Rounded Corners 1">
            <a:extLst>
              <a:ext uri="{FF2B5EF4-FFF2-40B4-BE49-F238E27FC236}">
                <a16:creationId xmlns:a16="http://schemas.microsoft.com/office/drawing/2014/main" id="{631E2457-62B9-7C76-3DAE-AC59A92C218C}"/>
              </a:ext>
            </a:extLst>
          </p:cNvPr>
          <p:cNvSpPr/>
          <p:nvPr/>
        </p:nvSpPr>
        <p:spPr>
          <a:xfrm>
            <a:off x="107185" y="4696732"/>
            <a:ext cx="3790889" cy="1519172"/>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400" b="0" i="0" u="none" strike="noStrike" kern="1200" cap="none" spc="0" normalizeH="0" baseline="0" noProof="0">
                <a:ln>
                  <a:noFill/>
                </a:ln>
                <a:solidFill>
                  <a:srgbClr val="FFFFFF"/>
                </a:solidFill>
                <a:effectLst/>
                <a:uLnTx/>
                <a:uFillTx/>
                <a:latin typeface="Aptos" panose="020B0004020202020204" pitchFamily="34" charset="0"/>
              </a:rPr>
              <a:t>Free</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400" b="0" i="0" u="none" strike="noStrike" kern="1200" cap="none" spc="0" normalizeH="0" baseline="0" noProof="0">
                <a:ln>
                  <a:noFill/>
                </a:ln>
                <a:solidFill>
                  <a:srgbClr val="FFFFFF"/>
                </a:solidFill>
                <a:effectLst/>
                <a:uLnTx/>
                <a:uFillTx/>
                <a:latin typeface="Aptos" panose="020B0004020202020204" pitchFamily="34" charset="0"/>
              </a:rPr>
              <a:t>Requires booking</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400" b="0" i="0" u="none" strike="noStrike" kern="1200" cap="none" spc="0" normalizeH="0" baseline="0" noProof="0">
                <a:ln>
                  <a:noFill/>
                </a:ln>
                <a:solidFill>
                  <a:srgbClr val="FFFFFF"/>
                </a:solidFill>
                <a:effectLst/>
                <a:uLnTx/>
                <a:uFillTx/>
                <a:latin typeface="Aptos" panose="020B0004020202020204" pitchFamily="34" charset="0"/>
              </a:rPr>
              <a:t>Every 15-minutes</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400" b="0" i="0" u="none" strike="noStrike" kern="1200" cap="none" spc="0" normalizeH="0" baseline="0" noProof="0">
                <a:ln>
                  <a:noFill/>
                </a:ln>
                <a:solidFill>
                  <a:srgbClr val="FFFFFF"/>
                </a:solidFill>
                <a:effectLst/>
                <a:uLnTx/>
                <a:uFillTx/>
                <a:latin typeface="Aptos" panose="020B0004020202020204" pitchFamily="34" charset="0"/>
              </a:rPr>
              <a:t>Refining schedule</a:t>
            </a:r>
          </a:p>
        </p:txBody>
      </p:sp>
    </p:spTree>
    <p:extLst>
      <p:ext uri="{BB962C8B-B14F-4D97-AF65-F5344CB8AC3E}">
        <p14:creationId xmlns:p14="http://schemas.microsoft.com/office/powerpoint/2010/main" val="370105566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F19E086-55B1-4B82-8E80-12B73F25D6E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8468CBC-18C8-8640-009B-ECF6C31254FB}"/>
              </a:ext>
            </a:extLst>
          </p:cNvPr>
          <p:cNvSpPr>
            <a:spLocks noGrp="1"/>
          </p:cNvSpPr>
          <p:nvPr>
            <p:ph type="title"/>
          </p:nvPr>
        </p:nvSpPr>
        <p:spPr>
          <a:xfrm>
            <a:off x="407368" y="104400"/>
            <a:ext cx="9448800" cy="680384"/>
          </a:xfrm>
        </p:spPr>
        <p:txBody>
          <a:bodyPr/>
          <a:lstStyle/>
          <a:p>
            <a:pPr>
              <a:spcBef>
                <a:spcPts val="0"/>
              </a:spcBef>
              <a:buClr>
                <a:srgbClr val="FF1644"/>
              </a:buClr>
              <a:defRPr/>
            </a:pPr>
            <a:r>
              <a:rPr lang="en-US">
                <a:solidFill>
                  <a:srgbClr val="1A237E"/>
                </a:solidFill>
              </a:rPr>
              <a:t>Stadium direct</a:t>
            </a:r>
          </a:p>
        </p:txBody>
      </p:sp>
      <p:sp>
        <p:nvSpPr>
          <p:cNvPr id="3" name="Footer Placeholder 2">
            <a:extLst>
              <a:ext uri="{FF2B5EF4-FFF2-40B4-BE49-F238E27FC236}">
                <a16:creationId xmlns:a16="http://schemas.microsoft.com/office/drawing/2014/main" id="{D9E2B6D5-9631-CCC8-A348-F07096405FD2}"/>
              </a:ext>
            </a:extLst>
          </p:cNvPr>
          <p:cNvSpPr>
            <a:spLocks noGrp="1"/>
          </p:cNvSpPr>
          <p:nvPr>
            <p:ph type="ftr" sz="quarter"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800" b="0" i="1" u="none" strike="noStrike" kern="1200" cap="none" spc="0" normalizeH="0" baseline="0" noProof="0">
                <a:ln>
                  <a:noFill/>
                </a:ln>
                <a:solidFill>
                  <a:srgbClr val="000000"/>
                </a:solidFill>
                <a:effectLst/>
                <a:uLnTx/>
                <a:uFillTx/>
                <a:latin typeface="Aptos" panose="020B0004020202020204" pitchFamily="34" charset="0"/>
                <a:ea typeface="+mn-ea"/>
                <a:cs typeface="+mn-cs"/>
              </a:rPr>
              <a:t>© 2026 KC2026. All Rights Reserved. FIFA World Cup 26™, FIFA World Cup™, World Cup™ and associated trademarks and logos are the property of FIFA.</a:t>
            </a:r>
            <a:endParaRPr kumimoji="0" lang="en-GB" sz="800" b="0" i="0" u="none" strike="noStrike" kern="1200" cap="none" spc="0" normalizeH="0" baseline="0" noProof="0">
              <a:ln>
                <a:noFill/>
              </a:ln>
              <a:solidFill>
                <a:srgbClr val="000000"/>
              </a:solidFill>
              <a:effectLst/>
              <a:uLnTx/>
              <a:uFillTx/>
              <a:latin typeface="FWC26 Normal Thin"/>
              <a:ea typeface="+mn-ea"/>
              <a:cs typeface="+mn-cs"/>
            </a:endParaRPr>
          </a:p>
        </p:txBody>
      </p:sp>
      <p:sp>
        <p:nvSpPr>
          <p:cNvPr id="5" name="Text Placeholder 4">
            <a:extLst>
              <a:ext uri="{FF2B5EF4-FFF2-40B4-BE49-F238E27FC236}">
                <a16:creationId xmlns:a16="http://schemas.microsoft.com/office/drawing/2014/main" id="{2ECF752D-04FA-1BB7-3767-01DA71311685}"/>
              </a:ext>
            </a:extLst>
          </p:cNvPr>
          <p:cNvSpPr>
            <a:spLocks noGrp="1"/>
          </p:cNvSpPr>
          <p:nvPr>
            <p:ph type="body" sz="quarter" idx="19"/>
          </p:nvPr>
        </p:nvSpPr>
        <p:spPr>
          <a:xfrm>
            <a:off x="407368" y="796100"/>
            <a:ext cx="5630214" cy="489412"/>
          </a:xfrm>
        </p:spPr>
        <p:txBody>
          <a:bodyPr/>
          <a:lstStyle/>
          <a:p>
            <a:pPr>
              <a:lnSpc>
                <a:spcPct val="80000"/>
              </a:lnSpc>
              <a:spcBef>
                <a:spcPts val="600"/>
              </a:spcBef>
              <a:buClr>
                <a:srgbClr val="FF1644"/>
              </a:buClr>
              <a:defRPr/>
            </a:pPr>
            <a:r>
              <a:rPr lang="en-US">
                <a:solidFill>
                  <a:srgbClr val="B71D1C"/>
                </a:solidFill>
              </a:rPr>
              <a:t>ConnectKC26 SERVICES</a:t>
            </a:r>
          </a:p>
        </p:txBody>
      </p:sp>
      <p:pic>
        <p:nvPicPr>
          <p:cNvPr id="15" name="Picture 14">
            <a:extLst>
              <a:ext uri="{FF2B5EF4-FFF2-40B4-BE49-F238E27FC236}">
                <a16:creationId xmlns:a16="http://schemas.microsoft.com/office/drawing/2014/main" id="{195093A9-08D3-3F45-12F7-04C99A397D4B}"/>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4289456" y="783512"/>
            <a:ext cx="6782040" cy="5786919"/>
          </a:xfrm>
          <a:prstGeom prst="rect">
            <a:avLst/>
          </a:prstGeom>
        </p:spPr>
      </p:pic>
      <p:sp>
        <p:nvSpPr>
          <p:cNvPr id="17" name="Rectangle 16">
            <a:extLst>
              <a:ext uri="{FF2B5EF4-FFF2-40B4-BE49-F238E27FC236}">
                <a16:creationId xmlns:a16="http://schemas.microsoft.com/office/drawing/2014/main" id="{5AD6975A-10CC-0F56-71DF-6E84758046B6}"/>
              </a:ext>
            </a:extLst>
          </p:cNvPr>
          <p:cNvSpPr/>
          <p:nvPr/>
        </p:nvSpPr>
        <p:spPr>
          <a:xfrm>
            <a:off x="407368" y="1469063"/>
            <a:ext cx="3040682" cy="2349506"/>
          </a:xfrm>
          <a:prstGeom prst="rect">
            <a:avLst/>
          </a:prstGeom>
          <a:solidFill>
            <a:srgbClr val="FDFDFD"/>
          </a:solidFill>
          <a:ln>
            <a:solidFill>
              <a:srgbClr val="EEE8E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ptos" panose="02110004020202020204"/>
              <a:ea typeface="+mn-ea"/>
              <a:cs typeface="+mn-cs"/>
            </a:endParaRPr>
          </a:p>
        </p:txBody>
      </p:sp>
      <p:sp>
        <p:nvSpPr>
          <p:cNvPr id="18" name="TextBox 17">
            <a:extLst>
              <a:ext uri="{FF2B5EF4-FFF2-40B4-BE49-F238E27FC236}">
                <a16:creationId xmlns:a16="http://schemas.microsoft.com/office/drawing/2014/main" id="{76701208-BB3D-2BD8-1F66-4E25B74E76B5}"/>
              </a:ext>
            </a:extLst>
          </p:cNvPr>
          <p:cNvSpPr txBox="1"/>
          <p:nvPr/>
        </p:nvSpPr>
        <p:spPr>
          <a:xfrm>
            <a:off x="462980" y="1528932"/>
            <a:ext cx="1062470"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sng" strike="noStrike" kern="1200" cap="none" spc="0" normalizeH="0" baseline="0" noProof="0">
                <a:ln>
                  <a:noFill/>
                </a:ln>
                <a:solidFill>
                  <a:srgbClr val="000000">
                    <a:lumMod val="95000"/>
                    <a:lumOff val="5000"/>
                  </a:srgbClr>
                </a:solidFill>
                <a:effectLst/>
                <a:uLnTx/>
                <a:uFillTx/>
                <a:latin typeface="Aptos" panose="020B0004020202020204" pitchFamily="34" charset="0"/>
                <a:ea typeface="+mn-ea"/>
                <a:cs typeface="+mn-cs"/>
              </a:rPr>
              <a:t>LEGEND</a:t>
            </a:r>
          </a:p>
        </p:txBody>
      </p:sp>
      <p:sp>
        <p:nvSpPr>
          <p:cNvPr id="19" name="TextBox 18">
            <a:extLst>
              <a:ext uri="{FF2B5EF4-FFF2-40B4-BE49-F238E27FC236}">
                <a16:creationId xmlns:a16="http://schemas.microsoft.com/office/drawing/2014/main" id="{29D2148C-B7A1-0822-4E6A-DF5C16BE3BB8}"/>
              </a:ext>
            </a:extLst>
          </p:cNvPr>
          <p:cNvSpPr txBox="1"/>
          <p:nvPr/>
        </p:nvSpPr>
        <p:spPr>
          <a:xfrm>
            <a:off x="953803" y="2653073"/>
            <a:ext cx="1057982" cy="338554"/>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a:ln>
                  <a:noFill/>
                </a:ln>
                <a:solidFill>
                  <a:srgbClr val="000000">
                    <a:lumMod val="95000"/>
                    <a:lumOff val="5000"/>
                  </a:srgbClr>
                </a:solidFill>
                <a:effectLst/>
                <a:uLnTx/>
                <a:uFillTx/>
                <a:latin typeface="Aptos Narrow (Body)"/>
                <a:ea typeface="+mn-ea"/>
                <a:cs typeface="+mn-cs"/>
              </a:rPr>
              <a:t>KCI Airport</a:t>
            </a:r>
          </a:p>
        </p:txBody>
      </p:sp>
      <p:sp>
        <p:nvSpPr>
          <p:cNvPr id="20" name="TextBox 19">
            <a:extLst>
              <a:ext uri="{FF2B5EF4-FFF2-40B4-BE49-F238E27FC236}">
                <a16:creationId xmlns:a16="http://schemas.microsoft.com/office/drawing/2014/main" id="{775ADFB0-9234-C624-BCCF-9CC5C639534A}"/>
              </a:ext>
            </a:extLst>
          </p:cNvPr>
          <p:cNvSpPr txBox="1"/>
          <p:nvPr/>
        </p:nvSpPr>
        <p:spPr>
          <a:xfrm>
            <a:off x="953803" y="1929173"/>
            <a:ext cx="1693797" cy="338554"/>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a:ln>
                  <a:noFill/>
                </a:ln>
                <a:solidFill>
                  <a:srgbClr val="000000">
                    <a:lumMod val="95000"/>
                    <a:lumOff val="5000"/>
                  </a:srgbClr>
                </a:solidFill>
                <a:effectLst/>
                <a:uLnTx/>
                <a:uFillTx/>
                <a:latin typeface="Aptos Narrow (Body)"/>
                <a:ea typeface="+mn-ea"/>
                <a:cs typeface="+mn-cs"/>
              </a:rPr>
              <a:t>FIFA Fan Festival</a:t>
            </a:r>
            <a:r>
              <a:rPr kumimoji="0" lang="en-US" sz="1600" b="0" i="0" u="none" strike="noStrike" kern="1200" cap="none" spc="0" normalizeH="0" baseline="30000" noProof="0">
                <a:ln>
                  <a:noFill/>
                </a:ln>
                <a:solidFill>
                  <a:srgbClr val="000000">
                    <a:lumMod val="95000"/>
                    <a:lumOff val="5000"/>
                  </a:srgbClr>
                </a:solidFill>
                <a:effectLst/>
                <a:uLnTx/>
                <a:uFillTx/>
                <a:latin typeface="Aptos Narrow (Body)"/>
                <a:ea typeface="+mn-ea"/>
                <a:cs typeface="+mn-cs"/>
              </a:rPr>
              <a:t>TM</a:t>
            </a:r>
          </a:p>
        </p:txBody>
      </p:sp>
      <p:sp>
        <p:nvSpPr>
          <p:cNvPr id="21" name="TextBox 20">
            <a:extLst>
              <a:ext uri="{FF2B5EF4-FFF2-40B4-BE49-F238E27FC236}">
                <a16:creationId xmlns:a16="http://schemas.microsoft.com/office/drawing/2014/main" id="{CB9E9D29-678D-3F18-A509-C00FB40CD00C}"/>
              </a:ext>
            </a:extLst>
          </p:cNvPr>
          <p:cNvSpPr txBox="1"/>
          <p:nvPr/>
        </p:nvSpPr>
        <p:spPr>
          <a:xfrm>
            <a:off x="953803" y="2291123"/>
            <a:ext cx="1858329" cy="338554"/>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a:ln>
                  <a:noFill/>
                </a:ln>
                <a:solidFill>
                  <a:srgbClr val="000000">
                    <a:lumMod val="95000"/>
                    <a:lumOff val="5000"/>
                  </a:srgbClr>
                </a:solidFill>
                <a:effectLst/>
                <a:uLnTx/>
                <a:uFillTx/>
                <a:latin typeface="Aptos Narrow (Body)"/>
                <a:ea typeface="+mn-ea"/>
                <a:cs typeface="+mn-cs"/>
              </a:rPr>
              <a:t>Kansas City Stadium</a:t>
            </a:r>
          </a:p>
        </p:txBody>
      </p:sp>
      <p:sp>
        <p:nvSpPr>
          <p:cNvPr id="24" name="Oval 23">
            <a:extLst>
              <a:ext uri="{FF2B5EF4-FFF2-40B4-BE49-F238E27FC236}">
                <a16:creationId xmlns:a16="http://schemas.microsoft.com/office/drawing/2014/main" id="{56ECCC67-E829-19F6-8BD4-7293DBA06D12}"/>
              </a:ext>
            </a:extLst>
          </p:cNvPr>
          <p:cNvSpPr/>
          <p:nvPr/>
        </p:nvSpPr>
        <p:spPr>
          <a:xfrm>
            <a:off x="674914" y="3286922"/>
            <a:ext cx="184979" cy="142078"/>
          </a:xfrm>
          <a:prstGeom prst="ellipse">
            <a:avLst/>
          </a:prstGeom>
          <a:solidFill>
            <a:schemeClr val="accent1"/>
          </a:solidFill>
          <a:ln>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ptos" panose="02110004020202020204"/>
              <a:ea typeface="+mn-ea"/>
              <a:cs typeface="+mn-cs"/>
            </a:endParaRPr>
          </a:p>
        </p:txBody>
      </p:sp>
      <p:pic>
        <p:nvPicPr>
          <p:cNvPr id="25" name="Picture 24" descr="A blue text on a black background&#10;&#10;AI-generated content may be incorrect.">
            <a:extLst>
              <a:ext uri="{FF2B5EF4-FFF2-40B4-BE49-F238E27FC236}">
                <a16:creationId xmlns:a16="http://schemas.microsoft.com/office/drawing/2014/main" id="{001D1A1B-1420-1E72-9A9C-F05AECE7D76C}"/>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984014" y="3286922"/>
            <a:ext cx="1966069" cy="386491"/>
          </a:xfrm>
          <a:prstGeom prst="rect">
            <a:avLst/>
          </a:prstGeom>
        </p:spPr>
      </p:pic>
      <p:pic>
        <p:nvPicPr>
          <p:cNvPr id="26" name="Picture 25">
            <a:extLst>
              <a:ext uri="{FF2B5EF4-FFF2-40B4-BE49-F238E27FC236}">
                <a16:creationId xmlns:a16="http://schemas.microsoft.com/office/drawing/2014/main" id="{68BA351F-8DE1-AFC0-B79B-7A2420A1323F}"/>
              </a:ext>
            </a:extLst>
          </p:cNvPr>
          <p:cNvPicPr>
            <a:picLocks noChangeAspect="1"/>
          </p:cNvPicPr>
          <p:nvPr/>
        </p:nvPicPr>
        <p:blipFill>
          <a:blip r:embed="rId5" cstate="print">
            <a:extLst>
              <a:ext uri="{28A0092B-C50C-407E-A947-70E740481C1C}">
                <a14:useLocalDpi xmlns:a14="http://schemas.microsoft.com/office/drawing/2010/main" val="0"/>
              </a:ext>
            </a:extLst>
          </a:blip>
          <a:srcRect/>
          <a:stretch/>
        </p:blipFill>
        <p:spPr>
          <a:xfrm>
            <a:off x="551852" y="1896034"/>
            <a:ext cx="389966" cy="389966"/>
          </a:xfrm>
          <a:prstGeom prst="rect">
            <a:avLst/>
          </a:prstGeom>
        </p:spPr>
      </p:pic>
      <p:pic>
        <p:nvPicPr>
          <p:cNvPr id="27" name="Picture 26">
            <a:extLst>
              <a:ext uri="{FF2B5EF4-FFF2-40B4-BE49-F238E27FC236}">
                <a16:creationId xmlns:a16="http://schemas.microsoft.com/office/drawing/2014/main" id="{7260A75B-111C-ABFF-F374-2B57AB5D0189}"/>
              </a:ext>
            </a:extLst>
          </p:cNvPr>
          <p:cNvPicPr>
            <a:picLocks noChangeAspect="1"/>
          </p:cNvPicPr>
          <p:nvPr/>
        </p:nvPicPr>
        <p:blipFill>
          <a:blip r:embed="rId6" cstate="print">
            <a:extLst>
              <a:ext uri="{28A0092B-C50C-407E-A947-70E740481C1C}">
                <a14:useLocalDpi xmlns:a14="http://schemas.microsoft.com/office/drawing/2010/main" val="0"/>
              </a:ext>
            </a:extLst>
          </a:blip>
          <a:srcRect/>
          <a:stretch/>
        </p:blipFill>
        <p:spPr>
          <a:xfrm>
            <a:off x="551852" y="2257984"/>
            <a:ext cx="389966" cy="389966"/>
          </a:xfrm>
          <a:prstGeom prst="rect">
            <a:avLst/>
          </a:prstGeom>
        </p:spPr>
      </p:pic>
      <p:pic>
        <p:nvPicPr>
          <p:cNvPr id="28" name="Picture 27" descr="A blue airplane in a yellow circle&#10;&#10;AI-generated content may be incorrect.">
            <a:extLst>
              <a:ext uri="{FF2B5EF4-FFF2-40B4-BE49-F238E27FC236}">
                <a16:creationId xmlns:a16="http://schemas.microsoft.com/office/drawing/2014/main" id="{F048F3F6-59B5-13D3-0F69-2450EEDDEADB}"/>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551852" y="2619934"/>
            <a:ext cx="389966" cy="389966"/>
          </a:xfrm>
          <a:prstGeom prst="rect">
            <a:avLst/>
          </a:prstGeom>
        </p:spPr>
      </p:pic>
      <p:sp>
        <p:nvSpPr>
          <p:cNvPr id="6" name="Rectangle: Rounded Corners 5">
            <a:extLst>
              <a:ext uri="{FF2B5EF4-FFF2-40B4-BE49-F238E27FC236}">
                <a16:creationId xmlns:a16="http://schemas.microsoft.com/office/drawing/2014/main" id="{538907BE-59E7-D027-6D17-646E0AA0CF63}"/>
              </a:ext>
            </a:extLst>
          </p:cNvPr>
          <p:cNvSpPr/>
          <p:nvPr/>
        </p:nvSpPr>
        <p:spPr>
          <a:xfrm>
            <a:off x="407367" y="4581278"/>
            <a:ext cx="3363707" cy="1576899"/>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400" b="0" i="0" u="none" strike="noStrike" kern="1200" cap="none" spc="0" normalizeH="0" baseline="0" noProof="0">
                <a:ln>
                  <a:noFill/>
                </a:ln>
                <a:solidFill>
                  <a:srgbClr val="FFFFFF"/>
                </a:solidFill>
                <a:effectLst/>
                <a:uLnTx/>
                <a:uFillTx/>
                <a:latin typeface="Aptos" panose="020B0004020202020204" pitchFamily="34" charset="0"/>
              </a:rPr>
              <a:t>Ticketholders</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400" b="0" i="0" u="none" strike="noStrike" kern="1200" cap="none" spc="0" normalizeH="0" baseline="0" noProof="0">
                <a:ln>
                  <a:noFill/>
                </a:ln>
                <a:solidFill>
                  <a:srgbClr val="FFFFFF"/>
                </a:solidFill>
                <a:effectLst/>
                <a:uLnTx/>
                <a:uFillTx/>
                <a:latin typeface="Aptos" panose="020B0004020202020204" pitchFamily="34" charset="0"/>
              </a:rPr>
              <a:t>Purchase a Pass</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400" b="0" i="0" u="none" strike="noStrike" kern="1200" cap="none" spc="0" normalizeH="0" baseline="0" noProof="0">
                <a:ln>
                  <a:noFill/>
                </a:ln>
                <a:solidFill>
                  <a:srgbClr val="FFFFFF"/>
                </a:solidFill>
                <a:effectLst/>
                <a:uLnTx/>
                <a:uFillTx/>
                <a:latin typeface="Aptos" panose="020B0004020202020204" pitchFamily="34" charset="0"/>
              </a:rPr>
              <a:t>4 Park-and-Rides + Fan Festival</a:t>
            </a:r>
          </a:p>
        </p:txBody>
      </p:sp>
    </p:spTree>
    <p:extLst>
      <p:ext uri="{BB962C8B-B14F-4D97-AF65-F5344CB8AC3E}">
        <p14:creationId xmlns:p14="http://schemas.microsoft.com/office/powerpoint/2010/main" val="292568281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3F45C13-79D9-A6FE-A73E-8ACACEB83734}"/>
            </a:ext>
          </a:extLst>
        </p:cNvPr>
        <p:cNvGrpSpPr/>
        <p:nvPr/>
      </p:nvGrpSpPr>
      <p:grpSpPr>
        <a:xfrm>
          <a:off x="0" y="0"/>
          <a:ext cx="0" cy="0"/>
          <a:chOff x="0" y="0"/>
          <a:chExt cx="0" cy="0"/>
        </a:xfrm>
      </p:grpSpPr>
      <p:sp>
        <p:nvSpPr>
          <p:cNvPr id="20" name="Text Placeholder 1">
            <a:extLst>
              <a:ext uri="{FF2B5EF4-FFF2-40B4-BE49-F238E27FC236}">
                <a16:creationId xmlns:a16="http://schemas.microsoft.com/office/drawing/2014/main" id="{401BD907-A014-EAE5-9622-5196A55F38D4}"/>
              </a:ext>
            </a:extLst>
          </p:cNvPr>
          <p:cNvSpPr txBox="1">
            <a:spLocks/>
          </p:cNvSpPr>
          <p:nvPr/>
        </p:nvSpPr>
        <p:spPr>
          <a:xfrm>
            <a:off x="390525" y="128786"/>
            <a:ext cx="5867400" cy="676806"/>
          </a:xfrm>
          <a:prstGeom prst="rect">
            <a:avLst/>
          </a:prstGeom>
        </p:spPr>
        <p:txBody>
          <a:bodyPr vert="horz" lIns="0" tIns="0" rIns="0" bIns="0" rtlCol="0" anchor="b">
            <a:noAutofit/>
          </a:bodyPr>
          <a:lstStyle>
            <a:lvl1pPr marL="0" indent="0" algn="l" defTabSz="914400" rtl="0" eaLnBrk="1" latinLnBrk="0" hangingPunct="1">
              <a:lnSpc>
                <a:spcPct val="80000"/>
              </a:lnSpc>
              <a:spcBef>
                <a:spcPts val="0"/>
              </a:spcBef>
              <a:spcAft>
                <a:spcPts val="0"/>
              </a:spcAft>
              <a:buClr>
                <a:schemeClr val="accent2"/>
              </a:buClr>
              <a:buFont typeface="Arial" panose="020B0604020202020204" pitchFamily="34" charset="0"/>
              <a:buNone/>
              <a:tabLst/>
              <a:defRPr lang="en-US" sz="3600" b="1" i="0" kern="1200" cap="all" spc="0" baseline="0" dirty="0">
                <a:solidFill>
                  <a:schemeClr val="accent1"/>
                </a:solidFill>
                <a:latin typeface="Aptos Black" panose="020B0004020202020204" pitchFamily="34" charset="0"/>
                <a:ea typeface="Aptos Black" panose="020B0004020202020204" pitchFamily="34" charset="0"/>
                <a:cs typeface="Aptos Black" panose="020B0004020202020204" pitchFamily="34" charset="0"/>
              </a:defRPr>
            </a:lvl1pPr>
            <a:lvl2pPr marL="457200" indent="-228600" algn="l" defTabSz="914400" rtl="0" eaLnBrk="1" latinLnBrk="0" hangingPunct="1">
              <a:lnSpc>
                <a:spcPct val="110000"/>
              </a:lnSpc>
              <a:spcBef>
                <a:spcPts val="600"/>
              </a:spcBef>
              <a:spcAft>
                <a:spcPts val="600"/>
              </a:spcAft>
              <a:buClr>
                <a:schemeClr val="accent2"/>
              </a:buClr>
              <a:buSzPct val="100000"/>
              <a:buFont typeface="Arial" panose="020B0604020202020204" pitchFamily="34" charset="0"/>
              <a:buChar char="•"/>
              <a:defRPr sz="1600" b="0" i="0" kern="1200">
                <a:solidFill>
                  <a:schemeClr val="tx1"/>
                </a:solidFill>
                <a:latin typeface="Aptos" panose="020B0004020202020204" pitchFamily="34" charset="0"/>
                <a:ea typeface="+mn-ea"/>
                <a:cs typeface="+mn-cs"/>
              </a:defRPr>
            </a:lvl2pPr>
            <a:lvl3pPr marL="685800" indent="-228600" algn="l" defTabSz="914400" rtl="0" eaLnBrk="1" latinLnBrk="0" hangingPunct="1">
              <a:lnSpc>
                <a:spcPct val="110000"/>
              </a:lnSpc>
              <a:spcBef>
                <a:spcPts val="600"/>
              </a:spcBef>
              <a:spcAft>
                <a:spcPts val="600"/>
              </a:spcAft>
              <a:buClr>
                <a:schemeClr val="accent2"/>
              </a:buClr>
              <a:buFont typeface="Arial" panose="020B0604020202020204" pitchFamily="34" charset="0"/>
              <a:buChar char="•"/>
              <a:defRPr sz="1600" b="0" i="0" kern="1200">
                <a:solidFill>
                  <a:schemeClr val="tx1"/>
                </a:solidFill>
                <a:latin typeface="Aptos" panose="020B0004020202020204" pitchFamily="34" charset="0"/>
                <a:ea typeface="+mn-ea"/>
                <a:cs typeface="+mn-cs"/>
              </a:defRPr>
            </a:lvl3pPr>
            <a:lvl4pPr marL="914400" indent="-228600" algn="l" defTabSz="914400" rtl="0" eaLnBrk="1" latinLnBrk="0" hangingPunct="1">
              <a:lnSpc>
                <a:spcPct val="110000"/>
              </a:lnSpc>
              <a:spcBef>
                <a:spcPts val="600"/>
              </a:spcBef>
              <a:spcAft>
                <a:spcPts val="600"/>
              </a:spcAft>
              <a:buClr>
                <a:schemeClr val="accent2"/>
              </a:buClr>
              <a:buFont typeface="Arial" panose="020B0604020202020204" pitchFamily="34" charset="0"/>
              <a:buChar char="•"/>
              <a:defRPr sz="1600" b="0" i="0" kern="1200">
                <a:solidFill>
                  <a:schemeClr val="tx1"/>
                </a:solidFill>
                <a:latin typeface="Aptos" panose="020B0004020202020204" pitchFamily="34" charset="0"/>
                <a:ea typeface="+mn-ea"/>
                <a:cs typeface="+mn-cs"/>
              </a:defRPr>
            </a:lvl4pPr>
            <a:lvl5pPr marL="1143000" indent="-228600" algn="l" defTabSz="914400" rtl="0" eaLnBrk="1" latinLnBrk="0" hangingPunct="1">
              <a:lnSpc>
                <a:spcPct val="110000"/>
              </a:lnSpc>
              <a:spcBef>
                <a:spcPts val="600"/>
              </a:spcBef>
              <a:spcAft>
                <a:spcPts val="600"/>
              </a:spcAft>
              <a:buClr>
                <a:schemeClr val="accent2"/>
              </a:buClr>
              <a:buFont typeface="Arial" panose="020B0604020202020204" pitchFamily="34" charset="0"/>
              <a:buChar char="•"/>
              <a:defRPr sz="1600" b="0" i="0" kern="1200">
                <a:solidFill>
                  <a:schemeClr val="tx1"/>
                </a:solidFill>
                <a:latin typeface="Aptos" panose="020B0004020202020204" pitchFamily="34" charset="0"/>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marR="0" lvl="0" indent="0" algn="l" defTabSz="914400" rtl="0" eaLnBrk="1" fontAlgn="auto" latinLnBrk="0" hangingPunct="1">
              <a:lnSpc>
                <a:spcPct val="80000"/>
              </a:lnSpc>
              <a:spcBef>
                <a:spcPts val="0"/>
              </a:spcBef>
              <a:spcAft>
                <a:spcPts val="0"/>
              </a:spcAft>
              <a:buClr>
                <a:srgbClr val="FF1644"/>
              </a:buClr>
              <a:buSzTx/>
              <a:buFont typeface="Arial" panose="020B0604020202020204" pitchFamily="34" charset="0"/>
              <a:buNone/>
              <a:tabLst/>
              <a:defRPr/>
            </a:pPr>
            <a:r>
              <a:rPr kumimoji="0" lang="en-US" sz="3600" b="1" i="0" u="none" strike="noStrike" kern="1200" cap="all" spc="0" normalizeH="0" baseline="0" noProof="0">
                <a:ln>
                  <a:noFill/>
                </a:ln>
                <a:solidFill>
                  <a:srgbClr val="1A237E"/>
                </a:solidFill>
                <a:effectLst/>
                <a:uLnTx/>
                <a:uFillTx/>
                <a:latin typeface="Aptos Black" panose="020B0004020202020204" pitchFamily="34" charset="0"/>
              </a:rPr>
              <a:t>Region Direct</a:t>
            </a:r>
          </a:p>
        </p:txBody>
      </p:sp>
      <p:sp>
        <p:nvSpPr>
          <p:cNvPr id="42" name="Text Placeholder 6">
            <a:extLst>
              <a:ext uri="{FF2B5EF4-FFF2-40B4-BE49-F238E27FC236}">
                <a16:creationId xmlns:a16="http://schemas.microsoft.com/office/drawing/2014/main" id="{CA6C239E-998E-CE60-3699-22701D5591B7}"/>
              </a:ext>
            </a:extLst>
          </p:cNvPr>
          <p:cNvSpPr txBox="1">
            <a:spLocks/>
          </p:cNvSpPr>
          <p:nvPr/>
        </p:nvSpPr>
        <p:spPr>
          <a:xfrm>
            <a:off x="412750" y="805592"/>
            <a:ext cx="6031523" cy="344002"/>
          </a:xfrm>
          <a:prstGeom prst="rect">
            <a:avLst/>
          </a:prstGeom>
        </p:spPr>
        <p:txBody>
          <a:bodyPr vert="horz" lIns="0" tIns="0" rIns="0" bIns="0" rtlCol="0" anchor="t">
            <a:noAutofit/>
          </a:bodyPr>
          <a:lstStyle>
            <a:lvl1pPr marL="0" indent="0" algn="l" defTabSz="914400" rtl="0" eaLnBrk="1" latinLnBrk="0" hangingPunct="1">
              <a:lnSpc>
                <a:spcPct val="80000"/>
              </a:lnSpc>
              <a:spcBef>
                <a:spcPts val="600"/>
              </a:spcBef>
              <a:spcAft>
                <a:spcPts val="600"/>
              </a:spcAft>
              <a:buClr>
                <a:schemeClr val="accent2"/>
              </a:buClr>
              <a:buFont typeface="Arial" panose="020B0604020202020204" pitchFamily="34" charset="0"/>
              <a:buNone/>
              <a:tabLst/>
              <a:defRPr lang="en-US" sz="2000" b="1" i="0" kern="1200" cap="all" spc="0" baseline="0" dirty="0">
                <a:solidFill>
                  <a:schemeClr val="accent4"/>
                </a:solidFill>
                <a:latin typeface="Aptos Black" panose="020B0004020202020204" pitchFamily="34" charset="0"/>
                <a:ea typeface="Aptos Black" panose="020B0004020202020204" pitchFamily="34" charset="0"/>
                <a:cs typeface="Aptos Black" panose="020B0004020202020204" pitchFamily="34" charset="0"/>
              </a:defRPr>
            </a:lvl1pPr>
            <a:lvl2pPr marL="457200" indent="-228600" algn="l" defTabSz="914400" rtl="0" eaLnBrk="1" latinLnBrk="0" hangingPunct="1">
              <a:lnSpc>
                <a:spcPct val="110000"/>
              </a:lnSpc>
              <a:spcBef>
                <a:spcPts val="600"/>
              </a:spcBef>
              <a:spcAft>
                <a:spcPts val="600"/>
              </a:spcAft>
              <a:buClr>
                <a:schemeClr val="accent2"/>
              </a:buClr>
              <a:buSzPct val="100000"/>
              <a:buFont typeface="Arial" panose="020B0604020202020204" pitchFamily="34" charset="0"/>
              <a:buChar char="•"/>
              <a:defRPr sz="1600" b="0" i="0" kern="1200">
                <a:solidFill>
                  <a:schemeClr val="tx1"/>
                </a:solidFill>
                <a:latin typeface="Aptos" panose="020B0004020202020204" pitchFamily="34" charset="0"/>
                <a:ea typeface="+mn-ea"/>
                <a:cs typeface="+mn-cs"/>
              </a:defRPr>
            </a:lvl2pPr>
            <a:lvl3pPr marL="685800" indent="-228600" algn="l" defTabSz="914400" rtl="0" eaLnBrk="1" latinLnBrk="0" hangingPunct="1">
              <a:lnSpc>
                <a:spcPct val="110000"/>
              </a:lnSpc>
              <a:spcBef>
                <a:spcPts val="600"/>
              </a:spcBef>
              <a:spcAft>
                <a:spcPts val="600"/>
              </a:spcAft>
              <a:buClr>
                <a:schemeClr val="accent2"/>
              </a:buClr>
              <a:buFont typeface="Arial" panose="020B0604020202020204" pitchFamily="34" charset="0"/>
              <a:buChar char="•"/>
              <a:defRPr sz="1600" b="0" i="0" kern="1200">
                <a:solidFill>
                  <a:schemeClr val="tx1"/>
                </a:solidFill>
                <a:latin typeface="Aptos" panose="020B0004020202020204" pitchFamily="34" charset="0"/>
                <a:ea typeface="+mn-ea"/>
                <a:cs typeface="+mn-cs"/>
              </a:defRPr>
            </a:lvl3pPr>
            <a:lvl4pPr marL="914400" indent="-228600" algn="l" defTabSz="914400" rtl="0" eaLnBrk="1" latinLnBrk="0" hangingPunct="1">
              <a:lnSpc>
                <a:spcPct val="110000"/>
              </a:lnSpc>
              <a:spcBef>
                <a:spcPts val="600"/>
              </a:spcBef>
              <a:spcAft>
                <a:spcPts val="600"/>
              </a:spcAft>
              <a:buClr>
                <a:schemeClr val="accent2"/>
              </a:buClr>
              <a:buFont typeface="Arial" panose="020B0604020202020204" pitchFamily="34" charset="0"/>
              <a:buChar char="•"/>
              <a:defRPr sz="1600" b="0" i="0" kern="1200">
                <a:solidFill>
                  <a:schemeClr val="tx1"/>
                </a:solidFill>
                <a:latin typeface="Aptos" panose="020B0004020202020204" pitchFamily="34" charset="0"/>
                <a:ea typeface="+mn-ea"/>
                <a:cs typeface="+mn-cs"/>
              </a:defRPr>
            </a:lvl4pPr>
            <a:lvl5pPr marL="1143000" indent="-228600" algn="l" defTabSz="914400" rtl="0" eaLnBrk="1" latinLnBrk="0" hangingPunct="1">
              <a:lnSpc>
                <a:spcPct val="110000"/>
              </a:lnSpc>
              <a:spcBef>
                <a:spcPts val="600"/>
              </a:spcBef>
              <a:spcAft>
                <a:spcPts val="600"/>
              </a:spcAft>
              <a:buClr>
                <a:schemeClr val="accent2"/>
              </a:buClr>
              <a:buFont typeface="Arial" panose="020B0604020202020204" pitchFamily="34" charset="0"/>
              <a:buChar char="•"/>
              <a:defRPr sz="1600" b="0" i="0" kern="1200">
                <a:solidFill>
                  <a:schemeClr val="tx1"/>
                </a:solidFill>
                <a:latin typeface="Aptos" panose="020B0004020202020204" pitchFamily="34" charset="0"/>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marR="0" lvl="0" indent="0" algn="l" defTabSz="914400" rtl="0" eaLnBrk="1" fontAlgn="auto" latinLnBrk="0" hangingPunct="1">
              <a:lnSpc>
                <a:spcPct val="80000"/>
              </a:lnSpc>
              <a:spcBef>
                <a:spcPts val="600"/>
              </a:spcBef>
              <a:spcAft>
                <a:spcPts val="600"/>
              </a:spcAft>
              <a:buClr>
                <a:srgbClr val="FF1644"/>
              </a:buClr>
              <a:buSzTx/>
              <a:buFont typeface="Arial" panose="020B0604020202020204" pitchFamily="34" charset="0"/>
              <a:buNone/>
              <a:tabLst/>
              <a:defRPr/>
            </a:pPr>
            <a:r>
              <a:rPr kumimoji="0" lang="en-US" sz="2000" b="1" i="0" u="none" strike="noStrike" kern="1200" cap="all" spc="0" normalizeH="0" baseline="0" noProof="0">
                <a:ln>
                  <a:noFill/>
                </a:ln>
                <a:solidFill>
                  <a:srgbClr val="B71D1C"/>
                </a:solidFill>
                <a:effectLst/>
                <a:uLnTx/>
                <a:uFillTx/>
                <a:latin typeface="Aptos Black" panose="020B0004020202020204" pitchFamily="34" charset="0"/>
              </a:rPr>
              <a:t>ConnectKC26 SERVICES</a:t>
            </a:r>
          </a:p>
        </p:txBody>
      </p:sp>
      <p:sp>
        <p:nvSpPr>
          <p:cNvPr id="15" name="Rectangle 14">
            <a:extLst>
              <a:ext uri="{FF2B5EF4-FFF2-40B4-BE49-F238E27FC236}">
                <a16:creationId xmlns:a16="http://schemas.microsoft.com/office/drawing/2014/main" id="{01868966-27BB-720B-31CD-1A93345BD748}"/>
              </a:ext>
            </a:extLst>
          </p:cNvPr>
          <p:cNvSpPr/>
          <p:nvPr/>
        </p:nvSpPr>
        <p:spPr>
          <a:xfrm>
            <a:off x="407368" y="1469062"/>
            <a:ext cx="3040682" cy="2375351"/>
          </a:xfrm>
          <a:prstGeom prst="rect">
            <a:avLst/>
          </a:prstGeom>
          <a:solidFill>
            <a:srgbClr val="FDFDFD"/>
          </a:solidFill>
          <a:ln>
            <a:solidFill>
              <a:srgbClr val="EEE8E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ptos" panose="02110004020202020204"/>
              <a:ea typeface="+mn-ea"/>
              <a:cs typeface="+mn-cs"/>
            </a:endParaRPr>
          </a:p>
        </p:txBody>
      </p:sp>
      <p:pic>
        <p:nvPicPr>
          <p:cNvPr id="25" name="Graphic 24" descr="Soccer ball with solid fill">
            <a:extLst>
              <a:ext uri="{FF2B5EF4-FFF2-40B4-BE49-F238E27FC236}">
                <a16:creationId xmlns:a16="http://schemas.microsoft.com/office/drawing/2014/main" id="{295F14F5-E929-FFE8-881C-E0AFBE963651}"/>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541771" y="1951749"/>
            <a:ext cx="236252" cy="236252"/>
          </a:xfrm>
          <a:prstGeom prst="rect">
            <a:avLst/>
          </a:prstGeom>
        </p:spPr>
      </p:pic>
      <p:sp>
        <p:nvSpPr>
          <p:cNvPr id="26" name="TextBox 25">
            <a:extLst>
              <a:ext uri="{FF2B5EF4-FFF2-40B4-BE49-F238E27FC236}">
                <a16:creationId xmlns:a16="http://schemas.microsoft.com/office/drawing/2014/main" id="{D776CAB1-C646-70EF-AEE2-95FD089AC613}"/>
              </a:ext>
            </a:extLst>
          </p:cNvPr>
          <p:cNvSpPr txBox="1"/>
          <p:nvPr/>
        </p:nvSpPr>
        <p:spPr>
          <a:xfrm>
            <a:off x="462980" y="1528932"/>
            <a:ext cx="1062470"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sng" strike="noStrike" kern="1200" cap="none" spc="0" normalizeH="0" baseline="0" noProof="0">
                <a:ln>
                  <a:noFill/>
                </a:ln>
                <a:solidFill>
                  <a:srgbClr val="000000">
                    <a:lumMod val="95000"/>
                    <a:lumOff val="5000"/>
                  </a:srgbClr>
                </a:solidFill>
                <a:effectLst/>
                <a:uLnTx/>
                <a:uFillTx/>
                <a:latin typeface="Aptos" panose="020B0004020202020204" pitchFamily="34" charset="0"/>
                <a:ea typeface="+mn-ea"/>
                <a:cs typeface="+mn-cs"/>
              </a:rPr>
              <a:t>LEGEND</a:t>
            </a:r>
          </a:p>
        </p:txBody>
      </p:sp>
      <p:sp>
        <p:nvSpPr>
          <p:cNvPr id="27" name="TextBox 26">
            <a:extLst>
              <a:ext uri="{FF2B5EF4-FFF2-40B4-BE49-F238E27FC236}">
                <a16:creationId xmlns:a16="http://schemas.microsoft.com/office/drawing/2014/main" id="{9AC6F2B3-4D72-D3E9-5186-9810EC237544}"/>
              </a:ext>
            </a:extLst>
          </p:cNvPr>
          <p:cNvSpPr txBox="1"/>
          <p:nvPr/>
        </p:nvSpPr>
        <p:spPr>
          <a:xfrm>
            <a:off x="953803" y="2653073"/>
            <a:ext cx="1057982" cy="338554"/>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a:ln>
                  <a:noFill/>
                </a:ln>
                <a:solidFill>
                  <a:srgbClr val="000000">
                    <a:lumMod val="95000"/>
                    <a:lumOff val="5000"/>
                  </a:srgbClr>
                </a:solidFill>
                <a:effectLst/>
                <a:uLnTx/>
                <a:uFillTx/>
                <a:latin typeface="Aptos Narrow (Body)"/>
                <a:ea typeface="+mn-ea"/>
                <a:cs typeface="+mn-cs"/>
              </a:rPr>
              <a:t>KCI Airport</a:t>
            </a:r>
          </a:p>
        </p:txBody>
      </p:sp>
      <p:sp>
        <p:nvSpPr>
          <p:cNvPr id="28" name="TextBox 27">
            <a:extLst>
              <a:ext uri="{FF2B5EF4-FFF2-40B4-BE49-F238E27FC236}">
                <a16:creationId xmlns:a16="http://schemas.microsoft.com/office/drawing/2014/main" id="{21AE75D0-267C-21AB-440F-F0E148A71BF5}"/>
              </a:ext>
            </a:extLst>
          </p:cNvPr>
          <p:cNvSpPr txBox="1"/>
          <p:nvPr/>
        </p:nvSpPr>
        <p:spPr>
          <a:xfrm>
            <a:off x="953803" y="1929173"/>
            <a:ext cx="1693797" cy="338554"/>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a:ln>
                  <a:noFill/>
                </a:ln>
                <a:solidFill>
                  <a:srgbClr val="000000">
                    <a:lumMod val="95000"/>
                    <a:lumOff val="5000"/>
                  </a:srgbClr>
                </a:solidFill>
                <a:effectLst/>
                <a:uLnTx/>
                <a:uFillTx/>
                <a:latin typeface="Aptos Narrow (Body)"/>
                <a:ea typeface="+mn-ea"/>
                <a:cs typeface="+mn-cs"/>
              </a:rPr>
              <a:t>FIFA Fan Festival</a:t>
            </a:r>
            <a:r>
              <a:rPr kumimoji="0" lang="en-US" sz="1600" b="0" i="0" u="none" strike="noStrike" kern="1200" cap="none" spc="0" normalizeH="0" baseline="30000" noProof="0">
                <a:ln>
                  <a:noFill/>
                </a:ln>
                <a:solidFill>
                  <a:srgbClr val="000000">
                    <a:lumMod val="95000"/>
                    <a:lumOff val="5000"/>
                  </a:srgbClr>
                </a:solidFill>
                <a:effectLst/>
                <a:uLnTx/>
                <a:uFillTx/>
                <a:latin typeface="Aptos Narrow (Body)"/>
                <a:ea typeface="+mn-ea"/>
                <a:cs typeface="+mn-cs"/>
              </a:rPr>
              <a:t>TM</a:t>
            </a:r>
          </a:p>
        </p:txBody>
      </p:sp>
      <p:pic>
        <p:nvPicPr>
          <p:cNvPr id="36" name="Graphic 35" descr="Star with solid fill">
            <a:extLst>
              <a:ext uri="{FF2B5EF4-FFF2-40B4-BE49-F238E27FC236}">
                <a16:creationId xmlns:a16="http://schemas.microsoft.com/office/drawing/2014/main" id="{CC1044EF-B634-A38C-145B-E8693E0139E4}"/>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550250" y="2289076"/>
            <a:ext cx="229758" cy="229758"/>
          </a:xfrm>
          <a:prstGeom prst="rect">
            <a:avLst/>
          </a:prstGeom>
        </p:spPr>
      </p:pic>
      <p:cxnSp>
        <p:nvCxnSpPr>
          <p:cNvPr id="19" name="Straight Arrow Connector 18">
            <a:extLst>
              <a:ext uri="{FF2B5EF4-FFF2-40B4-BE49-F238E27FC236}">
                <a16:creationId xmlns:a16="http://schemas.microsoft.com/office/drawing/2014/main" id="{9EDE4770-1FC1-02F0-7CFD-85E2AEC2EEF5}"/>
              </a:ext>
            </a:extLst>
          </p:cNvPr>
          <p:cNvCxnSpPr>
            <a:cxnSpLocks/>
          </p:cNvCxnSpPr>
          <p:nvPr/>
        </p:nvCxnSpPr>
        <p:spPr>
          <a:xfrm>
            <a:off x="553534" y="3605724"/>
            <a:ext cx="190501" cy="0"/>
          </a:xfrm>
          <a:prstGeom prst="straightConnector1">
            <a:avLst/>
          </a:prstGeom>
          <a:ln>
            <a:solidFill>
              <a:schemeClr val="bg1"/>
            </a:solidFill>
            <a:headEnd type="triangle" w="med" len="sm"/>
            <a:tailEnd type="triangle" w="med" len="sm"/>
          </a:ln>
        </p:spPr>
        <p:style>
          <a:lnRef idx="1">
            <a:schemeClr val="accent1"/>
          </a:lnRef>
          <a:fillRef idx="0">
            <a:schemeClr val="accent1"/>
          </a:fillRef>
          <a:effectRef idx="0">
            <a:schemeClr val="accent1"/>
          </a:effectRef>
          <a:fontRef idx="minor">
            <a:schemeClr val="tx1"/>
          </a:fontRef>
        </p:style>
      </p:cxnSp>
      <p:sp>
        <p:nvSpPr>
          <p:cNvPr id="47" name="TextBox 46">
            <a:extLst>
              <a:ext uri="{FF2B5EF4-FFF2-40B4-BE49-F238E27FC236}">
                <a16:creationId xmlns:a16="http://schemas.microsoft.com/office/drawing/2014/main" id="{B8C7DDD7-1E12-0DDF-DDE2-111A7303C857}"/>
              </a:ext>
            </a:extLst>
          </p:cNvPr>
          <p:cNvSpPr txBox="1"/>
          <p:nvPr/>
        </p:nvSpPr>
        <p:spPr>
          <a:xfrm>
            <a:off x="953803" y="2291123"/>
            <a:ext cx="1858329" cy="338554"/>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a:ln>
                  <a:noFill/>
                </a:ln>
                <a:solidFill>
                  <a:srgbClr val="000000">
                    <a:lumMod val="95000"/>
                    <a:lumOff val="5000"/>
                  </a:srgbClr>
                </a:solidFill>
                <a:effectLst/>
                <a:uLnTx/>
                <a:uFillTx/>
                <a:latin typeface="Aptos Narrow (Body)"/>
                <a:ea typeface="+mn-ea"/>
                <a:cs typeface="+mn-cs"/>
              </a:rPr>
              <a:t>Kansas City Stadium</a:t>
            </a:r>
          </a:p>
        </p:txBody>
      </p:sp>
      <p:pic>
        <p:nvPicPr>
          <p:cNvPr id="2" name="Picture 1" descr="A blue text on a black background&#10;&#10;AI-generated content may be incorrect.">
            <a:extLst>
              <a:ext uri="{FF2B5EF4-FFF2-40B4-BE49-F238E27FC236}">
                <a16:creationId xmlns:a16="http://schemas.microsoft.com/office/drawing/2014/main" id="{A273685A-F8CC-F93F-A419-AC460738E101}"/>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994215" y="3245903"/>
            <a:ext cx="1965690" cy="386417"/>
          </a:xfrm>
          <a:prstGeom prst="rect">
            <a:avLst/>
          </a:prstGeom>
        </p:spPr>
      </p:pic>
      <p:sp>
        <p:nvSpPr>
          <p:cNvPr id="5" name="Oval 4">
            <a:extLst>
              <a:ext uri="{FF2B5EF4-FFF2-40B4-BE49-F238E27FC236}">
                <a16:creationId xmlns:a16="http://schemas.microsoft.com/office/drawing/2014/main" id="{C9FC8923-B92C-EA22-E9BA-F3C72F4022E1}"/>
              </a:ext>
            </a:extLst>
          </p:cNvPr>
          <p:cNvSpPr/>
          <p:nvPr/>
        </p:nvSpPr>
        <p:spPr>
          <a:xfrm>
            <a:off x="641985" y="3261360"/>
            <a:ext cx="190500" cy="190500"/>
          </a:xfrm>
          <a:prstGeom prst="ellipse">
            <a:avLst/>
          </a:prstGeom>
          <a:solidFill>
            <a:schemeClr val="accent2"/>
          </a:solidFill>
          <a:ln>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ptos" panose="02110004020202020204"/>
              <a:ea typeface="+mn-ea"/>
              <a:cs typeface="+mn-cs"/>
            </a:endParaRPr>
          </a:p>
        </p:txBody>
      </p:sp>
      <p:pic>
        <p:nvPicPr>
          <p:cNvPr id="6" name="Picture 5">
            <a:extLst>
              <a:ext uri="{FF2B5EF4-FFF2-40B4-BE49-F238E27FC236}">
                <a16:creationId xmlns:a16="http://schemas.microsoft.com/office/drawing/2014/main" id="{25873CEB-7F4D-C728-394B-1D23C0AA8387}"/>
              </a:ext>
            </a:extLst>
          </p:cNvPr>
          <p:cNvPicPr>
            <a:picLocks noChangeAspect="1"/>
          </p:cNvPicPr>
          <p:nvPr/>
        </p:nvPicPr>
        <p:blipFill>
          <a:blip r:embed="rId6" cstate="print">
            <a:extLst>
              <a:ext uri="{28A0092B-C50C-407E-A947-70E740481C1C}">
                <a14:useLocalDpi xmlns:a14="http://schemas.microsoft.com/office/drawing/2010/main" val="0"/>
              </a:ext>
            </a:extLst>
          </a:blip>
          <a:srcRect/>
          <a:stretch/>
        </p:blipFill>
        <p:spPr>
          <a:xfrm>
            <a:off x="551852" y="1896034"/>
            <a:ext cx="389966" cy="389966"/>
          </a:xfrm>
          <a:prstGeom prst="rect">
            <a:avLst/>
          </a:prstGeom>
        </p:spPr>
      </p:pic>
      <p:pic>
        <p:nvPicPr>
          <p:cNvPr id="11" name="Picture 10">
            <a:extLst>
              <a:ext uri="{FF2B5EF4-FFF2-40B4-BE49-F238E27FC236}">
                <a16:creationId xmlns:a16="http://schemas.microsoft.com/office/drawing/2014/main" id="{170F1A10-2C8A-768B-CCE1-2D6B4A9D5631}"/>
              </a:ext>
            </a:extLst>
          </p:cNvPr>
          <p:cNvPicPr>
            <a:picLocks noChangeAspect="1"/>
          </p:cNvPicPr>
          <p:nvPr/>
        </p:nvPicPr>
        <p:blipFill>
          <a:blip r:embed="rId7" cstate="print">
            <a:extLst>
              <a:ext uri="{28A0092B-C50C-407E-A947-70E740481C1C}">
                <a14:useLocalDpi xmlns:a14="http://schemas.microsoft.com/office/drawing/2010/main" val="0"/>
              </a:ext>
            </a:extLst>
          </a:blip>
          <a:srcRect/>
          <a:stretch/>
        </p:blipFill>
        <p:spPr>
          <a:xfrm>
            <a:off x="551852" y="2257984"/>
            <a:ext cx="389966" cy="389966"/>
          </a:xfrm>
          <a:prstGeom prst="rect">
            <a:avLst/>
          </a:prstGeom>
        </p:spPr>
      </p:pic>
      <p:pic>
        <p:nvPicPr>
          <p:cNvPr id="14" name="Picture 13" descr="A blue airplane in a yellow circle&#10;&#10;AI-generated content may be incorrect.">
            <a:extLst>
              <a:ext uri="{FF2B5EF4-FFF2-40B4-BE49-F238E27FC236}">
                <a16:creationId xmlns:a16="http://schemas.microsoft.com/office/drawing/2014/main" id="{865BFAA2-10A1-A858-F2CF-80B569216BCB}"/>
              </a:ext>
            </a:extLst>
          </p:cNvPr>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551852" y="2619934"/>
            <a:ext cx="389966" cy="389966"/>
          </a:xfrm>
          <a:prstGeom prst="rect">
            <a:avLst/>
          </a:prstGeom>
        </p:spPr>
      </p:pic>
      <p:sp>
        <p:nvSpPr>
          <p:cNvPr id="9" name="Footer Placeholder 8">
            <a:extLst>
              <a:ext uri="{FF2B5EF4-FFF2-40B4-BE49-F238E27FC236}">
                <a16:creationId xmlns:a16="http://schemas.microsoft.com/office/drawing/2014/main" id="{2379BDC5-E313-E4F7-0132-9DD013AE1C46}"/>
              </a:ext>
            </a:extLst>
          </p:cNvPr>
          <p:cNvSpPr>
            <a:spLocks noGrp="1"/>
          </p:cNvSpPr>
          <p:nvPr>
            <p:ph type="ftr" sz="quarter" idx="4294967295"/>
          </p:nvPr>
        </p:nvSpPr>
        <p:spPr>
          <a:xfrm>
            <a:off x="407368" y="6573600"/>
            <a:ext cx="6620449" cy="180000"/>
          </a:xfrm>
          <a:prstGeom prst="rect">
            <a:avLst/>
          </a:prstGeom>
        </p:spPr>
        <p:txBody>
          <a:bodyPr vert="horz" lIns="0" tIns="0" rIns="0" bIns="0" rtlCol="0" anchor="ctr"/>
          <a:lstStyle>
            <a:defPPr>
              <a:defRPr lang="en-US"/>
            </a:defPPr>
            <a:lvl1pPr marL="0" algn="r" defTabSz="914400" rtl="0" eaLnBrk="1" latinLnBrk="0" hangingPunct="1">
              <a:defRPr sz="800" i="1" kern="1200">
                <a:solidFill>
                  <a:schemeClr val="tx1"/>
                </a:solidFill>
                <a:latin typeface="Aptos" panose="020B0004020202020204" pitchFamily="34" charset="0"/>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800" b="0" i="1" u="none" strike="noStrike" kern="1200" cap="none" spc="0" normalizeH="0" baseline="0" noProof="0">
                <a:ln>
                  <a:noFill/>
                </a:ln>
                <a:solidFill>
                  <a:srgbClr val="000000"/>
                </a:solidFill>
                <a:effectLst/>
                <a:uLnTx/>
                <a:uFillTx/>
                <a:latin typeface="Aptos" panose="020B0004020202020204" pitchFamily="34" charset="0"/>
                <a:ea typeface="+mn-ea"/>
                <a:cs typeface="+mn-cs"/>
              </a:rPr>
              <a:t>© 2026 KC2026. All Rights Reserved. FIFA World Cup 26™, FIFA World Cup™, World Cup™ and associated trademarks and logos are the property of FIFA.​</a:t>
            </a:r>
            <a:endParaRPr kumimoji="0" lang="en-GB" sz="800" b="0" i="1" u="none" strike="noStrike" kern="1200" cap="none" spc="0" normalizeH="0" baseline="0" noProof="0">
              <a:ln>
                <a:noFill/>
              </a:ln>
              <a:solidFill>
                <a:srgbClr val="000000"/>
              </a:solidFill>
              <a:effectLst/>
              <a:uLnTx/>
              <a:uFillTx/>
              <a:latin typeface="Aptos" panose="020B0004020202020204" pitchFamily="34" charset="0"/>
              <a:ea typeface="+mn-ea"/>
              <a:cs typeface="+mn-cs"/>
            </a:endParaRPr>
          </a:p>
        </p:txBody>
      </p:sp>
      <p:sp>
        <p:nvSpPr>
          <p:cNvPr id="3" name="Rectangle: Rounded Corners 2">
            <a:extLst>
              <a:ext uri="{FF2B5EF4-FFF2-40B4-BE49-F238E27FC236}">
                <a16:creationId xmlns:a16="http://schemas.microsoft.com/office/drawing/2014/main" id="{A841F91E-71E8-E087-1812-984ED108D6CD}"/>
              </a:ext>
            </a:extLst>
          </p:cNvPr>
          <p:cNvSpPr/>
          <p:nvPr/>
        </p:nvSpPr>
        <p:spPr>
          <a:xfrm>
            <a:off x="442659" y="4900637"/>
            <a:ext cx="3258484" cy="1161263"/>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000" b="0" i="0" u="none" strike="noStrike" kern="1200" cap="none" spc="0" normalizeH="0" baseline="0" noProof="0">
                <a:ln>
                  <a:noFill/>
                </a:ln>
                <a:solidFill>
                  <a:srgbClr val="FFFFFF"/>
                </a:solidFill>
                <a:effectLst/>
                <a:uLnTx/>
                <a:uFillTx/>
                <a:latin typeface="Aptos" panose="020B0004020202020204" pitchFamily="34" charset="0"/>
              </a:rPr>
              <a:t>Requires pass purchase</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000" b="0" i="0" u="none" strike="noStrike" kern="1200" cap="none" spc="0" normalizeH="0" baseline="0" noProof="0">
                <a:ln>
                  <a:noFill/>
                </a:ln>
                <a:solidFill>
                  <a:srgbClr val="FFFFFF"/>
                </a:solidFill>
                <a:effectLst/>
                <a:uLnTx/>
                <a:uFillTx/>
                <a:latin typeface="Aptos" panose="020B0004020202020204" pitchFamily="34" charset="0"/>
              </a:rPr>
              <a:t>Schedule TBD</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000" b="0" i="0" u="none" strike="noStrike" kern="1200" cap="none" spc="0" normalizeH="0" baseline="0" noProof="0">
                <a:ln>
                  <a:noFill/>
                </a:ln>
                <a:solidFill>
                  <a:srgbClr val="FFFFFF"/>
                </a:solidFill>
                <a:effectLst/>
                <a:uLnTx/>
                <a:uFillTx/>
                <a:latin typeface="Aptos" panose="020B0004020202020204" pitchFamily="34" charset="0"/>
              </a:rPr>
              <a:t>Frequency 20-30 minutes</a:t>
            </a:r>
          </a:p>
        </p:txBody>
      </p:sp>
      <p:pic>
        <p:nvPicPr>
          <p:cNvPr id="7" name="Picture 6" descr="A map of a city&#10;&#10;AI-generated content may be incorrect.">
            <a:extLst>
              <a:ext uri="{FF2B5EF4-FFF2-40B4-BE49-F238E27FC236}">
                <a16:creationId xmlns:a16="http://schemas.microsoft.com/office/drawing/2014/main" id="{D75AEF93-8DA7-201F-A5E3-F2654A649E5E}"/>
              </a:ext>
            </a:extLst>
          </p:cNvPr>
          <p:cNvPicPr>
            <a:picLocks noChangeAspect="1"/>
          </p:cNvPicPr>
          <p:nvPr/>
        </p:nvPicPr>
        <p:blipFill>
          <a:blip r:embed="rId9" cstate="print">
            <a:extLst>
              <a:ext uri="{28A0092B-C50C-407E-A947-70E740481C1C}">
                <a14:useLocalDpi xmlns:a14="http://schemas.microsoft.com/office/drawing/2010/main" val="0"/>
              </a:ext>
            </a:extLst>
          </a:blip>
          <a:srcRect/>
          <a:stretch/>
        </p:blipFill>
        <p:spPr>
          <a:xfrm>
            <a:off x="4239272" y="711287"/>
            <a:ext cx="6959901" cy="5790551"/>
          </a:xfrm>
          <a:prstGeom prst="rect">
            <a:avLst/>
          </a:prstGeom>
        </p:spPr>
      </p:pic>
    </p:spTree>
    <p:extLst>
      <p:ext uri="{BB962C8B-B14F-4D97-AF65-F5344CB8AC3E}">
        <p14:creationId xmlns:p14="http://schemas.microsoft.com/office/powerpoint/2010/main" val="61599646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653E9B0-4E5C-1D91-59EB-93A96FDB062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2D74CBA-7A3C-758A-7DFF-534356EB8486}"/>
              </a:ext>
            </a:extLst>
          </p:cNvPr>
          <p:cNvSpPr>
            <a:spLocks noGrp="1"/>
          </p:cNvSpPr>
          <p:nvPr>
            <p:ph type="title"/>
          </p:nvPr>
        </p:nvSpPr>
        <p:spPr>
          <a:xfrm>
            <a:off x="3747926" y="585855"/>
            <a:ext cx="3551274" cy="680384"/>
          </a:xfrm>
        </p:spPr>
        <p:txBody>
          <a:bodyPr>
            <a:normAutofit fontScale="90000"/>
          </a:bodyPr>
          <a:lstStyle/>
          <a:p>
            <a:r>
              <a:rPr lang="en-US">
                <a:latin typeface="Aptos Black"/>
              </a:rPr>
              <a:t>SERVICE </a:t>
            </a:r>
            <a:br>
              <a:rPr lang="en-US">
                <a:latin typeface="Aptos Black"/>
              </a:rPr>
            </a:br>
            <a:r>
              <a:rPr lang="en-US">
                <a:latin typeface="Aptos Black"/>
              </a:rPr>
              <a:t>RECAP</a:t>
            </a:r>
          </a:p>
        </p:txBody>
      </p:sp>
      <p:sp>
        <p:nvSpPr>
          <p:cNvPr id="7" name="Text Placeholder 6">
            <a:extLst>
              <a:ext uri="{FF2B5EF4-FFF2-40B4-BE49-F238E27FC236}">
                <a16:creationId xmlns:a16="http://schemas.microsoft.com/office/drawing/2014/main" id="{847F4F67-37AA-C8AF-F20D-9E500D5977C5}"/>
              </a:ext>
            </a:extLst>
          </p:cNvPr>
          <p:cNvSpPr>
            <a:spLocks noGrp="1"/>
          </p:cNvSpPr>
          <p:nvPr>
            <p:ph type="body" sz="quarter" idx="41"/>
          </p:nvPr>
        </p:nvSpPr>
        <p:spPr>
          <a:xfrm>
            <a:off x="8121984" y="2744154"/>
            <a:ext cx="3662648" cy="2834395"/>
          </a:xfrm>
        </p:spPr>
        <p:txBody>
          <a:bodyPr vert="horz" lIns="0" tIns="0" rIns="0" bIns="0" rtlCol="0" anchor="t">
            <a:noAutofit/>
          </a:bodyPr>
          <a:lstStyle/>
          <a:p>
            <a:r>
              <a:rPr lang="en-US"/>
              <a:t>Direct service for ticketholders to Kansas City Stadium (Arrowhead)</a:t>
            </a:r>
          </a:p>
          <a:p>
            <a:r>
              <a:rPr lang="en-US">
                <a:latin typeface="Aptos"/>
              </a:rPr>
              <a:t>Operates on the </a:t>
            </a:r>
            <a:r>
              <a:rPr lang="en-US" b="1">
                <a:latin typeface="Aptos"/>
              </a:rPr>
              <a:t>6 match days</a:t>
            </a:r>
          </a:p>
          <a:p>
            <a:r>
              <a:rPr lang="en-US"/>
              <a:t>4 locations + FIFA Fan Festival</a:t>
            </a:r>
            <a:r>
              <a:rPr lang="en-US" baseline="30000"/>
              <a:t>TM</a:t>
            </a:r>
            <a:r>
              <a:rPr lang="en-US"/>
              <a:t> </a:t>
            </a:r>
          </a:p>
          <a:p>
            <a:pPr marL="0" indent="0">
              <a:buNone/>
            </a:pPr>
            <a:endParaRPr lang="en-US"/>
          </a:p>
        </p:txBody>
      </p:sp>
      <p:sp>
        <p:nvSpPr>
          <p:cNvPr id="10" name="Text Placeholder 9">
            <a:extLst>
              <a:ext uri="{FF2B5EF4-FFF2-40B4-BE49-F238E27FC236}">
                <a16:creationId xmlns:a16="http://schemas.microsoft.com/office/drawing/2014/main" id="{E4F66694-DE02-0765-CFC0-1A02D4878DAF}"/>
              </a:ext>
            </a:extLst>
          </p:cNvPr>
          <p:cNvSpPr>
            <a:spLocks noGrp="1"/>
          </p:cNvSpPr>
          <p:nvPr>
            <p:ph type="body" sz="quarter" idx="44"/>
          </p:nvPr>
        </p:nvSpPr>
        <p:spPr>
          <a:xfrm>
            <a:off x="4382491" y="2744154"/>
            <a:ext cx="3701285" cy="2834395"/>
          </a:xfrm>
        </p:spPr>
        <p:txBody>
          <a:bodyPr vert="horz" lIns="0" tIns="0" rIns="0" bIns="0" rtlCol="0" anchor="t">
            <a:noAutofit/>
          </a:bodyPr>
          <a:lstStyle/>
          <a:p>
            <a:r>
              <a:rPr lang="en-US">
                <a:latin typeface="Aptos"/>
              </a:rPr>
              <a:t>Direct service to/from </a:t>
            </a:r>
            <a:br>
              <a:rPr lang="en-US"/>
            </a:br>
            <a:r>
              <a:rPr lang="en-US">
                <a:latin typeface="Aptos"/>
              </a:rPr>
              <a:t>FIFA Fan </a:t>
            </a:r>
            <a:r>
              <a:rPr lang="en-US" err="1">
                <a:latin typeface="Aptos"/>
              </a:rPr>
              <a:t>Festival</a:t>
            </a:r>
            <a:r>
              <a:rPr lang="en-US" baseline="30000" err="1">
                <a:latin typeface="Aptos"/>
              </a:rPr>
              <a:t>TM</a:t>
            </a:r>
            <a:endParaRPr lang="en-US" baseline="30000">
              <a:latin typeface="Aptos"/>
            </a:endParaRPr>
          </a:p>
          <a:p>
            <a:r>
              <a:rPr lang="en-US">
                <a:latin typeface="Aptos"/>
              </a:rPr>
              <a:t>June 11 – July 13 (</a:t>
            </a:r>
            <a:r>
              <a:rPr lang="en-US" b="1">
                <a:latin typeface="Aptos"/>
              </a:rPr>
              <a:t>33 days</a:t>
            </a:r>
            <a:r>
              <a:rPr lang="en-US">
                <a:latin typeface="Aptos"/>
              </a:rPr>
              <a:t>)</a:t>
            </a:r>
          </a:p>
          <a:p>
            <a:r>
              <a:rPr lang="en-US">
                <a:latin typeface="Aptos"/>
              </a:rPr>
              <a:t>Begin first matchday of FIFA World Cup 26</a:t>
            </a:r>
            <a:r>
              <a:rPr lang="en-US" sz="1100" baseline="30000">
                <a:latin typeface="Aptos"/>
              </a:rPr>
              <a:t>TM</a:t>
            </a:r>
            <a:r>
              <a:rPr lang="en-US">
                <a:latin typeface="Aptos"/>
              </a:rPr>
              <a:t> tournament</a:t>
            </a:r>
            <a:endParaRPr lang="en-US"/>
          </a:p>
          <a:p>
            <a:r>
              <a:rPr lang="en-US">
                <a:latin typeface="Aptos"/>
              </a:rPr>
              <a:t>End two days after last KC match</a:t>
            </a:r>
          </a:p>
          <a:p>
            <a:r>
              <a:rPr lang="en-US">
                <a:latin typeface="Aptos"/>
              </a:rPr>
              <a:t>20-min frequencies**</a:t>
            </a:r>
          </a:p>
          <a:p>
            <a:r>
              <a:rPr lang="en-US">
                <a:latin typeface="Aptos"/>
              </a:rPr>
              <a:t>Regional locations</a:t>
            </a:r>
          </a:p>
        </p:txBody>
      </p:sp>
      <p:sp>
        <p:nvSpPr>
          <p:cNvPr id="8" name="Text Placeholder 6">
            <a:extLst>
              <a:ext uri="{FF2B5EF4-FFF2-40B4-BE49-F238E27FC236}">
                <a16:creationId xmlns:a16="http://schemas.microsoft.com/office/drawing/2014/main" id="{61CD2C9E-4575-D442-3780-F169FDD23383}"/>
              </a:ext>
            </a:extLst>
          </p:cNvPr>
          <p:cNvSpPr txBox="1">
            <a:spLocks/>
          </p:cNvSpPr>
          <p:nvPr/>
        </p:nvSpPr>
        <p:spPr>
          <a:xfrm>
            <a:off x="625000" y="2744154"/>
            <a:ext cx="3662648" cy="2834395"/>
          </a:xfrm>
          <a:prstGeom prst="rect">
            <a:avLst/>
          </a:prstGeom>
        </p:spPr>
        <p:txBody>
          <a:bodyPr vert="horz" lIns="0" tIns="0" rIns="0" bIns="0" rtlCol="0" anchor="t">
            <a:noAutofit/>
          </a:bodyPr>
          <a:lstStyle>
            <a:lvl1pPr marL="228600" indent="-228600" algn="l" defTabSz="914400" rtl="0" eaLnBrk="1" latinLnBrk="0" hangingPunct="1">
              <a:lnSpc>
                <a:spcPct val="110000"/>
              </a:lnSpc>
              <a:spcBef>
                <a:spcPts val="600"/>
              </a:spcBef>
              <a:spcAft>
                <a:spcPts val="600"/>
              </a:spcAft>
              <a:buClr>
                <a:schemeClr val="accent2"/>
              </a:buClr>
              <a:buFont typeface="Arial" panose="020B0604020202020204" pitchFamily="34" charset="0"/>
              <a:buChar char="•"/>
              <a:tabLst/>
              <a:defRPr sz="1600" b="0" i="0" kern="1200">
                <a:solidFill>
                  <a:schemeClr val="tx1"/>
                </a:solidFill>
                <a:latin typeface="Aptos" panose="020B0004020202020204" pitchFamily="34" charset="0"/>
                <a:ea typeface="+mn-ea"/>
                <a:cs typeface="+mn-cs"/>
              </a:defRPr>
            </a:lvl1pPr>
            <a:lvl2pPr marL="457200" indent="-228600" algn="l" defTabSz="914400" rtl="0" eaLnBrk="1" latinLnBrk="0" hangingPunct="1">
              <a:lnSpc>
                <a:spcPct val="110000"/>
              </a:lnSpc>
              <a:spcBef>
                <a:spcPts val="600"/>
              </a:spcBef>
              <a:spcAft>
                <a:spcPts val="600"/>
              </a:spcAft>
              <a:buClr>
                <a:schemeClr val="accent2"/>
              </a:buClr>
              <a:buSzPct val="100000"/>
              <a:buFont typeface="Arial" panose="020B0604020202020204" pitchFamily="34" charset="0"/>
              <a:buChar char="•"/>
              <a:defRPr sz="1600" b="0" i="0" kern="1200">
                <a:solidFill>
                  <a:schemeClr val="tx1"/>
                </a:solidFill>
                <a:latin typeface="Aptos" panose="020B0004020202020204" pitchFamily="34" charset="0"/>
                <a:ea typeface="+mn-ea"/>
                <a:cs typeface="+mn-cs"/>
              </a:defRPr>
            </a:lvl2pPr>
            <a:lvl3pPr marL="685800" indent="-228600" algn="l" defTabSz="914400" rtl="0" eaLnBrk="1" latinLnBrk="0" hangingPunct="1">
              <a:lnSpc>
                <a:spcPct val="110000"/>
              </a:lnSpc>
              <a:spcBef>
                <a:spcPts val="600"/>
              </a:spcBef>
              <a:spcAft>
                <a:spcPts val="600"/>
              </a:spcAft>
              <a:buClr>
                <a:schemeClr val="accent2"/>
              </a:buClr>
              <a:buFont typeface="Arial" panose="020B0604020202020204" pitchFamily="34" charset="0"/>
              <a:buChar char="•"/>
              <a:defRPr sz="1600" b="0" i="0" kern="1200">
                <a:solidFill>
                  <a:schemeClr val="tx1"/>
                </a:solidFill>
                <a:latin typeface="Aptos" panose="020B0004020202020204" pitchFamily="34" charset="0"/>
                <a:ea typeface="+mn-ea"/>
                <a:cs typeface="+mn-cs"/>
              </a:defRPr>
            </a:lvl3pPr>
            <a:lvl4pPr marL="914400" indent="-228600" algn="l" defTabSz="914400" rtl="0" eaLnBrk="1" latinLnBrk="0" hangingPunct="1">
              <a:lnSpc>
                <a:spcPct val="110000"/>
              </a:lnSpc>
              <a:spcBef>
                <a:spcPts val="600"/>
              </a:spcBef>
              <a:spcAft>
                <a:spcPts val="600"/>
              </a:spcAft>
              <a:buClr>
                <a:schemeClr val="accent2"/>
              </a:buClr>
              <a:buFont typeface="Arial" panose="020B0604020202020204" pitchFamily="34" charset="0"/>
              <a:buChar char="•"/>
              <a:defRPr sz="1600" b="0" i="0" kern="1200">
                <a:solidFill>
                  <a:schemeClr val="tx1"/>
                </a:solidFill>
                <a:latin typeface="Aptos" panose="020B0004020202020204" pitchFamily="34" charset="0"/>
                <a:ea typeface="+mn-ea"/>
                <a:cs typeface="+mn-cs"/>
              </a:defRPr>
            </a:lvl4pPr>
            <a:lvl5pPr marL="1143000" indent="-228600" algn="l" defTabSz="914400" rtl="0" eaLnBrk="1" latinLnBrk="0" hangingPunct="1">
              <a:lnSpc>
                <a:spcPct val="110000"/>
              </a:lnSpc>
              <a:spcBef>
                <a:spcPts val="600"/>
              </a:spcBef>
              <a:spcAft>
                <a:spcPts val="600"/>
              </a:spcAft>
              <a:buClr>
                <a:schemeClr val="accent2"/>
              </a:buClr>
              <a:buFont typeface="Arial" panose="020B0604020202020204" pitchFamily="34" charset="0"/>
              <a:buChar char="•"/>
              <a:defRPr sz="1600" b="0" i="0" kern="1200">
                <a:solidFill>
                  <a:schemeClr val="tx1"/>
                </a:solidFill>
                <a:latin typeface="Aptos" panose="020B0004020202020204" pitchFamily="34" charset="0"/>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228600" marR="0" lvl="0" indent="-228600" algn="l" defTabSz="914400" rtl="0" eaLnBrk="1" fontAlgn="auto" latinLnBrk="0" hangingPunct="1">
              <a:lnSpc>
                <a:spcPct val="110000"/>
              </a:lnSpc>
              <a:spcBef>
                <a:spcPts val="600"/>
              </a:spcBef>
              <a:spcAft>
                <a:spcPts val="600"/>
              </a:spcAft>
              <a:buClr>
                <a:srgbClr val="FF1644"/>
              </a:buClr>
              <a:buSzTx/>
              <a:buFont typeface="Arial" panose="020B0604020202020204" pitchFamily="34" charset="0"/>
              <a:buChar char="•"/>
              <a:tabLst/>
              <a:defRPr/>
            </a:pPr>
            <a:r>
              <a:rPr kumimoji="0" lang="en-US" sz="1600" b="0" i="0" u="none" strike="noStrike" kern="1200" cap="none" spc="0" normalizeH="0" baseline="0" noProof="0">
                <a:ln>
                  <a:noFill/>
                </a:ln>
                <a:solidFill>
                  <a:srgbClr val="000000"/>
                </a:solidFill>
                <a:effectLst/>
                <a:uLnTx/>
                <a:uFillTx/>
                <a:latin typeface="Aptos"/>
                <a:ea typeface="+mn-ea"/>
                <a:cs typeface="+mn-cs"/>
              </a:rPr>
              <a:t>Direct service to/from KCI Airport </a:t>
            </a:r>
            <a:br>
              <a:rPr kumimoji="0" lang="en-US" sz="1600" b="0" i="0" u="none" strike="noStrike" kern="1200" cap="none" spc="0" normalizeH="0" baseline="0" noProof="0">
                <a:ln>
                  <a:noFill/>
                </a:ln>
                <a:solidFill>
                  <a:srgbClr val="000000"/>
                </a:solidFill>
                <a:effectLst/>
                <a:uLnTx/>
                <a:uFillTx/>
                <a:latin typeface="Aptos" panose="020B0004020202020204" pitchFamily="34" charset="0"/>
                <a:ea typeface="+mn-ea"/>
                <a:cs typeface="+mn-cs"/>
              </a:rPr>
            </a:br>
            <a:r>
              <a:rPr kumimoji="0" lang="en-US" sz="1600" b="0" i="0" u="none" strike="noStrike" kern="1200" cap="none" spc="0" normalizeH="0" baseline="0" noProof="0">
                <a:ln>
                  <a:noFill/>
                </a:ln>
                <a:solidFill>
                  <a:srgbClr val="000000"/>
                </a:solidFill>
                <a:effectLst/>
                <a:uLnTx/>
                <a:uFillTx/>
                <a:latin typeface="Aptos"/>
                <a:ea typeface="+mn-ea"/>
                <a:cs typeface="+mn-cs"/>
              </a:rPr>
              <a:t>to Downtown Kansas City, MO</a:t>
            </a:r>
          </a:p>
          <a:p>
            <a:pPr marL="228600" marR="0" lvl="0" indent="-228600" algn="l" defTabSz="914400" rtl="0" eaLnBrk="1" fontAlgn="auto" latinLnBrk="0" hangingPunct="1">
              <a:lnSpc>
                <a:spcPct val="110000"/>
              </a:lnSpc>
              <a:spcBef>
                <a:spcPts val="600"/>
              </a:spcBef>
              <a:spcAft>
                <a:spcPts val="600"/>
              </a:spcAft>
              <a:buClr>
                <a:srgbClr val="FF1644"/>
              </a:buClr>
              <a:buSzTx/>
              <a:buFont typeface="Arial" panose="020B0604020202020204" pitchFamily="34" charset="0"/>
              <a:buChar char="•"/>
              <a:tabLst/>
              <a:defRPr/>
            </a:pPr>
            <a:r>
              <a:rPr kumimoji="0" lang="en-US" sz="1600" b="0" i="0" u="none" strike="noStrike" kern="1200" cap="none" spc="0" normalizeH="0" baseline="0" noProof="0">
                <a:ln>
                  <a:noFill/>
                </a:ln>
                <a:solidFill>
                  <a:srgbClr val="000000"/>
                </a:solidFill>
                <a:effectLst/>
                <a:uLnTx/>
                <a:uFillTx/>
                <a:latin typeface="Aptos"/>
                <a:ea typeface="+mn-ea"/>
                <a:cs typeface="+mn-cs"/>
              </a:rPr>
              <a:t>June 11 – July 13 (</a:t>
            </a:r>
            <a:r>
              <a:rPr kumimoji="0" lang="en-US" sz="1600" b="1" i="0" u="none" strike="noStrike" kern="1200" cap="none" spc="0" normalizeH="0" baseline="0" noProof="0">
                <a:ln>
                  <a:noFill/>
                </a:ln>
                <a:solidFill>
                  <a:srgbClr val="000000"/>
                </a:solidFill>
                <a:effectLst/>
                <a:uLnTx/>
                <a:uFillTx/>
                <a:latin typeface="Aptos"/>
                <a:ea typeface="+mn-ea"/>
                <a:cs typeface="+mn-cs"/>
              </a:rPr>
              <a:t>33 days</a:t>
            </a:r>
            <a:r>
              <a:rPr kumimoji="0" lang="en-US" sz="1600" b="0" i="0" u="none" strike="noStrike" kern="1200" cap="none" spc="0" normalizeH="0" baseline="0" noProof="0">
                <a:ln>
                  <a:noFill/>
                </a:ln>
                <a:solidFill>
                  <a:srgbClr val="000000"/>
                </a:solidFill>
                <a:effectLst/>
                <a:uLnTx/>
                <a:uFillTx/>
                <a:latin typeface="Aptos"/>
                <a:ea typeface="+mn-ea"/>
                <a:cs typeface="+mn-cs"/>
              </a:rPr>
              <a:t>)</a:t>
            </a:r>
          </a:p>
          <a:p>
            <a:pPr marL="228600" marR="0" lvl="0" indent="-228600" algn="l" defTabSz="914400" rtl="0" eaLnBrk="1" fontAlgn="auto" latinLnBrk="0" hangingPunct="1">
              <a:lnSpc>
                <a:spcPct val="110000"/>
              </a:lnSpc>
              <a:spcBef>
                <a:spcPts val="600"/>
              </a:spcBef>
              <a:spcAft>
                <a:spcPts val="600"/>
              </a:spcAft>
              <a:buClr>
                <a:srgbClr val="FF1644"/>
              </a:buClr>
              <a:buSzTx/>
              <a:buFont typeface="Arial" panose="020B0604020202020204" pitchFamily="34" charset="0"/>
              <a:buChar char="•"/>
              <a:tabLst/>
              <a:defRPr/>
            </a:pPr>
            <a:r>
              <a:rPr kumimoji="0" lang="en-US" sz="1600" b="0" i="0" u="none" strike="noStrike" kern="1200" cap="none" spc="0" normalizeH="0" baseline="0" noProof="0">
                <a:ln>
                  <a:noFill/>
                </a:ln>
                <a:solidFill>
                  <a:srgbClr val="000000"/>
                </a:solidFill>
                <a:effectLst/>
                <a:uLnTx/>
                <a:uFillTx/>
                <a:latin typeface="Aptos"/>
                <a:ea typeface="+mn-ea"/>
                <a:cs typeface="+mn-cs"/>
              </a:rPr>
              <a:t>Begin first matchday of FIFA World Cup 26</a:t>
            </a:r>
            <a:r>
              <a:rPr kumimoji="0" lang="en-US" sz="1600" b="0" i="0" u="none" strike="noStrike" kern="1200" cap="none" spc="0" normalizeH="0" baseline="30000" noProof="0">
                <a:ln>
                  <a:noFill/>
                </a:ln>
                <a:solidFill>
                  <a:srgbClr val="000000"/>
                </a:solidFill>
                <a:effectLst/>
                <a:uLnTx/>
                <a:uFillTx/>
                <a:latin typeface="Aptos" panose="020B0004020202020204" pitchFamily="34" charset="0"/>
                <a:ea typeface="+mn-ea"/>
                <a:cs typeface="+mn-cs"/>
              </a:rPr>
              <a:t>TM</a:t>
            </a:r>
            <a:r>
              <a:rPr kumimoji="0" lang="en-US" sz="1600" b="0" i="0" u="none" strike="noStrike" kern="1200" cap="none" spc="0" normalizeH="0" baseline="0" noProof="0">
                <a:ln>
                  <a:noFill/>
                </a:ln>
                <a:solidFill>
                  <a:srgbClr val="000000"/>
                </a:solidFill>
                <a:effectLst/>
                <a:uLnTx/>
                <a:uFillTx/>
                <a:latin typeface="Aptos"/>
                <a:ea typeface="+mn-ea"/>
                <a:cs typeface="+mn-cs"/>
              </a:rPr>
              <a:t> tournament</a:t>
            </a:r>
          </a:p>
          <a:p>
            <a:pPr marL="228600" marR="0" lvl="0" indent="-228600" algn="l" defTabSz="914400" rtl="0" eaLnBrk="1" fontAlgn="auto" latinLnBrk="0" hangingPunct="1">
              <a:lnSpc>
                <a:spcPct val="110000"/>
              </a:lnSpc>
              <a:spcBef>
                <a:spcPts val="600"/>
              </a:spcBef>
              <a:spcAft>
                <a:spcPts val="600"/>
              </a:spcAft>
              <a:buClr>
                <a:srgbClr val="FF1644"/>
              </a:buClr>
              <a:buSzTx/>
              <a:buFont typeface="Arial" panose="020B0604020202020204" pitchFamily="34" charset="0"/>
              <a:buChar char="•"/>
              <a:tabLst/>
              <a:defRPr/>
            </a:pPr>
            <a:r>
              <a:rPr kumimoji="0" lang="en-US" sz="1600" b="0" i="0" u="none" strike="noStrike" kern="1200" cap="none" spc="0" normalizeH="0" baseline="0" noProof="0">
                <a:ln>
                  <a:noFill/>
                </a:ln>
                <a:solidFill>
                  <a:srgbClr val="000000"/>
                </a:solidFill>
                <a:effectLst/>
                <a:uLnTx/>
                <a:uFillTx/>
                <a:latin typeface="Aptos"/>
                <a:ea typeface="+mn-ea"/>
                <a:cs typeface="+mn-cs"/>
              </a:rPr>
              <a:t>End two days after last KC match</a:t>
            </a:r>
          </a:p>
          <a:p>
            <a:pPr marL="228600" marR="0" lvl="0" indent="-228600" algn="l" defTabSz="914400" rtl="0" eaLnBrk="1" fontAlgn="auto" latinLnBrk="0" hangingPunct="1">
              <a:lnSpc>
                <a:spcPct val="110000"/>
              </a:lnSpc>
              <a:spcBef>
                <a:spcPts val="600"/>
              </a:spcBef>
              <a:spcAft>
                <a:spcPts val="600"/>
              </a:spcAft>
              <a:buClr>
                <a:srgbClr val="FF1644"/>
              </a:buClr>
              <a:buSzTx/>
              <a:buFont typeface="Arial" panose="020B0604020202020204" pitchFamily="34" charset="0"/>
              <a:buChar char="•"/>
              <a:tabLst/>
              <a:defRPr/>
            </a:pPr>
            <a:r>
              <a:rPr kumimoji="0" lang="en-US" sz="1600" b="0" i="0" u="none" strike="noStrike" kern="1200" cap="none" spc="0" normalizeH="0" baseline="0" noProof="0">
                <a:ln>
                  <a:noFill/>
                </a:ln>
                <a:solidFill>
                  <a:srgbClr val="000000"/>
                </a:solidFill>
                <a:effectLst/>
                <a:uLnTx/>
                <a:uFillTx/>
                <a:latin typeface="Aptos"/>
                <a:ea typeface="+mn-ea"/>
                <a:cs typeface="+mn-cs"/>
              </a:rPr>
              <a:t>15-min frequencies*</a:t>
            </a:r>
          </a:p>
          <a:p>
            <a:pPr marL="228600" marR="0" lvl="0" indent="-228600" algn="l" defTabSz="914400" rtl="0" eaLnBrk="1" fontAlgn="auto" latinLnBrk="0" hangingPunct="1">
              <a:lnSpc>
                <a:spcPct val="110000"/>
              </a:lnSpc>
              <a:spcBef>
                <a:spcPts val="600"/>
              </a:spcBef>
              <a:spcAft>
                <a:spcPts val="600"/>
              </a:spcAft>
              <a:buClr>
                <a:srgbClr val="FF1644"/>
              </a:buClr>
              <a:buSzTx/>
              <a:buFont typeface="Arial" panose="020B0604020202020204" pitchFamily="34" charset="0"/>
              <a:buChar char="•"/>
              <a:tabLst/>
              <a:defRPr/>
            </a:pPr>
            <a:endParaRPr kumimoji="0" lang="en-US" sz="1600" b="0" i="0" u="none" strike="noStrike" kern="1200" cap="none" spc="0" normalizeH="0" baseline="0" noProof="0">
              <a:ln>
                <a:noFill/>
              </a:ln>
              <a:solidFill>
                <a:srgbClr val="000000"/>
              </a:solidFill>
              <a:effectLst/>
              <a:uLnTx/>
              <a:uFillTx/>
              <a:latin typeface="Aptos" panose="020B0004020202020204" pitchFamily="34" charset="0"/>
              <a:ea typeface="+mn-ea"/>
              <a:cs typeface="+mn-cs"/>
            </a:endParaRPr>
          </a:p>
          <a:p>
            <a:pPr marL="0" marR="0" lvl="0" indent="0" algn="l" defTabSz="914400" rtl="0" eaLnBrk="1" fontAlgn="auto" latinLnBrk="0" hangingPunct="1">
              <a:lnSpc>
                <a:spcPct val="110000"/>
              </a:lnSpc>
              <a:spcBef>
                <a:spcPts val="600"/>
              </a:spcBef>
              <a:spcAft>
                <a:spcPts val="600"/>
              </a:spcAft>
              <a:buClr>
                <a:srgbClr val="FF1644"/>
              </a:buClr>
              <a:buSzTx/>
              <a:buFont typeface="Arial" panose="020B0604020202020204" pitchFamily="34" charset="0"/>
              <a:buNone/>
              <a:tabLst/>
              <a:defRPr/>
            </a:pPr>
            <a:r>
              <a:rPr kumimoji="0" lang="en-US" sz="1600" b="0" i="0" u="none" strike="noStrike" kern="1200" cap="none" spc="0" normalizeH="0" baseline="0" noProof="0">
                <a:ln>
                  <a:noFill/>
                </a:ln>
                <a:solidFill>
                  <a:srgbClr val="000000"/>
                </a:solidFill>
                <a:effectLst/>
                <a:uLnTx/>
                <a:uFillTx/>
                <a:latin typeface="Aptos"/>
                <a:ea typeface="+mn-ea"/>
                <a:cs typeface="+mn-cs"/>
              </a:rPr>
              <a:t> </a:t>
            </a:r>
          </a:p>
          <a:p>
            <a:pPr marL="0" marR="0" lvl="0" indent="0" algn="l" defTabSz="914400" rtl="0" eaLnBrk="1" fontAlgn="auto" latinLnBrk="0" hangingPunct="1">
              <a:lnSpc>
                <a:spcPct val="110000"/>
              </a:lnSpc>
              <a:spcBef>
                <a:spcPts val="600"/>
              </a:spcBef>
              <a:spcAft>
                <a:spcPts val="600"/>
              </a:spcAft>
              <a:buClr>
                <a:srgbClr val="FF1644"/>
              </a:buClr>
              <a:buSzTx/>
              <a:buFont typeface="Arial" panose="020B0604020202020204" pitchFamily="34" charset="0"/>
              <a:buNone/>
              <a:tabLst/>
              <a:defRPr/>
            </a:pPr>
            <a:endParaRPr kumimoji="0" lang="en-US" sz="1600" b="0" i="0" u="none" strike="noStrike" kern="1200" cap="none" spc="0" normalizeH="0" baseline="0" noProof="0">
              <a:ln>
                <a:noFill/>
              </a:ln>
              <a:solidFill>
                <a:srgbClr val="000000"/>
              </a:solidFill>
              <a:effectLst/>
              <a:uLnTx/>
              <a:uFillTx/>
              <a:latin typeface="Aptos" panose="020B0004020202020204" pitchFamily="34" charset="0"/>
              <a:ea typeface="+mn-ea"/>
              <a:cs typeface="+mn-cs"/>
            </a:endParaRPr>
          </a:p>
          <a:p>
            <a:pPr marL="228600" marR="0" lvl="0" indent="-228600" algn="l" defTabSz="914400" rtl="0" eaLnBrk="1" fontAlgn="auto" latinLnBrk="0" hangingPunct="1">
              <a:lnSpc>
                <a:spcPct val="110000"/>
              </a:lnSpc>
              <a:spcBef>
                <a:spcPts val="600"/>
              </a:spcBef>
              <a:spcAft>
                <a:spcPts val="600"/>
              </a:spcAft>
              <a:buClr>
                <a:srgbClr val="FF1644"/>
              </a:buClr>
              <a:buSzTx/>
              <a:buFont typeface="Arial" panose="020B0604020202020204" pitchFamily="34" charset="0"/>
              <a:buChar char="•"/>
              <a:tabLst/>
              <a:defRPr/>
            </a:pPr>
            <a:endParaRPr kumimoji="0" lang="en-US" sz="1600" b="0" i="0" u="none" strike="noStrike" kern="1200" cap="none" spc="0" normalizeH="0" baseline="0" noProof="0">
              <a:ln>
                <a:noFill/>
              </a:ln>
              <a:solidFill>
                <a:srgbClr val="000000"/>
              </a:solidFill>
              <a:effectLst/>
              <a:uLnTx/>
              <a:uFillTx/>
              <a:latin typeface="Aptos" panose="020B0004020202020204" pitchFamily="34" charset="0"/>
              <a:ea typeface="+mn-ea"/>
              <a:cs typeface="+mn-cs"/>
            </a:endParaRPr>
          </a:p>
        </p:txBody>
      </p:sp>
      <p:sp>
        <p:nvSpPr>
          <p:cNvPr id="15" name="TextBox 14">
            <a:extLst>
              <a:ext uri="{FF2B5EF4-FFF2-40B4-BE49-F238E27FC236}">
                <a16:creationId xmlns:a16="http://schemas.microsoft.com/office/drawing/2014/main" id="{C3054E93-19E5-DFC6-2BB5-799184026F1F}"/>
              </a:ext>
            </a:extLst>
          </p:cNvPr>
          <p:cNvSpPr txBox="1"/>
          <p:nvPr/>
        </p:nvSpPr>
        <p:spPr>
          <a:xfrm>
            <a:off x="381000" y="6111935"/>
            <a:ext cx="6096797" cy="461665"/>
          </a:xfrm>
          <a:prstGeom prst="rect">
            <a:avLst/>
          </a:prstGeom>
          <a:noFill/>
        </p:spPr>
        <p:txBody>
          <a:bodyPr wrap="none" lIns="91440" tIns="45720" rIns="91440" bIns="45720" rtlCol="0" anchor="t">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1" u="none" strike="noStrike" kern="1200" cap="none" spc="0" normalizeH="0" baseline="0" noProof="0">
                <a:ln>
                  <a:noFill/>
                </a:ln>
                <a:solidFill>
                  <a:srgbClr val="000000"/>
                </a:solidFill>
                <a:effectLst/>
                <a:uLnTx/>
                <a:uFillTx/>
                <a:latin typeface="Aptos" panose="020B0004020202020204" pitchFamily="34" charset="0"/>
                <a:ea typeface="+mn-ea"/>
                <a:cs typeface="+mn-cs"/>
              </a:rPr>
              <a:t>*Estimated frequencies; may change based on tournament schedule and other variables.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1" u="none" strike="noStrike" kern="1200" cap="none" spc="0" normalizeH="0" baseline="0" noProof="0">
                <a:ln>
                  <a:noFill/>
                </a:ln>
                <a:solidFill>
                  <a:srgbClr val="000000"/>
                </a:solidFill>
                <a:effectLst/>
                <a:uLnTx/>
                <a:uFillTx/>
                <a:latin typeface="Aptos" panose="020B0004020202020204" pitchFamily="34" charset="0"/>
                <a:ea typeface="+mn-ea"/>
                <a:cs typeface="+mn-cs"/>
              </a:rPr>
              <a:t>**Lawrence anticipated to have a 30-min frequency.</a:t>
            </a:r>
          </a:p>
        </p:txBody>
      </p:sp>
      <p:sp>
        <p:nvSpPr>
          <p:cNvPr id="11" name="Footer Placeholder 10">
            <a:extLst>
              <a:ext uri="{FF2B5EF4-FFF2-40B4-BE49-F238E27FC236}">
                <a16:creationId xmlns:a16="http://schemas.microsoft.com/office/drawing/2014/main" id="{4C308A38-7E7A-824B-6CB1-12E8D9EEE205}"/>
              </a:ext>
            </a:extLst>
          </p:cNvPr>
          <p:cNvSpPr>
            <a:spLocks noGrp="1"/>
          </p:cNvSpPr>
          <p:nvPr>
            <p:ph type="ftr" sz="quarter"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800" b="0" i="1" u="none" strike="noStrike" kern="1200" cap="none" spc="0" normalizeH="0" baseline="0" noProof="0">
                <a:ln>
                  <a:noFill/>
                </a:ln>
                <a:solidFill>
                  <a:srgbClr val="000000"/>
                </a:solidFill>
                <a:effectLst/>
                <a:uLnTx/>
                <a:uFillTx/>
                <a:latin typeface="Aptos" panose="020B0004020202020204" pitchFamily="34" charset="0"/>
                <a:ea typeface="+mn-ea"/>
                <a:cs typeface="+mn-cs"/>
              </a:rPr>
              <a:t>© 2026 KC2026. All Rights Reserved. FIFA World Cup 26™, FIFA World Cup™, World Cup™ and associated trademarks and logos are the property of FIFA.​</a:t>
            </a:r>
            <a:endParaRPr kumimoji="0" lang="en-GB" sz="800" b="0" i="1" u="none" strike="noStrike" kern="1200" cap="none" spc="0" normalizeH="0" baseline="0" noProof="0">
              <a:ln>
                <a:noFill/>
              </a:ln>
              <a:solidFill>
                <a:srgbClr val="000000"/>
              </a:solidFill>
              <a:effectLst/>
              <a:uLnTx/>
              <a:uFillTx/>
              <a:latin typeface="Aptos" panose="020B0004020202020204" pitchFamily="34" charset="0"/>
              <a:ea typeface="+mn-ea"/>
              <a:cs typeface="+mn-cs"/>
            </a:endParaRPr>
          </a:p>
        </p:txBody>
      </p:sp>
      <p:pic>
        <p:nvPicPr>
          <p:cNvPr id="4" name="Picture 3">
            <a:extLst>
              <a:ext uri="{FF2B5EF4-FFF2-40B4-BE49-F238E27FC236}">
                <a16:creationId xmlns:a16="http://schemas.microsoft.com/office/drawing/2014/main" id="{A8DEED5E-AE90-2442-1FB8-D191B9698A0E}"/>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668856" y="2116681"/>
            <a:ext cx="2439699" cy="474880"/>
          </a:xfrm>
          <a:prstGeom prst="rect">
            <a:avLst/>
          </a:prstGeom>
        </p:spPr>
      </p:pic>
      <p:pic>
        <p:nvPicPr>
          <p:cNvPr id="16" name="Picture 15">
            <a:extLst>
              <a:ext uri="{FF2B5EF4-FFF2-40B4-BE49-F238E27FC236}">
                <a16:creationId xmlns:a16="http://schemas.microsoft.com/office/drawing/2014/main" id="{7146E49A-58E3-750F-2A28-7847BD5DED3C}"/>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4382491" y="2103956"/>
            <a:ext cx="2491128" cy="485770"/>
          </a:xfrm>
          <a:prstGeom prst="rect">
            <a:avLst/>
          </a:prstGeom>
        </p:spPr>
      </p:pic>
      <p:pic>
        <p:nvPicPr>
          <p:cNvPr id="19" name="Picture 18" descr="A blue text on a black background&#10;&#10;AI-generated content may be incorrect.">
            <a:extLst>
              <a:ext uri="{FF2B5EF4-FFF2-40B4-BE49-F238E27FC236}">
                <a16:creationId xmlns:a16="http://schemas.microsoft.com/office/drawing/2014/main" id="{C25AF9A6-C742-412F-7A75-69C56F04973B}"/>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8147555" y="2103956"/>
            <a:ext cx="2439699" cy="479598"/>
          </a:xfrm>
          <a:prstGeom prst="rect">
            <a:avLst/>
          </a:prstGeom>
        </p:spPr>
      </p:pic>
      <p:pic>
        <p:nvPicPr>
          <p:cNvPr id="6" name="Picture 5">
            <a:extLst>
              <a:ext uri="{FF2B5EF4-FFF2-40B4-BE49-F238E27FC236}">
                <a16:creationId xmlns:a16="http://schemas.microsoft.com/office/drawing/2014/main" id="{A445E9AA-D282-EBAB-CA21-44264DA4FED1}"/>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0" y="-70114"/>
            <a:ext cx="3551274" cy="1653409"/>
          </a:xfrm>
          <a:prstGeom prst="rect">
            <a:avLst/>
          </a:prstGeom>
        </p:spPr>
      </p:pic>
      <p:cxnSp>
        <p:nvCxnSpPr>
          <p:cNvPr id="12" name="Straight Connector 11">
            <a:extLst>
              <a:ext uri="{FF2B5EF4-FFF2-40B4-BE49-F238E27FC236}">
                <a16:creationId xmlns:a16="http://schemas.microsoft.com/office/drawing/2014/main" id="{61E68435-9AB6-1DC9-2F8A-FF8087DC1C6C}"/>
              </a:ext>
            </a:extLst>
          </p:cNvPr>
          <p:cNvCxnSpPr>
            <a:cxnSpLocks/>
          </p:cNvCxnSpPr>
          <p:nvPr/>
        </p:nvCxnSpPr>
        <p:spPr>
          <a:xfrm>
            <a:off x="3551274" y="200153"/>
            <a:ext cx="0" cy="1112874"/>
          </a:xfrm>
          <a:prstGeom prst="line">
            <a:avLst/>
          </a:prstGeom>
          <a:ln w="12700"/>
        </p:spPr>
        <p:style>
          <a:lnRef idx="1">
            <a:schemeClr val="accent2"/>
          </a:lnRef>
          <a:fillRef idx="0">
            <a:schemeClr val="accent2"/>
          </a:fillRef>
          <a:effectRef idx="0">
            <a:schemeClr val="accent2"/>
          </a:effectRef>
          <a:fontRef idx="minor">
            <a:schemeClr val="tx1"/>
          </a:fontRef>
        </p:style>
      </p:cxnSp>
    </p:spTree>
    <p:extLst>
      <p:ext uri="{BB962C8B-B14F-4D97-AF65-F5344CB8AC3E}">
        <p14:creationId xmlns:p14="http://schemas.microsoft.com/office/powerpoint/2010/main" val="314020655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5D3F493-DD84-8F8C-E8FF-DBFF501FE063}"/>
            </a:ext>
          </a:extLst>
        </p:cNvPr>
        <p:cNvGrpSpPr/>
        <p:nvPr/>
      </p:nvGrpSpPr>
      <p:grpSpPr>
        <a:xfrm>
          <a:off x="0" y="0"/>
          <a:ext cx="0" cy="0"/>
          <a:chOff x="0" y="0"/>
          <a:chExt cx="0" cy="0"/>
        </a:xfrm>
      </p:grpSpPr>
      <p:sp>
        <p:nvSpPr>
          <p:cNvPr id="2" name="Text Placeholder 1">
            <a:extLst>
              <a:ext uri="{FF2B5EF4-FFF2-40B4-BE49-F238E27FC236}">
                <a16:creationId xmlns:a16="http://schemas.microsoft.com/office/drawing/2014/main" id="{8559D2CF-E0F8-DD50-8F7C-B6A7D76ECB61}"/>
              </a:ext>
            </a:extLst>
          </p:cNvPr>
          <p:cNvSpPr>
            <a:spLocks noGrp="1"/>
          </p:cNvSpPr>
          <p:nvPr>
            <p:ph type="body" sz="quarter" idx="13"/>
          </p:nvPr>
        </p:nvSpPr>
        <p:spPr/>
        <p:txBody>
          <a:bodyPr/>
          <a:lstStyle/>
          <a:p>
            <a:r>
              <a:rPr lang="en-US"/>
              <a:t>Pass pricing</a:t>
            </a:r>
          </a:p>
        </p:txBody>
      </p:sp>
      <p:sp>
        <p:nvSpPr>
          <p:cNvPr id="3" name="Date Placeholder 2">
            <a:extLst>
              <a:ext uri="{FF2B5EF4-FFF2-40B4-BE49-F238E27FC236}">
                <a16:creationId xmlns:a16="http://schemas.microsoft.com/office/drawing/2014/main" id="{AA57F96B-20AC-E171-7910-56EB8D1D3FC1}"/>
              </a:ext>
            </a:extLst>
          </p:cNvPr>
          <p:cNvSpPr>
            <a:spLocks noGrp="1"/>
          </p:cNvSpPr>
          <p:nvPr>
            <p:ph type="dt" sz="half" idx="14"/>
          </p:nvPr>
        </p:nvSpPr>
        <p:spPr/>
        <p:txBody>
          <a:bodyPr/>
          <a:lstStyle/>
          <a:p>
            <a:endParaRPr lang="en-US"/>
          </a:p>
        </p:txBody>
      </p:sp>
      <p:sp>
        <p:nvSpPr>
          <p:cNvPr id="4" name="Footer Placeholder 3">
            <a:extLst>
              <a:ext uri="{FF2B5EF4-FFF2-40B4-BE49-F238E27FC236}">
                <a16:creationId xmlns:a16="http://schemas.microsoft.com/office/drawing/2014/main" id="{7FB9EE71-C568-CD76-A533-7B3B4148C0BA}"/>
              </a:ext>
            </a:extLst>
          </p:cNvPr>
          <p:cNvSpPr>
            <a:spLocks noGrp="1"/>
          </p:cNvSpPr>
          <p:nvPr>
            <p:ph type="ftr" sz="quarter" idx="15"/>
          </p:nvPr>
        </p:nvSpPr>
        <p:spPr/>
        <p:txBody>
          <a:bodyPr/>
          <a:lstStyle/>
          <a:p>
            <a:pPr algn="l"/>
            <a:r>
              <a:rPr lang="en-US"/>
              <a:t>© 2026 KC2026. All Rights Reserved. FIFA World Cup 26™, FIFA World Cup™, World Cup™ and associated trademarks and logos are the property of FIFA.​ </a:t>
            </a:r>
            <a:endParaRPr lang="en-GB"/>
          </a:p>
        </p:txBody>
      </p:sp>
      <p:sp>
        <p:nvSpPr>
          <p:cNvPr id="7" name="Slide Number Placeholder 6">
            <a:extLst>
              <a:ext uri="{FF2B5EF4-FFF2-40B4-BE49-F238E27FC236}">
                <a16:creationId xmlns:a16="http://schemas.microsoft.com/office/drawing/2014/main" id="{34127261-61D3-08A6-2EE9-29FC9A32BF31}"/>
              </a:ext>
            </a:extLst>
          </p:cNvPr>
          <p:cNvSpPr>
            <a:spLocks noGrp="1"/>
          </p:cNvSpPr>
          <p:nvPr>
            <p:ph type="sldNum" sz="quarter" idx="16"/>
          </p:nvPr>
        </p:nvSpPr>
        <p:spPr/>
        <p:txBody>
          <a:bodyPr/>
          <a:lstStyle/>
          <a:p>
            <a:fld id="{BCC574E5-598D-4C19-A93D-1F2ADF65AC13}" type="slidenum">
              <a:rPr lang="en-GB" smtClean="0"/>
              <a:pPr/>
              <a:t>20</a:t>
            </a:fld>
            <a:endParaRPr lang="en-GB"/>
          </a:p>
        </p:txBody>
      </p:sp>
      <p:sp>
        <p:nvSpPr>
          <p:cNvPr id="6" name="Text Placeholder 3">
            <a:extLst>
              <a:ext uri="{FF2B5EF4-FFF2-40B4-BE49-F238E27FC236}">
                <a16:creationId xmlns:a16="http://schemas.microsoft.com/office/drawing/2014/main" id="{4FB180C0-C87E-5C4B-7C3E-BD45308C46C9}"/>
              </a:ext>
            </a:extLst>
          </p:cNvPr>
          <p:cNvSpPr txBox="1">
            <a:spLocks/>
          </p:cNvSpPr>
          <p:nvPr/>
        </p:nvSpPr>
        <p:spPr>
          <a:xfrm>
            <a:off x="381000" y="1062767"/>
            <a:ext cx="9448801" cy="281796"/>
          </a:xfrm>
          <a:prstGeom prst="rect">
            <a:avLst/>
          </a:prstGeom>
        </p:spPr>
        <p:txBody>
          <a:bodyPr vert="horz" lIns="91440" tIns="45720" rIns="91440" bIns="45720" rtlCol="0" anchor="ctr"/>
          <a:lstStyle>
            <a:defPPr>
              <a:defRPr lang="en-US"/>
            </a:defPPr>
            <a:lvl1pPr marL="0" algn="l" defTabSz="914400" rtl="0" eaLnBrk="1" latinLnBrk="0" hangingPunct="1">
              <a:defRPr sz="800" kern="1200">
                <a:solidFill>
                  <a:schemeClr val="tx1"/>
                </a:solidFill>
                <a:latin typeface="Aptos" panose="020B0004020202020204" pitchFamily="34" charset="0"/>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sz="2000" b="1">
              <a:solidFill>
                <a:schemeClr val="accent4"/>
              </a:solidFill>
              <a:latin typeface="Aptos Black" panose="020B0004020202020204" pitchFamily="34" charset="0"/>
            </a:endParaRPr>
          </a:p>
        </p:txBody>
      </p:sp>
      <p:sp>
        <p:nvSpPr>
          <p:cNvPr id="5" name="TextBox 4">
            <a:extLst>
              <a:ext uri="{FF2B5EF4-FFF2-40B4-BE49-F238E27FC236}">
                <a16:creationId xmlns:a16="http://schemas.microsoft.com/office/drawing/2014/main" id="{658FE923-B0CA-3023-2485-ACFD1CF0D50E}"/>
              </a:ext>
            </a:extLst>
          </p:cNvPr>
          <p:cNvSpPr txBox="1"/>
          <p:nvPr/>
        </p:nvSpPr>
        <p:spPr>
          <a:xfrm>
            <a:off x="381000" y="2561915"/>
            <a:ext cx="3211286" cy="1846659"/>
          </a:xfrm>
          <a:prstGeom prst="rect">
            <a:avLst/>
          </a:prstGeom>
          <a:noFill/>
        </p:spPr>
        <p:txBody>
          <a:bodyPr wrap="square" lIns="91440" tIns="45720" rIns="91440" bIns="45720" rtlCol="0" anchor="t">
            <a:spAutoFit/>
          </a:bodyPr>
          <a:lstStyle/>
          <a:p>
            <a:pPr marL="285750" indent="-285750">
              <a:buFont typeface="Arial" panose="020B0604020202020204" pitchFamily="34" charset="0"/>
              <a:buChar char="•"/>
            </a:pPr>
            <a:r>
              <a:rPr lang="en-US" sz="2400">
                <a:latin typeface="Aptos" panose="020B0004020202020204" pitchFamily="34" charset="0"/>
              </a:rPr>
              <a:t>Roundtrip from park-and-ride/Fan Festival to stadium</a:t>
            </a:r>
            <a:endParaRPr lang="en-US"/>
          </a:p>
          <a:p>
            <a:pPr marL="285750" indent="-285750">
              <a:buFont typeface="Arial" panose="020B0604020202020204" pitchFamily="34" charset="0"/>
              <a:buChar char="•"/>
            </a:pPr>
            <a:r>
              <a:rPr lang="en-US" sz="2400">
                <a:latin typeface="Aptos" panose="020B0004020202020204" pitchFamily="34" charset="0"/>
              </a:rPr>
              <a:t>$15 per person </a:t>
            </a:r>
          </a:p>
          <a:p>
            <a:pPr marL="285750" indent="-285750">
              <a:buFont typeface="Arial" panose="020B0604020202020204" pitchFamily="34" charset="0"/>
              <a:buChar char="•"/>
            </a:pPr>
            <a:endParaRPr lang="en-US">
              <a:latin typeface="Aptos" panose="020B0004020202020204" pitchFamily="34" charset="0"/>
            </a:endParaRPr>
          </a:p>
        </p:txBody>
      </p:sp>
      <p:pic>
        <p:nvPicPr>
          <p:cNvPr id="8" name="Picture 2" descr="ConnectKC26 Stadium Direct">
            <a:extLst>
              <a:ext uri="{FF2B5EF4-FFF2-40B4-BE49-F238E27FC236}">
                <a16:creationId xmlns:a16="http://schemas.microsoft.com/office/drawing/2014/main" id="{03CA8931-1EEA-414C-97BE-60E084579CE7}"/>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95300" y="1903298"/>
            <a:ext cx="2966884" cy="583333"/>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8">
            <a:extLst>
              <a:ext uri="{FF2B5EF4-FFF2-40B4-BE49-F238E27FC236}">
                <a16:creationId xmlns:a16="http://schemas.microsoft.com/office/drawing/2014/main" id="{5A9D7527-68C2-1918-70FA-8F5E5164E537}"/>
              </a:ext>
            </a:extLst>
          </p:cNvPr>
          <p:cNvPicPr>
            <a:picLocks noChangeAspect="1"/>
          </p:cNvPicPr>
          <p:nvPr/>
        </p:nvPicPr>
        <p:blipFill>
          <a:blip r:embed="rId4"/>
          <a:stretch>
            <a:fillRect/>
          </a:stretch>
        </p:blipFill>
        <p:spPr>
          <a:xfrm>
            <a:off x="4612557" y="1903397"/>
            <a:ext cx="2966885" cy="583234"/>
          </a:xfrm>
          <a:prstGeom prst="rect">
            <a:avLst/>
          </a:prstGeom>
        </p:spPr>
      </p:pic>
      <p:sp>
        <p:nvSpPr>
          <p:cNvPr id="10" name="TextBox 9">
            <a:extLst>
              <a:ext uri="{FF2B5EF4-FFF2-40B4-BE49-F238E27FC236}">
                <a16:creationId xmlns:a16="http://schemas.microsoft.com/office/drawing/2014/main" id="{E8050EC4-B88E-56E8-3D1A-6B37152A9750}"/>
              </a:ext>
            </a:extLst>
          </p:cNvPr>
          <p:cNvSpPr txBox="1"/>
          <p:nvPr/>
        </p:nvSpPr>
        <p:spPr>
          <a:xfrm>
            <a:off x="4300653" y="2561915"/>
            <a:ext cx="3592286" cy="3323987"/>
          </a:xfrm>
          <a:prstGeom prst="rect">
            <a:avLst/>
          </a:prstGeom>
          <a:noFill/>
        </p:spPr>
        <p:txBody>
          <a:bodyPr wrap="square" rtlCol="0">
            <a:spAutoFit/>
          </a:bodyPr>
          <a:lstStyle/>
          <a:p>
            <a:pPr marL="285750" indent="-285750">
              <a:buFont typeface="Arial" panose="020B0604020202020204" pitchFamily="34" charset="0"/>
              <a:buChar char="•"/>
            </a:pPr>
            <a:r>
              <a:rPr lang="en-US" sz="2400">
                <a:latin typeface="Aptos" panose="020B0004020202020204" pitchFamily="34" charset="0"/>
              </a:rPr>
              <a:t>Draft pricing in line with public transit pass pricing</a:t>
            </a:r>
          </a:p>
          <a:p>
            <a:pPr marL="285750" indent="-285750">
              <a:buFont typeface="Arial" panose="020B0604020202020204" pitchFamily="34" charset="0"/>
              <a:buChar char="•"/>
            </a:pPr>
            <a:r>
              <a:rPr lang="en-US" sz="2400">
                <a:latin typeface="Aptos" panose="020B0004020202020204" pitchFamily="34" charset="0"/>
              </a:rPr>
              <a:t>Pass Types*</a:t>
            </a:r>
          </a:p>
          <a:p>
            <a:pPr marL="742950" lvl="1" indent="-285750">
              <a:buFont typeface="Arial" panose="020B0604020202020204" pitchFamily="34" charset="0"/>
              <a:buChar char="•"/>
            </a:pPr>
            <a:r>
              <a:rPr lang="en-US" sz="2400">
                <a:latin typeface="Aptos" panose="020B0004020202020204" pitchFamily="34" charset="0"/>
              </a:rPr>
              <a:t>DAY: $5</a:t>
            </a:r>
          </a:p>
          <a:p>
            <a:pPr marL="742950" lvl="1" indent="-285750">
              <a:buFont typeface="Arial" panose="020B0604020202020204" pitchFamily="34" charset="0"/>
              <a:buChar char="•"/>
            </a:pPr>
            <a:r>
              <a:rPr lang="en-US" sz="2400">
                <a:latin typeface="Aptos" panose="020B0004020202020204" pitchFamily="34" charset="0"/>
              </a:rPr>
              <a:t>7 DAY: $25</a:t>
            </a:r>
          </a:p>
          <a:p>
            <a:pPr marL="742950" lvl="1" indent="-285750">
              <a:buFont typeface="Arial" panose="020B0604020202020204" pitchFamily="34" charset="0"/>
              <a:buChar char="•"/>
            </a:pPr>
            <a:r>
              <a:rPr lang="en-US" sz="2400">
                <a:latin typeface="Aptos" panose="020B0004020202020204" pitchFamily="34" charset="0"/>
              </a:rPr>
              <a:t>Tournament: $50</a:t>
            </a:r>
          </a:p>
          <a:p>
            <a:pPr marL="1200150" lvl="2" indent="-285750">
              <a:buFont typeface="Arial" panose="020B0604020202020204" pitchFamily="34" charset="0"/>
              <a:buChar char="•"/>
            </a:pPr>
            <a:endParaRPr lang="en-US" sz="2400">
              <a:latin typeface="Aptos" panose="020B0004020202020204" pitchFamily="34" charset="0"/>
            </a:endParaRPr>
          </a:p>
          <a:p>
            <a:pPr marL="285750" indent="-285750">
              <a:buFont typeface="Arial" panose="020B0604020202020204" pitchFamily="34" charset="0"/>
              <a:buChar char="•"/>
            </a:pPr>
            <a:endParaRPr lang="en-US">
              <a:latin typeface="Aptos" panose="020B0004020202020204" pitchFamily="34" charset="0"/>
            </a:endParaRPr>
          </a:p>
        </p:txBody>
      </p:sp>
      <p:pic>
        <p:nvPicPr>
          <p:cNvPr id="12" name="Picture 4" descr="ConnectKC26 Airport Direct">
            <a:extLst>
              <a:ext uri="{FF2B5EF4-FFF2-40B4-BE49-F238E27FC236}">
                <a16:creationId xmlns:a16="http://schemas.microsoft.com/office/drawing/2014/main" id="{1D3CCCA2-B9E1-C95D-0F95-89C142ADD824}"/>
              </a:ext>
            </a:extLst>
          </p:cNvPr>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8729815" y="1890202"/>
            <a:ext cx="3006201" cy="583234"/>
          </a:xfrm>
          <a:prstGeom prst="rect">
            <a:avLst/>
          </a:prstGeom>
          <a:noFill/>
          <a:extLst>
            <a:ext uri="{909E8E84-426E-40DD-AFC4-6F175D3DCCD1}">
              <a14:hiddenFill xmlns:a14="http://schemas.microsoft.com/office/drawing/2010/main">
                <a:solidFill>
                  <a:srgbClr val="FFFFFF"/>
                </a:solidFill>
              </a14:hiddenFill>
            </a:ext>
          </a:extLst>
        </p:spPr>
      </p:pic>
      <p:sp>
        <p:nvSpPr>
          <p:cNvPr id="14" name="TextBox 13">
            <a:extLst>
              <a:ext uri="{FF2B5EF4-FFF2-40B4-BE49-F238E27FC236}">
                <a16:creationId xmlns:a16="http://schemas.microsoft.com/office/drawing/2014/main" id="{5C600473-41E7-4E42-68BA-8536C5EDB3B8}"/>
              </a:ext>
            </a:extLst>
          </p:cNvPr>
          <p:cNvSpPr txBox="1"/>
          <p:nvPr/>
        </p:nvSpPr>
        <p:spPr>
          <a:xfrm>
            <a:off x="8663939" y="2552915"/>
            <a:ext cx="3592286" cy="1107996"/>
          </a:xfrm>
          <a:prstGeom prst="rect">
            <a:avLst/>
          </a:prstGeom>
          <a:noFill/>
        </p:spPr>
        <p:txBody>
          <a:bodyPr wrap="square" rtlCol="0">
            <a:spAutoFit/>
          </a:bodyPr>
          <a:lstStyle/>
          <a:p>
            <a:pPr marL="285750" indent="-285750">
              <a:buFont typeface="Arial" panose="020B0604020202020204" pitchFamily="34" charset="0"/>
              <a:buChar char="•"/>
            </a:pPr>
            <a:r>
              <a:rPr lang="en-US" sz="2400">
                <a:latin typeface="Aptos" panose="020B0004020202020204" pitchFamily="34" charset="0"/>
              </a:rPr>
              <a:t>Free*</a:t>
            </a:r>
          </a:p>
          <a:p>
            <a:endParaRPr lang="en-US" sz="2400">
              <a:latin typeface="Aptos" panose="020B0004020202020204" pitchFamily="34" charset="0"/>
            </a:endParaRPr>
          </a:p>
          <a:p>
            <a:pPr marL="285750" indent="-285750">
              <a:buFont typeface="Arial" panose="020B0604020202020204" pitchFamily="34" charset="0"/>
              <a:buChar char="•"/>
            </a:pPr>
            <a:endParaRPr lang="en-US">
              <a:latin typeface="Aptos" panose="020B0004020202020204" pitchFamily="34" charset="0"/>
            </a:endParaRPr>
          </a:p>
        </p:txBody>
      </p:sp>
      <p:sp>
        <p:nvSpPr>
          <p:cNvPr id="15" name="TextBox 14">
            <a:extLst>
              <a:ext uri="{FF2B5EF4-FFF2-40B4-BE49-F238E27FC236}">
                <a16:creationId xmlns:a16="http://schemas.microsoft.com/office/drawing/2014/main" id="{33631048-DF96-8060-3F14-867D17D087D4}"/>
              </a:ext>
            </a:extLst>
          </p:cNvPr>
          <p:cNvSpPr txBox="1"/>
          <p:nvPr/>
        </p:nvSpPr>
        <p:spPr>
          <a:xfrm>
            <a:off x="7243092" y="6216900"/>
            <a:ext cx="4618213" cy="369332"/>
          </a:xfrm>
          <a:prstGeom prst="rect">
            <a:avLst/>
          </a:prstGeom>
          <a:noFill/>
        </p:spPr>
        <p:txBody>
          <a:bodyPr wrap="square" rtlCol="0">
            <a:spAutoFit/>
          </a:bodyPr>
          <a:lstStyle/>
          <a:p>
            <a:r>
              <a:rPr lang="en-US"/>
              <a:t>*JoCo will use same pricing structure</a:t>
            </a:r>
          </a:p>
        </p:txBody>
      </p:sp>
    </p:spTree>
    <p:extLst>
      <p:ext uri="{BB962C8B-B14F-4D97-AF65-F5344CB8AC3E}">
        <p14:creationId xmlns:p14="http://schemas.microsoft.com/office/powerpoint/2010/main" val="390335895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Google Shape;57;p17" descr="A black and grey spiral with dots&#10;&#10;AI-generated content may be incorrect.">
            <a:extLst>
              <a:ext uri="{FF2B5EF4-FFF2-40B4-BE49-F238E27FC236}">
                <a16:creationId xmlns:a16="http://schemas.microsoft.com/office/drawing/2014/main" id="{4578EAE0-E2D8-8BD8-988B-F3D750F9CCC2}"/>
              </a:ext>
            </a:extLst>
          </p:cNvPr>
          <p:cNvPicPr preferRelativeResize="0"/>
          <p:nvPr/>
        </p:nvPicPr>
        <p:blipFill rotWithShape="1">
          <a:blip r:embed="rId2">
            <a:alphaModFix/>
          </a:blip>
          <a:srcRect l="21706" b="43216"/>
          <a:stretch/>
        </p:blipFill>
        <p:spPr>
          <a:xfrm flipH="1">
            <a:off x="3905280" y="761120"/>
            <a:ext cx="8286719" cy="6096880"/>
          </a:xfrm>
          <a:prstGeom prst="rect">
            <a:avLst/>
          </a:prstGeom>
          <a:noFill/>
          <a:ln>
            <a:noFill/>
          </a:ln>
        </p:spPr>
      </p:pic>
      <p:sp>
        <p:nvSpPr>
          <p:cNvPr id="7" name="Footer Placeholder 2">
            <a:extLst>
              <a:ext uri="{FF2B5EF4-FFF2-40B4-BE49-F238E27FC236}">
                <a16:creationId xmlns:a16="http://schemas.microsoft.com/office/drawing/2014/main" id="{9EFA69AC-6DD8-946F-49CB-3D0343941186}"/>
              </a:ext>
            </a:extLst>
          </p:cNvPr>
          <p:cNvSpPr txBox="1">
            <a:spLocks/>
          </p:cNvSpPr>
          <p:nvPr/>
        </p:nvSpPr>
        <p:spPr>
          <a:xfrm>
            <a:off x="77750" y="6575793"/>
            <a:ext cx="8818056" cy="284400"/>
          </a:xfrm>
          <a:prstGeom prst="rect">
            <a:avLst/>
          </a:prstGeom>
        </p:spPr>
        <p:txBody>
          <a:bodyPr vert="horz" lIns="0" tIns="0" rIns="0" bIns="0" rtlCol="0" anchor="ctr"/>
          <a:lstStyle>
            <a:defPPr>
              <a:defRPr lang="en-US"/>
            </a:defPPr>
            <a:lvl1pPr marL="0" algn="r" defTabSz="914400" rtl="0" eaLnBrk="1" latinLnBrk="0" hangingPunct="1">
              <a:defRPr sz="10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en-US"/>
              <a:t>© 2026 KC2026. All Rights Reserved. FIFA World Cup 26™, FIFA World Cup™, World Cup™ and associated trademarks and logos are the property of FIFA.​</a:t>
            </a:r>
            <a:endParaRPr lang="en-GB"/>
          </a:p>
        </p:txBody>
      </p:sp>
      <p:sp>
        <p:nvSpPr>
          <p:cNvPr id="9" name="Slide Number Placeholder 3">
            <a:extLst>
              <a:ext uri="{FF2B5EF4-FFF2-40B4-BE49-F238E27FC236}">
                <a16:creationId xmlns:a16="http://schemas.microsoft.com/office/drawing/2014/main" id="{75C804E0-E9E2-E222-DCE7-38DE88A753AA}"/>
              </a:ext>
            </a:extLst>
          </p:cNvPr>
          <p:cNvSpPr txBox="1">
            <a:spLocks/>
          </p:cNvSpPr>
          <p:nvPr/>
        </p:nvSpPr>
        <p:spPr>
          <a:xfrm>
            <a:off x="11424000" y="6573600"/>
            <a:ext cx="597644" cy="236971"/>
          </a:xfrm>
          <a:prstGeom prst="rect">
            <a:avLst/>
          </a:prstGeom>
        </p:spPr>
        <p:txBody>
          <a:bodyPr lIns="91440" tIns="45720" rIns="91440" bIns="4572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C6135FBB-AD44-43A7-B2CC-9402BC681962}" type="slidenum">
              <a:rPr lang="en-GB" sz="900" dirty="0"/>
              <a:t>21</a:t>
            </a:fld>
            <a:endParaRPr lang="en-GB" sz="900"/>
          </a:p>
        </p:txBody>
      </p:sp>
      <p:sp>
        <p:nvSpPr>
          <p:cNvPr id="11" name="Title 10">
            <a:extLst>
              <a:ext uri="{FF2B5EF4-FFF2-40B4-BE49-F238E27FC236}">
                <a16:creationId xmlns:a16="http://schemas.microsoft.com/office/drawing/2014/main" id="{062E8508-2B95-DFD3-1E88-24BF57F9DD28}"/>
              </a:ext>
            </a:extLst>
          </p:cNvPr>
          <p:cNvSpPr txBox="1">
            <a:spLocks/>
          </p:cNvSpPr>
          <p:nvPr/>
        </p:nvSpPr>
        <p:spPr>
          <a:xfrm>
            <a:off x="155723" y="104400"/>
            <a:ext cx="9422432" cy="656720"/>
          </a:xfrm>
          <a:prstGeom prst="rect">
            <a:avLst/>
          </a:prstGeom>
        </p:spPr>
        <p:txBody>
          <a:bodyPr lIns="91440" tIns="45720" rIns="91440" bIns="45720" anchor="t"/>
          <a:lstStyle>
            <a:lvl1pPr algn="l" defTabSz="914400" rtl="0" eaLnBrk="1" latinLnBrk="0" hangingPunct="1">
              <a:lnSpc>
                <a:spcPct val="80000"/>
              </a:lnSpc>
              <a:spcBef>
                <a:spcPct val="0"/>
              </a:spcBef>
              <a:buNone/>
              <a:defRPr sz="3600" b="1" i="0" kern="1200" cap="all" baseline="0">
                <a:solidFill>
                  <a:schemeClr val="accent1"/>
                </a:solidFill>
                <a:latin typeface="Aptos Black" panose="020B0004020202020204" pitchFamily="34" charset="0"/>
                <a:ea typeface="+mj-ea"/>
                <a:cs typeface="+mj-cs"/>
              </a:defRPr>
            </a:lvl1pPr>
          </a:lstStyle>
          <a:p>
            <a:r>
              <a:rPr lang="en-US">
                <a:latin typeface="Aptos Black"/>
              </a:rPr>
              <a:t>Getting around KC </a:t>
            </a:r>
            <a:endParaRPr lang="en-US">
              <a:solidFill>
                <a:srgbClr val="FF0000"/>
              </a:solidFill>
              <a:highlight>
                <a:srgbClr val="FFFF00"/>
              </a:highlight>
              <a:latin typeface="Aptos Black"/>
            </a:endParaRPr>
          </a:p>
        </p:txBody>
      </p:sp>
      <p:sp>
        <p:nvSpPr>
          <p:cNvPr id="13" name="TextBox 12">
            <a:extLst>
              <a:ext uri="{FF2B5EF4-FFF2-40B4-BE49-F238E27FC236}">
                <a16:creationId xmlns:a16="http://schemas.microsoft.com/office/drawing/2014/main" id="{3BADB17F-094A-5227-47C5-F81F561A43CB}"/>
              </a:ext>
            </a:extLst>
          </p:cNvPr>
          <p:cNvSpPr txBox="1"/>
          <p:nvPr/>
        </p:nvSpPr>
        <p:spPr>
          <a:xfrm>
            <a:off x="366223" y="562684"/>
            <a:ext cx="4354341" cy="461665"/>
          </a:xfrm>
          <a:prstGeom prst="rect">
            <a:avLst/>
          </a:prstGeom>
          <a:noFill/>
        </p:spPr>
        <p:txBody>
          <a:bodyPr wrap="square" lIns="91440" tIns="45720" rIns="91440" bIns="45720" rtlCol="0" anchor="t">
            <a:spAutoFit/>
          </a:bodyPr>
          <a:lstStyle/>
          <a:p>
            <a:r>
              <a:rPr lang="en-US" sz="2400" b="1">
                <a:solidFill>
                  <a:schemeClr val="accent2"/>
                </a:solidFill>
                <a:latin typeface="Aptos"/>
              </a:rPr>
              <a:t>KC2026.com/Transportation</a:t>
            </a:r>
          </a:p>
        </p:txBody>
      </p:sp>
      <p:pic>
        <p:nvPicPr>
          <p:cNvPr id="15" name="Picture 14" descr="A screenshot of a computer&#10;&#10;AI-generated content may be incorrect.">
            <a:extLst>
              <a:ext uri="{FF2B5EF4-FFF2-40B4-BE49-F238E27FC236}">
                <a16:creationId xmlns:a16="http://schemas.microsoft.com/office/drawing/2014/main" id="{03825935-4E23-CF9A-B475-930AAFE012DC}"/>
              </a:ext>
            </a:extLst>
          </p:cNvPr>
          <p:cNvPicPr>
            <a:picLocks noChangeAspect="1"/>
          </p:cNvPicPr>
          <p:nvPr/>
        </p:nvPicPr>
        <p:blipFill>
          <a:blip r:embed="rId3"/>
          <a:stretch>
            <a:fillRect/>
          </a:stretch>
        </p:blipFill>
        <p:spPr>
          <a:xfrm>
            <a:off x="366223" y="1014352"/>
            <a:ext cx="4812746" cy="3885605"/>
          </a:xfrm>
          <a:prstGeom prst="rect">
            <a:avLst/>
          </a:prstGeom>
          <a:ln>
            <a:noFill/>
          </a:ln>
          <a:effectLst>
            <a:outerShdw blurRad="292100" dist="139700" dir="2700000" algn="tl" rotWithShape="0">
              <a:srgbClr val="333333">
                <a:alpha val="65000"/>
              </a:srgbClr>
            </a:outerShdw>
          </a:effectLst>
        </p:spPr>
      </p:pic>
      <p:sp>
        <p:nvSpPr>
          <p:cNvPr id="17" name="Content Placeholder 3">
            <a:extLst>
              <a:ext uri="{FF2B5EF4-FFF2-40B4-BE49-F238E27FC236}">
                <a16:creationId xmlns:a16="http://schemas.microsoft.com/office/drawing/2014/main" id="{C1C4D2D6-0832-C8DE-B038-4D4621086736}"/>
              </a:ext>
            </a:extLst>
          </p:cNvPr>
          <p:cNvSpPr txBox="1">
            <a:spLocks/>
          </p:cNvSpPr>
          <p:nvPr/>
        </p:nvSpPr>
        <p:spPr>
          <a:xfrm>
            <a:off x="7395002" y="1346581"/>
            <a:ext cx="4029901" cy="4640008"/>
          </a:xfrm>
          <a:prstGeom prst="rect">
            <a:avLst/>
          </a:prstGeom>
        </p:spPr>
        <p:txBody>
          <a:bodyPr vert="horz" lIns="0" tIns="0" rIns="0" bIns="0" rtlCol="0" anchor="t">
            <a:noAutofit/>
          </a:bodyPr>
          <a:lstStyle>
            <a:lvl1pPr marL="228600" indent="-228600" algn="l" defTabSz="914400" rtl="0" eaLnBrk="1" latinLnBrk="0" hangingPunct="1">
              <a:lnSpc>
                <a:spcPct val="110000"/>
              </a:lnSpc>
              <a:spcBef>
                <a:spcPts val="600"/>
              </a:spcBef>
              <a:spcAft>
                <a:spcPts val="600"/>
              </a:spcAft>
              <a:buClr>
                <a:schemeClr val="accent2"/>
              </a:buClr>
              <a:buFont typeface="Arial" panose="020B0604020202020204" pitchFamily="34" charset="0"/>
              <a:buChar char="•"/>
              <a:tabLst/>
              <a:defRPr sz="1600" b="0" i="0" kern="1200">
                <a:solidFill>
                  <a:schemeClr val="tx1"/>
                </a:solidFill>
                <a:latin typeface="Aptos" panose="020B0004020202020204" pitchFamily="34" charset="0"/>
                <a:ea typeface="+mn-ea"/>
                <a:cs typeface="+mn-cs"/>
              </a:defRPr>
            </a:lvl1pPr>
            <a:lvl2pPr marL="457200" indent="-228600" algn="l" defTabSz="914400" rtl="0" eaLnBrk="1" latinLnBrk="0" hangingPunct="1">
              <a:lnSpc>
                <a:spcPct val="110000"/>
              </a:lnSpc>
              <a:spcBef>
                <a:spcPts val="600"/>
              </a:spcBef>
              <a:spcAft>
                <a:spcPts val="600"/>
              </a:spcAft>
              <a:buClr>
                <a:schemeClr val="accent2"/>
              </a:buClr>
              <a:buSzPct val="100000"/>
              <a:buFont typeface="Arial" panose="020B0604020202020204" pitchFamily="34" charset="0"/>
              <a:buChar char="•"/>
              <a:defRPr sz="1600" b="0" i="0" kern="1200">
                <a:solidFill>
                  <a:schemeClr val="tx1"/>
                </a:solidFill>
                <a:latin typeface="Aptos" panose="020B0004020202020204" pitchFamily="34" charset="0"/>
                <a:ea typeface="+mn-ea"/>
                <a:cs typeface="+mn-cs"/>
              </a:defRPr>
            </a:lvl2pPr>
            <a:lvl3pPr marL="685800" indent="-228600" algn="l" defTabSz="914400" rtl="0" eaLnBrk="1" latinLnBrk="0" hangingPunct="1">
              <a:lnSpc>
                <a:spcPct val="110000"/>
              </a:lnSpc>
              <a:spcBef>
                <a:spcPts val="600"/>
              </a:spcBef>
              <a:spcAft>
                <a:spcPts val="600"/>
              </a:spcAft>
              <a:buClr>
                <a:schemeClr val="accent2"/>
              </a:buClr>
              <a:buFont typeface="Arial" panose="020B0604020202020204" pitchFamily="34" charset="0"/>
              <a:buChar char="•"/>
              <a:defRPr sz="1600" b="0" i="0" kern="1200">
                <a:solidFill>
                  <a:schemeClr val="tx1"/>
                </a:solidFill>
                <a:latin typeface="Aptos" panose="020B0004020202020204" pitchFamily="34" charset="0"/>
                <a:ea typeface="+mn-ea"/>
                <a:cs typeface="+mn-cs"/>
              </a:defRPr>
            </a:lvl3pPr>
            <a:lvl4pPr marL="914400" indent="-228600" algn="l" defTabSz="914400" rtl="0" eaLnBrk="1" latinLnBrk="0" hangingPunct="1">
              <a:lnSpc>
                <a:spcPct val="110000"/>
              </a:lnSpc>
              <a:spcBef>
                <a:spcPts val="600"/>
              </a:spcBef>
              <a:spcAft>
                <a:spcPts val="600"/>
              </a:spcAft>
              <a:buClr>
                <a:schemeClr val="accent2"/>
              </a:buClr>
              <a:buFont typeface="Arial" panose="020B0604020202020204" pitchFamily="34" charset="0"/>
              <a:buChar char="•"/>
              <a:defRPr sz="1600" b="0" i="0" kern="1200">
                <a:solidFill>
                  <a:schemeClr val="tx1"/>
                </a:solidFill>
                <a:latin typeface="Aptos" panose="020B0004020202020204" pitchFamily="34" charset="0"/>
                <a:ea typeface="+mn-ea"/>
                <a:cs typeface="+mn-cs"/>
              </a:defRPr>
            </a:lvl4pPr>
            <a:lvl5pPr marL="1143000" indent="-228600" algn="l" defTabSz="914400" rtl="0" eaLnBrk="1" latinLnBrk="0" hangingPunct="1">
              <a:lnSpc>
                <a:spcPct val="110000"/>
              </a:lnSpc>
              <a:spcBef>
                <a:spcPts val="600"/>
              </a:spcBef>
              <a:spcAft>
                <a:spcPts val="600"/>
              </a:spcAft>
              <a:buClr>
                <a:schemeClr val="accent2"/>
              </a:buClr>
              <a:buFont typeface="Arial" panose="020B0604020202020204" pitchFamily="34" charset="0"/>
              <a:buChar char="•"/>
              <a:defRPr sz="1600" b="0" i="0" kern="1200">
                <a:solidFill>
                  <a:schemeClr val="tx1"/>
                </a:solidFill>
                <a:latin typeface="Aptos" panose="020B0004020202020204" pitchFamily="34" charset="0"/>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r>
              <a:rPr lang="en-US" sz="2400" b="1">
                <a:solidFill>
                  <a:srgbClr val="FF0000"/>
                </a:solidFill>
                <a:latin typeface="Aptos"/>
              </a:rPr>
              <a:t>Coming soon!</a:t>
            </a:r>
          </a:p>
          <a:p>
            <a:pPr>
              <a:buFont typeface="Wingdings" panose="05000000000000000000" pitchFamily="2" charset="2"/>
              <a:buChar char="ü"/>
            </a:pPr>
            <a:r>
              <a:rPr lang="en-US" sz="2400">
                <a:latin typeface="Aptos"/>
              </a:rPr>
              <a:t> ConnectKC26 passes</a:t>
            </a:r>
            <a:endParaRPr lang="en-US" sz="2400"/>
          </a:p>
          <a:p>
            <a:pPr>
              <a:buFont typeface="Wingdings" panose="05000000000000000000" pitchFamily="2" charset="2"/>
              <a:buChar char="ü"/>
            </a:pPr>
            <a:r>
              <a:rPr lang="en-US" sz="2400">
                <a:latin typeface="Aptos"/>
              </a:rPr>
              <a:t>Plan travel with Transit</a:t>
            </a:r>
          </a:p>
          <a:p>
            <a:pPr>
              <a:buFont typeface="Wingdings" panose="05000000000000000000" pitchFamily="2" charset="2"/>
              <a:buChar char="ü"/>
            </a:pPr>
            <a:r>
              <a:rPr lang="en-US" sz="2400">
                <a:latin typeface="Aptos"/>
              </a:rPr>
              <a:t>Getting </a:t>
            </a:r>
            <a:r>
              <a:rPr lang="en-US" sz="2400" u="sng">
                <a:latin typeface="Aptos"/>
              </a:rPr>
              <a:t>To</a:t>
            </a:r>
            <a:r>
              <a:rPr lang="en-US" sz="2400">
                <a:latin typeface="Aptos"/>
              </a:rPr>
              <a:t> Kansas City</a:t>
            </a:r>
            <a:endParaRPr lang="en-US" sz="2400"/>
          </a:p>
          <a:p>
            <a:pPr>
              <a:buFont typeface="Wingdings" panose="05000000000000000000" pitchFamily="2" charset="2"/>
              <a:buChar char="ü"/>
            </a:pPr>
            <a:r>
              <a:rPr lang="en-US" sz="2400">
                <a:latin typeface="Aptos"/>
              </a:rPr>
              <a:t>Getting </a:t>
            </a:r>
            <a:r>
              <a:rPr lang="en-US" sz="2400" u="sng">
                <a:latin typeface="Aptos"/>
              </a:rPr>
              <a:t>Around</a:t>
            </a:r>
            <a:r>
              <a:rPr lang="en-US" sz="2400">
                <a:latin typeface="Aptos"/>
              </a:rPr>
              <a:t> Kansas City</a:t>
            </a:r>
            <a:endParaRPr lang="en-US" sz="2400"/>
          </a:p>
          <a:p>
            <a:pPr>
              <a:buFont typeface="Wingdings" panose="05000000000000000000" pitchFamily="2" charset="2"/>
              <a:buChar char="ü"/>
            </a:pPr>
            <a:endParaRPr lang="en-US" sz="2400"/>
          </a:p>
          <a:p>
            <a:pPr marL="0" indent="0">
              <a:buNone/>
            </a:pPr>
            <a:endParaRPr lang="en-US" sz="2400"/>
          </a:p>
          <a:p>
            <a:pPr marL="0" indent="0">
              <a:buNone/>
            </a:pPr>
            <a:endParaRPr lang="en-US" sz="2400"/>
          </a:p>
        </p:txBody>
      </p:sp>
      <p:pic>
        <p:nvPicPr>
          <p:cNvPr id="19" name="Picture 18" descr="A screenshot of a blue screen&#10;&#10;AI-generated content may be incorrect.">
            <a:extLst>
              <a:ext uri="{FF2B5EF4-FFF2-40B4-BE49-F238E27FC236}">
                <a16:creationId xmlns:a16="http://schemas.microsoft.com/office/drawing/2014/main" id="{AA9A4337-959B-13BE-F617-54B062F5D631}"/>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3246" t="3263" r="2230"/>
          <a:stretch>
            <a:fillRect/>
          </a:stretch>
        </p:blipFill>
        <p:spPr bwMode="auto">
          <a:xfrm>
            <a:off x="3694725" y="2875094"/>
            <a:ext cx="2968488" cy="3420222"/>
          </a:xfrm>
          <a:prstGeom prst="roundRect">
            <a:avLst/>
          </a:prstGeom>
          <a:noFill/>
          <a:extLst>
            <a:ext uri="{909E8E84-426E-40DD-AFC4-6F175D3DCCD1}">
              <a14:hiddenFill xmlns:a14="http://schemas.microsoft.com/office/drawing/2010/main">
                <a:solidFill>
                  <a:srgbClr val="FFFFFF"/>
                </a:solidFill>
              </a14:hiddenFill>
            </a:ext>
          </a:extLst>
        </p:spPr>
      </p:pic>
      <p:pic>
        <p:nvPicPr>
          <p:cNvPr id="21" name="Picture 20" descr="A red and blue logo&#10;&#10;AI-generated content may be incorrect.">
            <a:extLst>
              <a:ext uri="{FF2B5EF4-FFF2-40B4-BE49-F238E27FC236}">
                <a16:creationId xmlns:a16="http://schemas.microsoft.com/office/drawing/2014/main" id="{0189A7D2-6DD3-A11B-51E0-C582464220B2}"/>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152954" y="5034972"/>
            <a:ext cx="2685915" cy="1215477"/>
          </a:xfrm>
          <a:prstGeom prst="rect">
            <a:avLst/>
          </a:prstGeom>
        </p:spPr>
      </p:pic>
    </p:spTree>
    <p:extLst>
      <p:ext uri="{BB962C8B-B14F-4D97-AF65-F5344CB8AC3E}">
        <p14:creationId xmlns:p14="http://schemas.microsoft.com/office/powerpoint/2010/main" val="405108985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3F7E6C0-5FE4-C0D5-B9E3-EFD9E55E6B69}"/>
            </a:ext>
          </a:extLst>
        </p:cNvPr>
        <p:cNvGrpSpPr/>
        <p:nvPr/>
      </p:nvGrpSpPr>
      <p:grpSpPr>
        <a:xfrm>
          <a:off x="0" y="0"/>
          <a:ext cx="0" cy="0"/>
          <a:chOff x="0" y="0"/>
          <a:chExt cx="0" cy="0"/>
        </a:xfrm>
      </p:grpSpPr>
      <p:pic>
        <p:nvPicPr>
          <p:cNvPr id="18" name="Google Shape;57;p17">
            <a:extLst>
              <a:ext uri="{FF2B5EF4-FFF2-40B4-BE49-F238E27FC236}">
                <a16:creationId xmlns:a16="http://schemas.microsoft.com/office/drawing/2014/main" id="{AEFE7CA9-F971-BD5E-BDCC-B8C008135AB5}"/>
              </a:ext>
            </a:extLst>
          </p:cNvPr>
          <p:cNvPicPr preferRelativeResize="0"/>
          <p:nvPr/>
        </p:nvPicPr>
        <p:blipFill rotWithShape="1">
          <a:blip r:embed="rId3">
            <a:alphaModFix/>
          </a:blip>
          <a:srcRect l="21706" b="43216"/>
          <a:stretch/>
        </p:blipFill>
        <p:spPr>
          <a:xfrm flipH="1">
            <a:off x="6123482" y="2390253"/>
            <a:ext cx="6068518" cy="4464858"/>
          </a:xfrm>
          <a:prstGeom prst="rect">
            <a:avLst/>
          </a:prstGeom>
          <a:noFill/>
          <a:ln>
            <a:noFill/>
          </a:ln>
        </p:spPr>
      </p:pic>
      <p:sp>
        <p:nvSpPr>
          <p:cNvPr id="17" name="Title 16">
            <a:extLst>
              <a:ext uri="{FF2B5EF4-FFF2-40B4-BE49-F238E27FC236}">
                <a16:creationId xmlns:a16="http://schemas.microsoft.com/office/drawing/2014/main" id="{F796194B-83D7-CB53-65F1-A00779CEB71C}"/>
              </a:ext>
            </a:extLst>
          </p:cNvPr>
          <p:cNvSpPr>
            <a:spLocks noGrp="1"/>
          </p:cNvSpPr>
          <p:nvPr>
            <p:ph type="title"/>
          </p:nvPr>
        </p:nvSpPr>
        <p:spPr>
          <a:xfrm>
            <a:off x="381000" y="441562"/>
            <a:ext cx="9448800" cy="680384"/>
          </a:xfrm>
        </p:spPr>
        <p:txBody>
          <a:bodyPr/>
          <a:lstStyle/>
          <a:p>
            <a:r>
              <a:rPr lang="en-US"/>
              <a:t>Community hub</a:t>
            </a:r>
          </a:p>
        </p:txBody>
      </p:sp>
      <p:sp>
        <p:nvSpPr>
          <p:cNvPr id="2" name="Footer Placeholder 1">
            <a:extLst>
              <a:ext uri="{FF2B5EF4-FFF2-40B4-BE49-F238E27FC236}">
                <a16:creationId xmlns:a16="http://schemas.microsoft.com/office/drawing/2014/main" id="{71B7B764-9667-2B2C-8939-0A330DE485C0}"/>
              </a:ext>
            </a:extLst>
          </p:cNvPr>
          <p:cNvSpPr>
            <a:spLocks noGrp="1"/>
          </p:cNvSpPr>
          <p:nvPr>
            <p:ph type="ftr" sz="quarter" idx="10"/>
          </p:nvPr>
        </p:nvSpPr>
        <p:spPr/>
        <p:txBody>
          <a:bodyPr/>
          <a:lstStyle/>
          <a:p>
            <a:pPr algn="l"/>
            <a:r>
              <a:rPr lang="en-GB"/>
              <a:t>© 2026 KC2026. All Rights Reserved. FIFA World Cup 26™, FIFA World Cup™, World Cup™ and associated trademarks and logos are the property of FIFA.​</a:t>
            </a:r>
          </a:p>
        </p:txBody>
      </p:sp>
      <p:sp>
        <p:nvSpPr>
          <p:cNvPr id="3" name="Slide Number Placeholder 2">
            <a:extLst>
              <a:ext uri="{FF2B5EF4-FFF2-40B4-BE49-F238E27FC236}">
                <a16:creationId xmlns:a16="http://schemas.microsoft.com/office/drawing/2014/main" id="{B8C24B19-247E-DF8B-2127-5241F61EEFCB}"/>
              </a:ext>
            </a:extLst>
          </p:cNvPr>
          <p:cNvSpPr>
            <a:spLocks noGrp="1"/>
          </p:cNvSpPr>
          <p:nvPr>
            <p:ph type="sldNum" sz="quarter" idx="11"/>
          </p:nvPr>
        </p:nvSpPr>
        <p:spPr/>
        <p:txBody>
          <a:bodyPr/>
          <a:lstStyle/>
          <a:p>
            <a:fld id="{BCC574E5-598D-4C19-A93D-1F2ADF65AC13}" type="slidenum">
              <a:rPr lang="en-GB" smtClean="0"/>
              <a:pPr/>
              <a:t>22</a:t>
            </a:fld>
            <a:endParaRPr lang="en-GB"/>
          </a:p>
        </p:txBody>
      </p:sp>
      <p:sp>
        <p:nvSpPr>
          <p:cNvPr id="4" name="Google Shape;393;g350c92a90c9_0_19">
            <a:extLst>
              <a:ext uri="{FF2B5EF4-FFF2-40B4-BE49-F238E27FC236}">
                <a16:creationId xmlns:a16="http://schemas.microsoft.com/office/drawing/2014/main" id="{5CAF84C6-8AE2-E9EE-FE27-DE277E69514D}"/>
              </a:ext>
            </a:extLst>
          </p:cNvPr>
          <p:cNvSpPr txBox="1"/>
          <p:nvPr/>
        </p:nvSpPr>
        <p:spPr>
          <a:xfrm>
            <a:off x="343874" y="1276817"/>
            <a:ext cx="4525967" cy="3630647"/>
          </a:xfrm>
          <a:prstGeom prst="rect">
            <a:avLst/>
          </a:prstGeom>
          <a:noFill/>
          <a:ln>
            <a:noFill/>
          </a:ln>
        </p:spPr>
        <p:txBody>
          <a:bodyPr spcFirstLastPara="1" wrap="square" lIns="91425" tIns="45700" rIns="91425" bIns="45700" anchor="t" anchorCtr="0">
            <a:noAutofit/>
          </a:bodyPr>
          <a:lstStyle/>
          <a:p>
            <a:pPr marL="285750" indent="-285750">
              <a:lnSpc>
                <a:spcPct val="150000"/>
              </a:lnSpc>
              <a:buClr>
                <a:schemeClr val="dk1"/>
              </a:buClr>
              <a:buSzPts val="1600"/>
              <a:buFont typeface="Arial" panose="020B0604020202020204" pitchFamily="34" charset="0"/>
              <a:buChar char="•"/>
            </a:pPr>
            <a:r>
              <a:rPr lang="en-US">
                <a:solidFill>
                  <a:schemeClr val="dk1"/>
                </a:solidFill>
                <a:latin typeface="Aptos"/>
              </a:rPr>
              <a:t>Go-to source for people who live or work near Kansas City Stadium or FIFA Fan Festival, including:</a:t>
            </a:r>
          </a:p>
          <a:p>
            <a:pPr marL="742950" lvl="1" indent="-285750">
              <a:lnSpc>
                <a:spcPct val="150000"/>
              </a:lnSpc>
              <a:buClr>
                <a:schemeClr val="dk1"/>
              </a:buClr>
              <a:buSzPts val="1600"/>
              <a:buFont typeface="Arial" panose="020B0604020202020204" pitchFamily="34" charset="0"/>
              <a:buChar char="•"/>
            </a:pPr>
            <a:r>
              <a:rPr lang="en-US" b="1">
                <a:solidFill>
                  <a:schemeClr val="dk1"/>
                </a:solidFill>
                <a:latin typeface="Aptos"/>
              </a:rPr>
              <a:t>Site specific input surveys  </a:t>
            </a:r>
          </a:p>
          <a:p>
            <a:pPr marL="742950" lvl="1" indent="-285750">
              <a:lnSpc>
                <a:spcPct val="150000"/>
              </a:lnSpc>
              <a:buClr>
                <a:schemeClr val="dk1"/>
              </a:buClr>
              <a:buSzPts val="1600"/>
              <a:buFont typeface="Arial" panose="020B0604020202020204" pitchFamily="34" charset="0"/>
              <a:buChar char="•"/>
            </a:pPr>
            <a:r>
              <a:rPr lang="en-US" b="1">
                <a:solidFill>
                  <a:schemeClr val="dk1"/>
                </a:solidFill>
                <a:latin typeface="Aptos"/>
              </a:rPr>
              <a:t>What to expect </a:t>
            </a:r>
          </a:p>
          <a:p>
            <a:pPr marL="742950" lvl="1" indent="-285750">
              <a:lnSpc>
                <a:spcPct val="150000"/>
              </a:lnSpc>
              <a:buClr>
                <a:schemeClr val="dk1"/>
              </a:buClr>
              <a:buSzPts val="1600"/>
              <a:buFont typeface="Arial" panose="020B0604020202020204" pitchFamily="34" charset="0"/>
              <a:buChar char="•"/>
            </a:pPr>
            <a:r>
              <a:rPr lang="en-US" b="1">
                <a:solidFill>
                  <a:schemeClr val="dk1"/>
                </a:solidFill>
                <a:latin typeface="Aptos"/>
              </a:rPr>
              <a:t>Local updates </a:t>
            </a:r>
            <a:r>
              <a:rPr lang="en-US">
                <a:solidFill>
                  <a:schemeClr val="dk1"/>
                </a:solidFill>
                <a:latin typeface="Aptos"/>
              </a:rPr>
              <a:t>as they are available</a:t>
            </a:r>
          </a:p>
        </p:txBody>
      </p:sp>
      <p:pic>
        <p:nvPicPr>
          <p:cNvPr id="13" name="Picture 12" descr="A red white and blue background with white text&#10;&#10;AI-generated content may be incorrect.">
            <a:extLst>
              <a:ext uri="{FF2B5EF4-FFF2-40B4-BE49-F238E27FC236}">
                <a16:creationId xmlns:a16="http://schemas.microsoft.com/office/drawing/2014/main" id="{04293CB7-B75C-7833-0643-26465986FC50}"/>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5018096" y="1584594"/>
            <a:ext cx="6065345" cy="3969595"/>
          </a:xfrm>
          <a:prstGeom prst="rect">
            <a:avLst/>
          </a:prstGeom>
          <a:ln>
            <a:noFill/>
          </a:ln>
          <a:effectLst>
            <a:outerShdw blurRad="292100" dist="139700" dir="2700000" algn="tl" rotWithShape="0">
              <a:srgbClr val="333333">
                <a:alpha val="65000"/>
              </a:srgbClr>
            </a:outerShdw>
          </a:effectLst>
        </p:spPr>
      </p:pic>
      <p:pic>
        <p:nvPicPr>
          <p:cNvPr id="15" name="Picture 14">
            <a:extLst>
              <a:ext uri="{FF2B5EF4-FFF2-40B4-BE49-F238E27FC236}">
                <a16:creationId xmlns:a16="http://schemas.microsoft.com/office/drawing/2014/main" id="{8DE0E596-F43E-8B84-56A2-AADA4DA6541E}"/>
              </a:ext>
            </a:extLst>
          </p:cNvPr>
          <p:cNvPicPr>
            <a:picLocks noChangeAspect="1"/>
          </p:cNvPicPr>
          <p:nvPr/>
        </p:nvPicPr>
        <p:blipFill>
          <a:blip r:embed="rId5" cstate="print">
            <a:extLst>
              <a:ext uri="{28A0092B-C50C-407E-A947-70E740481C1C}">
                <a14:useLocalDpi xmlns:a14="http://schemas.microsoft.com/office/drawing/2010/main" val="0"/>
              </a:ext>
            </a:extLst>
          </a:blip>
          <a:srcRect/>
          <a:stretch/>
        </p:blipFill>
        <p:spPr>
          <a:xfrm>
            <a:off x="2776790" y="4231160"/>
            <a:ext cx="1801761" cy="1801761"/>
          </a:xfrm>
          <a:prstGeom prst="rect">
            <a:avLst/>
          </a:prstGeom>
        </p:spPr>
      </p:pic>
      <p:sp>
        <p:nvSpPr>
          <p:cNvPr id="16" name="TextBox 15">
            <a:extLst>
              <a:ext uri="{FF2B5EF4-FFF2-40B4-BE49-F238E27FC236}">
                <a16:creationId xmlns:a16="http://schemas.microsoft.com/office/drawing/2014/main" id="{86A94EF4-F4C6-C4A7-86B8-8F65958E111D}"/>
              </a:ext>
            </a:extLst>
          </p:cNvPr>
          <p:cNvSpPr txBox="1"/>
          <p:nvPr/>
        </p:nvSpPr>
        <p:spPr>
          <a:xfrm>
            <a:off x="381000" y="4839652"/>
            <a:ext cx="2274859" cy="584775"/>
          </a:xfrm>
          <a:prstGeom prst="rect">
            <a:avLst/>
          </a:prstGeom>
          <a:noFill/>
        </p:spPr>
        <p:txBody>
          <a:bodyPr wrap="square" rtlCol="0">
            <a:spAutoFit/>
          </a:bodyPr>
          <a:lstStyle/>
          <a:p>
            <a:pPr algn="ctr"/>
            <a:r>
              <a:rPr lang="en-US" sz="1600" b="1" i="1">
                <a:solidFill>
                  <a:schemeClr val="tx2"/>
                </a:solidFill>
                <a:latin typeface="Aptos" panose="020B0004020202020204" pitchFamily="34" charset="0"/>
              </a:rPr>
              <a:t>Access the Community Hub here! </a:t>
            </a:r>
          </a:p>
        </p:txBody>
      </p:sp>
      <p:sp>
        <p:nvSpPr>
          <p:cNvPr id="19" name="TextBox 18">
            <a:extLst>
              <a:ext uri="{FF2B5EF4-FFF2-40B4-BE49-F238E27FC236}">
                <a16:creationId xmlns:a16="http://schemas.microsoft.com/office/drawing/2014/main" id="{A4585B93-2B99-CAAC-E601-CE5FBE4495E5}"/>
              </a:ext>
            </a:extLst>
          </p:cNvPr>
          <p:cNvSpPr txBox="1"/>
          <p:nvPr/>
        </p:nvSpPr>
        <p:spPr>
          <a:xfrm>
            <a:off x="6208688" y="1276817"/>
            <a:ext cx="5611761" cy="307777"/>
          </a:xfrm>
          <a:prstGeom prst="rect">
            <a:avLst/>
          </a:prstGeom>
          <a:noFill/>
        </p:spPr>
        <p:txBody>
          <a:bodyPr wrap="square" rtlCol="0">
            <a:spAutoFit/>
          </a:bodyPr>
          <a:lstStyle/>
          <a:p>
            <a:pPr algn="ctr"/>
            <a:r>
              <a:rPr lang="en-US" sz="1400" i="1">
                <a:latin typeface="Aptos" panose="020B0004020202020204" pitchFamily="34" charset="0"/>
              </a:rPr>
              <a:t>https://kansascityfwc26.com/kc2026-community-hub/</a:t>
            </a:r>
          </a:p>
        </p:txBody>
      </p:sp>
      <p:sp>
        <p:nvSpPr>
          <p:cNvPr id="6" name="Date Placeholder 1">
            <a:extLst>
              <a:ext uri="{FF2B5EF4-FFF2-40B4-BE49-F238E27FC236}">
                <a16:creationId xmlns:a16="http://schemas.microsoft.com/office/drawing/2014/main" id="{A5A32BC7-EEDC-016C-13DC-F9814E28D0DA}"/>
              </a:ext>
            </a:extLst>
          </p:cNvPr>
          <p:cNvSpPr txBox="1">
            <a:spLocks/>
          </p:cNvSpPr>
          <p:nvPr/>
        </p:nvSpPr>
        <p:spPr>
          <a:xfrm>
            <a:off x="9886950" y="6521400"/>
            <a:ext cx="1432015" cy="28440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900">
                <a:latin typeface="Aptos" panose="02110004020202020204"/>
              </a:rPr>
              <a:t>Presented 3/13/26</a:t>
            </a:r>
          </a:p>
        </p:txBody>
      </p:sp>
    </p:spTree>
    <p:extLst>
      <p:ext uri="{BB962C8B-B14F-4D97-AF65-F5344CB8AC3E}">
        <p14:creationId xmlns:p14="http://schemas.microsoft.com/office/powerpoint/2010/main" val="246346816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DDD5153-B36C-BF54-7106-7AAC134474A0}"/>
            </a:ext>
          </a:extLst>
        </p:cNvPr>
        <p:cNvGrpSpPr/>
        <p:nvPr/>
      </p:nvGrpSpPr>
      <p:grpSpPr>
        <a:xfrm>
          <a:off x="0" y="0"/>
          <a:ext cx="0" cy="0"/>
          <a:chOff x="0" y="0"/>
          <a:chExt cx="0" cy="0"/>
        </a:xfrm>
      </p:grpSpPr>
      <p:sp>
        <p:nvSpPr>
          <p:cNvPr id="2" name="Text Placeholder 1">
            <a:extLst>
              <a:ext uri="{FF2B5EF4-FFF2-40B4-BE49-F238E27FC236}">
                <a16:creationId xmlns:a16="http://schemas.microsoft.com/office/drawing/2014/main" id="{35B060CE-FF6E-DEDC-DBB7-ABCECBC485B5}"/>
              </a:ext>
            </a:extLst>
          </p:cNvPr>
          <p:cNvSpPr>
            <a:spLocks noGrp="1"/>
          </p:cNvSpPr>
          <p:nvPr>
            <p:ph type="body" sz="quarter" idx="15"/>
          </p:nvPr>
        </p:nvSpPr>
        <p:spPr>
          <a:xfrm>
            <a:off x="392373" y="835024"/>
            <a:ext cx="9539060" cy="2846176"/>
          </a:xfrm>
        </p:spPr>
        <p:txBody>
          <a:bodyPr anchor="ctr">
            <a:normAutofit/>
          </a:bodyPr>
          <a:lstStyle/>
          <a:p>
            <a:r>
              <a:rPr lang="en-US" sz="6000" dirty="0">
                <a:latin typeface="Aptos Black"/>
              </a:rPr>
              <a:t>Consular services</a:t>
            </a:r>
            <a:endParaRPr lang="en-US" sz="6600" dirty="0">
              <a:latin typeface="Aptos Black"/>
            </a:endParaRPr>
          </a:p>
        </p:txBody>
      </p:sp>
      <p:sp>
        <p:nvSpPr>
          <p:cNvPr id="3" name="Footer Placeholder 3">
            <a:extLst>
              <a:ext uri="{FF2B5EF4-FFF2-40B4-BE49-F238E27FC236}">
                <a16:creationId xmlns:a16="http://schemas.microsoft.com/office/drawing/2014/main" id="{1CA6B685-095A-FC28-8704-344CBC09DF37}"/>
              </a:ext>
            </a:extLst>
          </p:cNvPr>
          <p:cNvSpPr>
            <a:spLocks noGrp="1"/>
          </p:cNvSpPr>
          <p:nvPr>
            <p:ph type="ftr" sz="quarter"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800" b="0" i="1" u="none" strike="noStrike" kern="1200" cap="none" spc="0" normalizeH="0" baseline="0" noProof="0">
                <a:ln>
                  <a:noFill/>
                </a:ln>
                <a:solidFill>
                  <a:srgbClr val="FFFFFF"/>
                </a:solidFill>
                <a:effectLst/>
                <a:uLnTx/>
                <a:uFillTx/>
                <a:latin typeface="Aptos" panose="020B0004020202020204" pitchFamily="34" charset="0"/>
                <a:ea typeface="+mn-ea"/>
                <a:cs typeface="+mn-cs"/>
              </a:rPr>
              <a:t>Proprietary and Confidential. © 2025 KC2026. All Rights Reserved. FIFA World Cup 26™, FIFA World Cup™, World Cup™ and associated trademarks and logos are the property of FIFA.</a:t>
            </a:r>
            <a:endParaRPr kumimoji="0" lang="en-GB" sz="800" b="0" i="0" u="none" strike="noStrike" kern="1200" cap="none" spc="0" normalizeH="0" baseline="0" noProof="0">
              <a:ln>
                <a:noFill/>
              </a:ln>
              <a:solidFill>
                <a:srgbClr val="FFFFFF"/>
              </a:solidFill>
              <a:effectLst/>
              <a:uLnTx/>
              <a:uFillTx/>
              <a:latin typeface="Aptos" panose="02110004020202020204"/>
              <a:ea typeface="+mn-ea"/>
              <a:cs typeface="+mn-cs"/>
            </a:endParaRPr>
          </a:p>
        </p:txBody>
      </p:sp>
    </p:spTree>
    <p:extLst>
      <p:ext uri="{BB962C8B-B14F-4D97-AF65-F5344CB8AC3E}">
        <p14:creationId xmlns:p14="http://schemas.microsoft.com/office/powerpoint/2010/main" val="370802446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1059D55-C284-C8B0-F312-E3F48F1FF17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9B678E9-A61F-9A8B-F751-030025DD3D96}"/>
              </a:ext>
            </a:extLst>
          </p:cNvPr>
          <p:cNvSpPr>
            <a:spLocks noGrp="1"/>
          </p:cNvSpPr>
          <p:nvPr>
            <p:ph type="title"/>
          </p:nvPr>
        </p:nvSpPr>
        <p:spPr>
          <a:xfrm>
            <a:off x="278402" y="381000"/>
            <a:ext cx="10657821" cy="685800"/>
          </a:xfrm>
        </p:spPr>
        <p:txBody>
          <a:bodyPr>
            <a:normAutofit/>
          </a:bodyPr>
          <a:lstStyle/>
          <a:p>
            <a:r>
              <a:rPr lang="en-US"/>
              <a:t>International Consular services </a:t>
            </a:r>
            <a:r>
              <a:rPr lang="en-US" err="1"/>
              <a:t>CenTEr</a:t>
            </a:r>
            <a:endParaRPr lang="en-US"/>
          </a:p>
        </p:txBody>
      </p:sp>
      <p:sp>
        <p:nvSpPr>
          <p:cNvPr id="10" name="Text Placeholder 6">
            <a:extLst>
              <a:ext uri="{FF2B5EF4-FFF2-40B4-BE49-F238E27FC236}">
                <a16:creationId xmlns:a16="http://schemas.microsoft.com/office/drawing/2014/main" id="{1900EA8B-0010-03A2-8057-01AD1EC79302}"/>
              </a:ext>
            </a:extLst>
          </p:cNvPr>
          <p:cNvSpPr txBox="1">
            <a:spLocks/>
          </p:cNvSpPr>
          <p:nvPr/>
        </p:nvSpPr>
        <p:spPr>
          <a:xfrm>
            <a:off x="392703" y="1187735"/>
            <a:ext cx="10543521" cy="4960547"/>
          </a:xfrm>
          <a:prstGeom prst="rect">
            <a:avLst/>
          </a:prstGeom>
        </p:spPr>
        <p:txBody>
          <a:bodyPr vert="horz" lIns="0" tIns="0" rIns="0" bIns="0" rtlCol="0" anchor="t">
            <a:noAutofit/>
          </a:bodyPr>
          <a:lstStyle>
            <a:lvl1pPr marL="228600" indent="-228600" algn="l" defTabSz="914400" rtl="0" eaLnBrk="1" latinLnBrk="0" hangingPunct="1">
              <a:lnSpc>
                <a:spcPct val="110000"/>
              </a:lnSpc>
              <a:spcBef>
                <a:spcPts val="600"/>
              </a:spcBef>
              <a:spcAft>
                <a:spcPts val="600"/>
              </a:spcAft>
              <a:buClr>
                <a:schemeClr val="accent2"/>
              </a:buClr>
              <a:buFont typeface="Arial" panose="020B0604020202020204" pitchFamily="34" charset="0"/>
              <a:buChar char="•"/>
              <a:tabLst/>
              <a:defRPr sz="1600" b="0" i="0" kern="1200">
                <a:solidFill>
                  <a:schemeClr val="tx1"/>
                </a:solidFill>
                <a:latin typeface="Aptos" panose="020B0004020202020204" pitchFamily="34" charset="0"/>
                <a:ea typeface="+mn-ea"/>
                <a:cs typeface="+mn-cs"/>
              </a:defRPr>
            </a:lvl1pPr>
            <a:lvl2pPr marL="457200" indent="-228600" algn="l" defTabSz="914400" rtl="0" eaLnBrk="1" latinLnBrk="0" hangingPunct="1">
              <a:lnSpc>
                <a:spcPct val="110000"/>
              </a:lnSpc>
              <a:spcBef>
                <a:spcPts val="600"/>
              </a:spcBef>
              <a:spcAft>
                <a:spcPts val="600"/>
              </a:spcAft>
              <a:buClr>
                <a:schemeClr val="accent2"/>
              </a:buClr>
              <a:buSzPct val="100000"/>
              <a:buFont typeface="Arial" panose="020B0604020202020204" pitchFamily="34" charset="0"/>
              <a:buChar char="•"/>
              <a:defRPr sz="1600" b="0" i="0" kern="1200">
                <a:solidFill>
                  <a:schemeClr val="tx1"/>
                </a:solidFill>
                <a:latin typeface="Aptos" panose="020B0004020202020204" pitchFamily="34" charset="0"/>
                <a:ea typeface="+mn-ea"/>
                <a:cs typeface="+mn-cs"/>
              </a:defRPr>
            </a:lvl2pPr>
            <a:lvl3pPr marL="685800" indent="-228600" algn="l" defTabSz="914400" rtl="0" eaLnBrk="1" latinLnBrk="0" hangingPunct="1">
              <a:lnSpc>
                <a:spcPct val="110000"/>
              </a:lnSpc>
              <a:spcBef>
                <a:spcPts val="600"/>
              </a:spcBef>
              <a:spcAft>
                <a:spcPts val="600"/>
              </a:spcAft>
              <a:buClr>
                <a:schemeClr val="accent2"/>
              </a:buClr>
              <a:buFont typeface="Arial" panose="020B0604020202020204" pitchFamily="34" charset="0"/>
              <a:buChar char="•"/>
              <a:defRPr sz="1600" b="0" i="0" kern="1200">
                <a:solidFill>
                  <a:schemeClr val="tx1"/>
                </a:solidFill>
                <a:latin typeface="Aptos" panose="020B0004020202020204" pitchFamily="34" charset="0"/>
                <a:ea typeface="+mn-ea"/>
                <a:cs typeface="+mn-cs"/>
              </a:defRPr>
            </a:lvl3pPr>
            <a:lvl4pPr marL="914400" indent="-228600" algn="l" defTabSz="914400" rtl="0" eaLnBrk="1" latinLnBrk="0" hangingPunct="1">
              <a:lnSpc>
                <a:spcPct val="110000"/>
              </a:lnSpc>
              <a:spcBef>
                <a:spcPts val="600"/>
              </a:spcBef>
              <a:spcAft>
                <a:spcPts val="600"/>
              </a:spcAft>
              <a:buClr>
                <a:schemeClr val="accent2"/>
              </a:buClr>
              <a:buFont typeface="Arial" panose="020B0604020202020204" pitchFamily="34" charset="0"/>
              <a:buChar char="•"/>
              <a:defRPr sz="1600" b="0" i="0" kern="1200">
                <a:solidFill>
                  <a:schemeClr val="tx1"/>
                </a:solidFill>
                <a:latin typeface="Aptos" panose="020B0004020202020204" pitchFamily="34" charset="0"/>
                <a:ea typeface="+mn-ea"/>
                <a:cs typeface="+mn-cs"/>
              </a:defRPr>
            </a:lvl4pPr>
            <a:lvl5pPr marL="1143000" indent="-228600" algn="l" defTabSz="914400" rtl="0" eaLnBrk="1" latinLnBrk="0" hangingPunct="1">
              <a:lnSpc>
                <a:spcPct val="110000"/>
              </a:lnSpc>
              <a:spcBef>
                <a:spcPts val="600"/>
              </a:spcBef>
              <a:spcAft>
                <a:spcPts val="600"/>
              </a:spcAft>
              <a:buClr>
                <a:schemeClr val="accent2"/>
              </a:buClr>
              <a:buFont typeface="Arial" panose="020B0604020202020204" pitchFamily="34" charset="0"/>
              <a:buChar char="•"/>
              <a:defRPr sz="1600" b="0" i="0" kern="1200">
                <a:solidFill>
                  <a:schemeClr val="tx1"/>
                </a:solidFill>
                <a:latin typeface="Aptos" panose="020B0004020202020204" pitchFamily="34" charset="0"/>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marR="0" lvl="0" indent="0" algn="l" defTabSz="914400" rtl="0" eaLnBrk="1" fontAlgn="auto" latinLnBrk="0" hangingPunct="1">
              <a:lnSpc>
                <a:spcPct val="110000"/>
              </a:lnSpc>
              <a:spcBef>
                <a:spcPts val="600"/>
              </a:spcBef>
              <a:spcAft>
                <a:spcPts val="600"/>
              </a:spcAft>
              <a:buClr>
                <a:srgbClr val="FF1644"/>
              </a:buClr>
              <a:buSzTx/>
              <a:buFont typeface="Arial" panose="020B0604020202020204" pitchFamily="34" charset="0"/>
              <a:buNone/>
              <a:tabLst/>
              <a:defRPr/>
            </a:pPr>
            <a:r>
              <a:rPr kumimoji="0" lang="en-US" sz="2400" b="0" i="0" u="none" strike="noStrike" kern="1200" cap="none" spc="0" normalizeH="0" baseline="0" noProof="0">
                <a:ln>
                  <a:noFill/>
                </a:ln>
                <a:solidFill>
                  <a:srgbClr val="000000"/>
                </a:solidFill>
                <a:effectLst/>
                <a:uLnTx/>
                <a:uFillTx/>
                <a:latin typeface="Aptos Narrow" panose="020B0004020202020204" pitchFamily="34" charset="0"/>
                <a:ea typeface="+mn-ea"/>
                <a:cs typeface="+mn-cs"/>
              </a:rPr>
              <a:t>A temporary, shared facility where foreign governments can provide basic consular assistance to their citizens traveling to Kansas City during the FIFA World Cup 26™.</a:t>
            </a:r>
          </a:p>
          <a:p>
            <a:pPr marL="0" marR="0" lvl="0" indent="0" algn="l" defTabSz="914400" rtl="0" eaLnBrk="1" fontAlgn="auto" latinLnBrk="0" hangingPunct="1">
              <a:lnSpc>
                <a:spcPct val="110000"/>
              </a:lnSpc>
              <a:spcBef>
                <a:spcPts val="600"/>
              </a:spcBef>
              <a:spcAft>
                <a:spcPts val="600"/>
              </a:spcAft>
              <a:buClr>
                <a:srgbClr val="FF1644"/>
              </a:buClr>
              <a:buSzTx/>
              <a:buFont typeface="Arial" panose="020B0604020202020204" pitchFamily="34" charset="0"/>
              <a:buNone/>
              <a:tabLst/>
              <a:defRPr/>
            </a:pPr>
            <a:r>
              <a:rPr kumimoji="0" lang="en-US" sz="2400" b="1" i="0" u="none" strike="noStrike" kern="1200" cap="none" spc="0" normalizeH="0" baseline="0" noProof="0">
                <a:ln>
                  <a:noFill/>
                </a:ln>
                <a:solidFill>
                  <a:srgbClr val="000000"/>
                </a:solidFill>
                <a:effectLst/>
                <a:uLnTx/>
                <a:uFillTx/>
                <a:latin typeface="Aptos Narrow" panose="020B0004020202020204" pitchFamily="34" charset="0"/>
                <a:ea typeface="+mn-ea"/>
                <a:cs typeface="+mn-cs"/>
              </a:rPr>
              <a:t>Location: 	Overland Park Convention Center, Kansas</a:t>
            </a:r>
            <a:br>
              <a:rPr kumimoji="0" lang="en-US" sz="2400" b="1" i="0" u="none" strike="noStrike" kern="1200" cap="none" spc="0" normalizeH="0" baseline="0" noProof="0">
                <a:ln>
                  <a:noFill/>
                </a:ln>
                <a:solidFill>
                  <a:srgbClr val="000000"/>
                </a:solidFill>
                <a:effectLst/>
                <a:uLnTx/>
                <a:uFillTx/>
                <a:latin typeface="Aptos Narrow" panose="020B0004020202020204" pitchFamily="34" charset="0"/>
                <a:ea typeface="+mn-ea"/>
                <a:cs typeface="+mn-cs"/>
              </a:rPr>
            </a:br>
            <a:r>
              <a:rPr kumimoji="0" lang="en-US" sz="2400" b="1" i="0" u="none" strike="noStrike" kern="1200" cap="none" spc="0" normalizeH="0" baseline="0" noProof="0">
                <a:ln>
                  <a:noFill/>
                </a:ln>
                <a:solidFill>
                  <a:srgbClr val="000000"/>
                </a:solidFill>
                <a:effectLst/>
                <a:uLnTx/>
                <a:uFillTx/>
                <a:latin typeface="Aptos Narrow" panose="020B0004020202020204" pitchFamily="34" charset="0"/>
                <a:ea typeface="+mn-ea"/>
                <a:cs typeface="+mn-cs"/>
              </a:rPr>
              <a:t>		Transit Hub for ConnectKC26 and </a:t>
            </a:r>
            <a:br>
              <a:rPr kumimoji="0" lang="en-US" sz="2400" b="1" i="0" u="none" strike="noStrike" kern="1200" cap="none" spc="0" normalizeH="0" baseline="0" noProof="0">
                <a:ln>
                  <a:noFill/>
                </a:ln>
                <a:solidFill>
                  <a:srgbClr val="000000"/>
                </a:solidFill>
                <a:effectLst/>
                <a:uLnTx/>
                <a:uFillTx/>
                <a:latin typeface="Aptos Narrow" panose="020B0004020202020204" pitchFamily="34" charset="0"/>
                <a:ea typeface="+mn-ea"/>
                <a:cs typeface="+mn-cs"/>
              </a:rPr>
            </a:br>
            <a:r>
              <a:rPr kumimoji="0" lang="en-US" sz="2400" b="1" i="0" u="none" strike="noStrike" kern="1200" cap="none" spc="0" normalizeH="0" baseline="0" noProof="0">
                <a:ln>
                  <a:noFill/>
                </a:ln>
                <a:solidFill>
                  <a:srgbClr val="000000"/>
                </a:solidFill>
                <a:effectLst/>
                <a:uLnTx/>
                <a:uFillTx/>
                <a:latin typeface="Aptos Narrow" panose="020B0004020202020204" pitchFamily="34" charset="0"/>
                <a:ea typeface="+mn-ea"/>
                <a:cs typeface="+mn-cs"/>
              </a:rPr>
              <a:t>		Johnson County United Airport Drop and Ride</a:t>
            </a:r>
          </a:p>
          <a:p>
            <a:pPr marL="0" marR="0" lvl="0" indent="0" algn="l" defTabSz="914400" rtl="0" eaLnBrk="1" fontAlgn="auto" latinLnBrk="0" hangingPunct="1">
              <a:lnSpc>
                <a:spcPct val="110000"/>
              </a:lnSpc>
              <a:spcBef>
                <a:spcPts val="600"/>
              </a:spcBef>
              <a:spcAft>
                <a:spcPts val="600"/>
              </a:spcAft>
              <a:buClr>
                <a:srgbClr val="FF1644"/>
              </a:buClr>
              <a:buSzTx/>
              <a:buFont typeface="Arial" panose="020B0604020202020204" pitchFamily="34" charset="0"/>
              <a:buNone/>
              <a:tabLst/>
              <a:defRPr/>
            </a:pPr>
            <a:r>
              <a:rPr kumimoji="0" lang="en-US" sz="2400" b="1" i="0" u="none" strike="noStrike" kern="1200" cap="none" spc="0" normalizeH="0" baseline="0" noProof="0">
                <a:ln>
                  <a:noFill/>
                </a:ln>
                <a:solidFill>
                  <a:srgbClr val="000000"/>
                </a:solidFill>
                <a:effectLst/>
                <a:uLnTx/>
                <a:uFillTx/>
                <a:latin typeface="Aptos Narrow" panose="020B0004020202020204" pitchFamily="34" charset="0"/>
                <a:ea typeface="+mn-ea"/>
                <a:cs typeface="+mn-cs"/>
              </a:rPr>
              <a:t>Timeframe:	</a:t>
            </a:r>
            <a:r>
              <a:rPr kumimoji="0" lang="en-US" sz="2400" b="0" i="0" u="none" strike="noStrike" kern="1200" cap="none" spc="0" normalizeH="0" baseline="0" noProof="0">
                <a:ln>
                  <a:noFill/>
                </a:ln>
                <a:solidFill>
                  <a:srgbClr val="000000"/>
                </a:solidFill>
                <a:effectLst/>
                <a:uLnTx/>
                <a:uFillTx/>
                <a:latin typeface="Aptos Narrow" panose="020B0004020202020204" pitchFamily="34" charset="0"/>
                <a:ea typeface="+mn-ea"/>
                <a:cs typeface="+mn-cs"/>
              </a:rPr>
              <a:t>~</a:t>
            </a:r>
            <a:r>
              <a:rPr kumimoji="0" lang="en-US" sz="2400" b="1" i="0" u="none" strike="noStrike" kern="1200" cap="none" spc="0" normalizeH="0" baseline="0" noProof="0">
                <a:ln>
                  <a:noFill/>
                </a:ln>
                <a:solidFill>
                  <a:srgbClr val="000000"/>
                </a:solidFill>
                <a:effectLst/>
                <a:uLnTx/>
                <a:uFillTx/>
                <a:latin typeface="Aptos Narrow" panose="020B0004020202020204" pitchFamily="34" charset="0"/>
                <a:ea typeface="+mn-ea"/>
                <a:cs typeface="+mn-cs"/>
              </a:rPr>
              <a:t>June 11 –July 13, 2026 </a:t>
            </a:r>
          </a:p>
          <a:p>
            <a:pPr marL="0" marR="0" lvl="0" indent="0" algn="l" defTabSz="914400" rtl="0" eaLnBrk="1" fontAlgn="auto" latinLnBrk="0" hangingPunct="1">
              <a:lnSpc>
                <a:spcPct val="110000"/>
              </a:lnSpc>
              <a:spcBef>
                <a:spcPts val="600"/>
              </a:spcBef>
              <a:spcAft>
                <a:spcPts val="600"/>
              </a:spcAft>
              <a:buClr>
                <a:srgbClr val="FF1644"/>
              </a:buClr>
              <a:buSzTx/>
              <a:buFont typeface="Arial" panose="020B0604020202020204" pitchFamily="34" charset="0"/>
              <a:buNone/>
              <a:tabLst/>
              <a:defRPr/>
            </a:pPr>
            <a:r>
              <a:rPr lang="en-US" sz="2400" b="1">
                <a:solidFill>
                  <a:srgbClr val="000000"/>
                </a:solidFill>
                <a:latin typeface="Aptos Narrow" panose="020B0004020202020204" pitchFamily="34" charset="0"/>
              </a:rPr>
              <a:t>Expected Embassy/Consulate Presence:</a:t>
            </a:r>
            <a:endParaRPr lang="en-US" sz="2400">
              <a:solidFill>
                <a:srgbClr val="000000"/>
              </a:solidFill>
              <a:latin typeface="Aptos Narrow" panose="020B0004020202020204" pitchFamily="34" charset="0"/>
            </a:endParaRPr>
          </a:p>
          <a:p>
            <a:pPr marL="0" lvl="0" indent="0">
              <a:buClr>
                <a:srgbClr val="FF1644"/>
              </a:buClr>
              <a:buNone/>
            </a:pPr>
            <a:r>
              <a:rPr kumimoji="0" lang="en-US" sz="2400" b="0" i="0" u="none" strike="noStrike" kern="1200" cap="none" spc="0" normalizeH="0" baseline="0" noProof="0">
                <a:ln>
                  <a:noFill/>
                </a:ln>
                <a:solidFill>
                  <a:srgbClr val="000000"/>
                </a:solidFill>
                <a:effectLst/>
                <a:uLnTx/>
                <a:uFillTx/>
                <a:latin typeface="Aptos Narrow" panose="020B0004020202020204" pitchFamily="34" charset="0"/>
                <a:ea typeface="+mn-ea"/>
                <a:cs typeface="+mn-cs"/>
              </a:rPr>
              <a:t>		</a:t>
            </a:r>
            <a:r>
              <a:rPr kumimoji="0" lang="en-US" sz="2400" b="0" i="0" u="none" strike="noStrike" kern="1200" cap="none" spc="0" normalizeH="0" baseline="0" noProof="0">
                <a:ln>
                  <a:noFill/>
                </a:ln>
                <a:solidFill>
                  <a:srgbClr val="000000"/>
                </a:solidFill>
                <a:effectLst/>
                <a:uLnTx/>
                <a:uFillTx/>
                <a:latin typeface="Aptos Narrow" panose="020B0004020202020204" pitchFamily="34" charset="0"/>
                <a:ea typeface="+mn-ea"/>
                <a:cs typeface="+mn-cs"/>
                <a:sym typeface="Wingdings 3" panose="05040102010807070707" pitchFamily="18" charset="2"/>
              </a:rPr>
              <a:t> </a:t>
            </a:r>
            <a:r>
              <a:rPr kumimoji="0" lang="en-US" sz="2400" b="1" i="0" u="none" strike="noStrike" kern="1200" cap="none" spc="0" normalizeH="0" baseline="0" noProof="0">
                <a:ln>
                  <a:noFill/>
                </a:ln>
                <a:solidFill>
                  <a:srgbClr val="000000"/>
                </a:solidFill>
                <a:effectLst/>
                <a:uLnTx/>
                <a:uFillTx/>
                <a:latin typeface="Aptos Narrow" panose="020B0004020202020204" pitchFamily="34" charset="0"/>
                <a:ea typeface="+mn-ea"/>
                <a:cs typeface="+mn-cs"/>
              </a:rPr>
              <a:t>Nations with teams competing or base camped </a:t>
            </a:r>
            <a:r>
              <a:rPr lang="en-US" sz="2400" b="1">
                <a:solidFill>
                  <a:srgbClr val="000000"/>
                </a:solidFill>
                <a:latin typeface="Aptos Narrow" panose="020B0004020202020204" pitchFamily="34" charset="0"/>
              </a:rPr>
              <a:t>in the region</a:t>
            </a:r>
            <a:br>
              <a:rPr lang="en-US" sz="2400" b="1">
                <a:solidFill>
                  <a:srgbClr val="000000"/>
                </a:solidFill>
                <a:latin typeface="Aptos Narrow" panose="020B0004020202020204" pitchFamily="34" charset="0"/>
              </a:rPr>
            </a:br>
            <a:r>
              <a:rPr lang="en-US" sz="2400" b="1">
                <a:solidFill>
                  <a:srgbClr val="000000"/>
                </a:solidFill>
                <a:latin typeface="Aptos Narrow" panose="020B0004020202020204" pitchFamily="34" charset="0"/>
              </a:rPr>
              <a:t>		</a:t>
            </a:r>
            <a:r>
              <a:rPr lang="en-US" sz="2400" b="1">
                <a:solidFill>
                  <a:srgbClr val="000000"/>
                </a:solidFill>
                <a:latin typeface="Aptos Narrow" panose="020B0004020202020204" pitchFamily="34" charset="0"/>
                <a:sym typeface="Wingdings 3" panose="05040102010807070707" pitchFamily="18" charset="2"/>
              </a:rPr>
              <a:t> </a:t>
            </a:r>
            <a:r>
              <a:rPr kumimoji="0" lang="en-US" sz="2400" b="1" i="0" u="none" strike="noStrike" kern="1200" cap="none" spc="0" normalizeH="0" baseline="0" noProof="0">
                <a:ln>
                  <a:noFill/>
                </a:ln>
                <a:solidFill>
                  <a:srgbClr val="000000"/>
                </a:solidFill>
                <a:effectLst/>
                <a:uLnTx/>
                <a:uFillTx/>
                <a:latin typeface="Aptos Narrow" panose="020B0004020202020204" pitchFamily="34" charset="0"/>
                <a:ea typeface="+mn-ea"/>
                <a:cs typeface="+mn-cs"/>
              </a:rPr>
              <a:t>Nations expecting large numbers of citizens to visit the region</a:t>
            </a:r>
          </a:p>
          <a:p>
            <a:pPr marL="0" marR="0" lvl="1" indent="0" algn="l" defTabSz="914400" rtl="0" eaLnBrk="1" fontAlgn="auto" latinLnBrk="0" hangingPunct="1">
              <a:lnSpc>
                <a:spcPct val="100000"/>
              </a:lnSpc>
              <a:spcBef>
                <a:spcPts val="0"/>
              </a:spcBef>
              <a:spcAft>
                <a:spcPts val="0"/>
              </a:spcAft>
              <a:buClr>
                <a:srgbClr val="C00000"/>
              </a:buClr>
              <a:buSzTx/>
              <a:buFont typeface="Arial" panose="020B0604020202020204" pitchFamily="34" charset="0"/>
              <a:buNone/>
              <a:tabLst/>
              <a:defRPr/>
            </a:pPr>
            <a:endParaRPr kumimoji="0" lang="en-US" sz="2000" b="1" i="0" u="none" strike="noStrike" kern="1200" cap="none" spc="0" normalizeH="0" baseline="0" noProof="0">
              <a:ln>
                <a:noFill/>
              </a:ln>
              <a:solidFill>
                <a:srgbClr val="000000"/>
              </a:solidFill>
              <a:effectLst/>
              <a:uLnTx/>
              <a:uFillTx/>
              <a:latin typeface="Aptos Narrow" panose="020B0004020202020204" pitchFamily="34" charset="0"/>
              <a:ea typeface="+mn-ea"/>
              <a:cs typeface="+mn-cs"/>
            </a:endParaRPr>
          </a:p>
          <a:p>
            <a:pPr marL="225425" marR="0" lvl="1" indent="-225425" algn="l" defTabSz="914400" rtl="0" eaLnBrk="1" fontAlgn="auto" latinLnBrk="0" hangingPunct="1">
              <a:lnSpc>
                <a:spcPct val="100000"/>
              </a:lnSpc>
              <a:spcBef>
                <a:spcPts val="0"/>
              </a:spcBef>
              <a:spcAft>
                <a:spcPts val="0"/>
              </a:spcAft>
              <a:buClr>
                <a:srgbClr val="C00000"/>
              </a:buClr>
              <a:buSzTx/>
              <a:buFont typeface="Arial" panose="020B0604020202020204" pitchFamily="34" charset="0"/>
              <a:buChar char="•"/>
              <a:tabLst/>
              <a:defRPr/>
            </a:pPr>
            <a:endParaRPr kumimoji="0" lang="en-US" sz="2000" b="0" i="0" u="none" strike="noStrike" kern="1200" cap="none" spc="0" normalizeH="0" baseline="0" noProof="0">
              <a:ln>
                <a:noFill/>
              </a:ln>
              <a:solidFill>
                <a:srgbClr val="000000"/>
              </a:solidFill>
              <a:effectLst/>
              <a:uLnTx/>
              <a:uFillTx/>
              <a:latin typeface="Aptos Narrow" panose="020B0004020202020204" pitchFamily="34" charset="0"/>
              <a:ea typeface="+mn-ea"/>
              <a:cs typeface="+mn-cs"/>
            </a:endParaRPr>
          </a:p>
          <a:p>
            <a:pPr marL="0" marR="0" lvl="0" indent="0" algn="l" defTabSz="914400" rtl="0" eaLnBrk="1" fontAlgn="auto" latinLnBrk="0" hangingPunct="1">
              <a:lnSpc>
                <a:spcPct val="110000"/>
              </a:lnSpc>
              <a:spcBef>
                <a:spcPts val="600"/>
              </a:spcBef>
              <a:spcAft>
                <a:spcPts val="600"/>
              </a:spcAft>
              <a:buClr>
                <a:srgbClr val="FF1644"/>
              </a:buClr>
              <a:buSzTx/>
              <a:buFont typeface="Arial" panose="020B0604020202020204" pitchFamily="34" charset="0"/>
              <a:buNone/>
              <a:tabLst/>
              <a:defRPr/>
            </a:pPr>
            <a:endParaRPr kumimoji="0" lang="en-US" sz="1600" b="0" i="0" u="none" strike="noStrike" kern="1200" cap="none" spc="0" normalizeH="0" baseline="0" noProof="0">
              <a:ln>
                <a:noFill/>
              </a:ln>
              <a:solidFill>
                <a:srgbClr val="000000"/>
              </a:solidFill>
              <a:effectLst/>
              <a:uLnTx/>
              <a:uFillTx/>
              <a:latin typeface="Aptos Narrow" panose="020B0004020202020204" pitchFamily="34" charset="0"/>
              <a:ea typeface="+mn-ea"/>
              <a:cs typeface="+mn-cs"/>
            </a:endParaRPr>
          </a:p>
        </p:txBody>
      </p:sp>
      <p:sp>
        <p:nvSpPr>
          <p:cNvPr id="3" name="Footer Placeholder 2">
            <a:extLst>
              <a:ext uri="{FF2B5EF4-FFF2-40B4-BE49-F238E27FC236}">
                <a16:creationId xmlns:a16="http://schemas.microsoft.com/office/drawing/2014/main" id="{7F250B5F-75F2-4C19-D230-BF979E267A53}"/>
              </a:ext>
            </a:extLst>
          </p:cNvPr>
          <p:cNvSpPr>
            <a:spLocks noGrp="1"/>
          </p:cNvSpPr>
          <p:nvPr>
            <p:ph type="ftr" sz="quarter" idx="10"/>
          </p:nvPr>
        </p:nvSpPr>
        <p:spPr>
          <a:xfrm>
            <a:off x="407368" y="6573600"/>
            <a:ext cx="7479332" cy="180000"/>
          </a:xfr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800" b="0" i="1" u="none" strike="noStrike" kern="1200" cap="none" spc="0" normalizeH="0" baseline="0" noProof="0">
                <a:ln>
                  <a:noFill/>
                </a:ln>
                <a:solidFill>
                  <a:srgbClr val="000000"/>
                </a:solidFill>
                <a:effectLst/>
                <a:uLnTx/>
                <a:uFillTx/>
                <a:latin typeface="Aptos" panose="020B0004020202020204" pitchFamily="34" charset="0"/>
                <a:ea typeface="+mn-ea"/>
                <a:cs typeface="+mn-cs"/>
              </a:rPr>
              <a:t>© 2025 KC2026. All Rights Reserved. FIFA World Cup 26™, FIFA World Cup™, World Cup™ and associated trademarks and logos are the property of FIFA.</a:t>
            </a:r>
            <a:endParaRPr kumimoji="0" lang="en-GB" sz="800" b="0" i="0" u="none" strike="noStrike" kern="1200" cap="none" spc="0" normalizeH="0" baseline="0" noProof="0">
              <a:ln>
                <a:noFill/>
              </a:ln>
              <a:solidFill>
                <a:srgbClr val="000000"/>
              </a:solidFill>
              <a:effectLst/>
              <a:uLnTx/>
              <a:uFillTx/>
              <a:latin typeface="Aptos" panose="02110004020202020204"/>
              <a:ea typeface="+mn-ea"/>
              <a:cs typeface="+mn-cs"/>
            </a:endParaRPr>
          </a:p>
        </p:txBody>
      </p:sp>
    </p:spTree>
    <p:extLst>
      <p:ext uri="{BB962C8B-B14F-4D97-AF65-F5344CB8AC3E}">
        <p14:creationId xmlns:p14="http://schemas.microsoft.com/office/powerpoint/2010/main" val="157966445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ADB1765-C559-5A9D-0C73-AD7F918036D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4E1B873-6FFD-2336-5B47-8BA25834C8DE}"/>
              </a:ext>
            </a:extLst>
          </p:cNvPr>
          <p:cNvSpPr>
            <a:spLocks noGrp="1"/>
          </p:cNvSpPr>
          <p:nvPr>
            <p:ph type="title"/>
          </p:nvPr>
        </p:nvSpPr>
        <p:spPr>
          <a:xfrm>
            <a:off x="278403" y="381000"/>
            <a:ext cx="9410700" cy="685800"/>
          </a:xfrm>
        </p:spPr>
        <p:txBody>
          <a:bodyPr/>
          <a:lstStyle/>
          <a:p>
            <a:r>
              <a:rPr lang="en-US"/>
              <a:t>WHAT ARE Consular services?</a:t>
            </a:r>
          </a:p>
        </p:txBody>
      </p:sp>
      <p:sp>
        <p:nvSpPr>
          <p:cNvPr id="10" name="Text Placeholder 6">
            <a:extLst>
              <a:ext uri="{FF2B5EF4-FFF2-40B4-BE49-F238E27FC236}">
                <a16:creationId xmlns:a16="http://schemas.microsoft.com/office/drawing/2014/main" id="{A133B03D-EFAE-C31B-29C7-575A5F7EDE7F}"/>
              </a:ext>
            </a:extLst>
          </p:cNvPr>
          <p:cNvSpPr txBox="1">
            <a:spLocks/>
          </p:cNvSpPr>
          <p:nvPr/>
        </p:nvSpPr>
        <p:spPr>
          <a:xfrm>
            <a:off x="392703" y="1187736"/>
            <a:ext cx="10065007" cy="512478"/>
          </a:xfrm>
          <a:prstGeom prst="rect">
            <a:avLst/>
          </a:prstGeom>
        </p:spPr>
        <p:txBody>
          <a:bodyPr vert="horz" lIns="0" tIns="0" rIns="0" bIns="0" rtlCol="0" anchor="t">
            <a:noAutofit/>
          </a:bodyPr>
          <a:lstStyle>
            <a:lvl1pPr marL="228600" indent="-228600" algn="l" defTabSz="914400" rtl="0" eaLnBrk="1" latinLnBrk="0" hangingPunct="1">
              <a:lnSpc>
                <a:spcPct val="110000"/>
              </a:lnSpc>
              <a:spcBef>
                <a:spcPts val="600"/>
              </a:spcBef>
              <a:spcAft>
                <a:spcPts val="600"/>
              </a:spcAft>
              <a:buClr>
                <a:schemeClr val="accent2"/>
              </a:buClr>
              <a:buFont typeface="Arial" panose="020B0604020202020204" pitchFamily="34" charset="0"/>
              <a:buChar char="•"/>
              <a:tabLst/>
              <a:defRPr sz="1600" b="0" i="0" kern="1200">
                <a:solidFill>
                  <a:schemeClr val="tx1"/>
                </a:solidFill>
                <a:latin typeface="Aptos" panose="020B0004020202020204" pitchFamily="34" charset="0"/>
                <a:ea typeface="+mn-ea"/>
                <a:cs typeface="+mn-cs"/>
              </a:defRPr>
            </a:lvl1pPr>
            <a:lvl2pPr marL="457200" indent="-228600" algn="l" defTabSz="914400" rtl="0" eaLnBrk="1" latinLnBrk="0" hangingPunct="1">
              <a:lnSpc>
                <a:spcPct val="110000"/>
              </a:lnSpc>
              <a:spcBef>
                <a:spcPts val="600"/>
              </a:spcBef>
              <a:spcAft>
                <a:spcPts val="600"/>
              </a:spcAft>
              <a:buClr>
                <a:schemeClr val="accent2"/>
              </a:buClr>
              <a:buSzPct val="100000"/>
              <a:buFont typeface="Arial" panose="020B0604020202020204" pitchFamily="34" charset="0"/>
              <a:buChar char="•"/>
              <a:defRPr sz="1600" b="0" i="0" kern="1200">
                <a:solidFill>
                  <a:schemeClr val="tx1"/>
                </a:solidFill>
                <a:latin typeface="Aptos" panose="020B0004020202020204" pitchFamily="34" charset="0"/>
                <a:ea typeface="+mn-ea"/>
                <a:cs typeface="+mn-cs"/>
              </a:defRPr>
            </a:lvl2pPr>
            <a:lvl3pPr marL="685800" indent="-228600" algn="l" defTabSz="914400" rtl="0" eaLnBrk="1" latinLnBrk="0" hangingPunct="1">
              <a:lnSpc>
                <a:spcPct val="110000"/>
              </a:lnSpc>
              <a:spcBef>
                <a:spcPts val="600"/>
              </a:spcBef>
              <a:spcAft>
                <a:spcPts val="600"/>
              </a:spcAft>
              <a:buClr>
                <a:schemeClr val="accent2"/>
              </a:buClr>
              <a:buFont typeface="Arial" panose="020B0604020202020204" pitchFamily="34" charset="0"/>
              <a:buChar char="•"/>
              <a:defRPr sz="1600" b="0" i="0" kern="1200">
                <a:solidFill>
                  <a:schemeClr val="tx1"/>
                </a:solidFill>
                <a:latin typeface="Aptos" panose="020B0004020202020204" pitchFamily="34" charset="0"/>
                <a:ea typeface="+mn-ea"/>
                <a:cs typeface="+mn-cs"/>
              </a:defRPr>
            </a:lvl3pPr>
            <a:lvl4pPr marL="914400" indent="-228600" algn="l" defTabSz="914400" rtl="0" eaLnBrk="1" latinLnBrk="0" hangingPunct="1">
              <a:lnSpc>
                <a:spcPct val="110000"/>
              </a:lnSpc>
              <a:spcBef>
                <a:spcPts val="600"/>
              </a:spcBef>
              <a:spcAft>
                <a:spcPts val="600"/>
              </a:spcAft>
              <a:buClr>
                <a:schemeClr val="accent2"/>
              </a:buClr>
              <a:buFont typeface="Arial" panose="020B0604020202020204" pitchFamily="34" charset="0"/>
              <a:buChar char="•"/>
              <a:defRPr sz="1600" b="0" i="0" kern="1200">
                <a:solidFill>
                  <a:schemeClr val="tx1"/>
                </a:solidFill>
                <a:latin typeface="Aptos" panose="020B0004020202020204" pitchFamily="34" charset="0"/>
                <a:ea typeface="+mn-ea"/>
                <a:cs typeface="+mn-cs"/>
              </a:defRPr>
            </a:lvl4pPr>
            <a:lvl5pPr marL="1143000" indent="-228600" algn="l" defTabSz="914400" rtl="0" eaLnBrk="1" latinLnBrk="0" hangingPunct="1">
              <a:lnSpc>
                <a:spcPct val="110000"/>
              </a:lnSpc>
              <a:spcBef>
                <a:spcPts val="600"/>
              </a:spcBef>
              <a:spcAft>
                <a:spcPts val="600"/>
              </a:spcAft>
              <a:buClr>
                <a:schemeClr val="accent2"/>
              </a:buClr>
              <a:buFont typeface="Arial" panose="020B0604020202020204" pitchFamily="34" charset="0"/>
              <a:buChar char="•"/>
              <a:defRPr sz="1600" b="0" i="0" kern="1200">
                <a:solidFill>
                  <a:schemeClr val="tx1"/>
                </a:solidFill>
                <a:latin typeface="Aptos" panose="020B0004020202020204" pitchFamily="34" charset="0"/>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marR="0" lvl="0" indent="0" algn="l" defTabSz="914400" rtl="0" eaLnBrk="1" fontAlgn="auto" latinLnBrk="0" hangingPunct="1">
              <a:lnSpc>
                <a:spcPct val="110000"/>
              </a:lnSpc>
              <a:spcBef>
                <a:spcPts val="600"/>
              </a:spcBef>
              <a:spcAft>
                <a:spcPts val="600"/>
              </a:spcAft>
              <a:buClr>
                <a:srgbClr val="FF1644"/>
              </a:buClr>
              <a:buSzTx/>
              <a:buFont typeface="Arial" panose="020B0604020202020204" pitchFamily="34" charset="0"/>
              <a:buNone/>
              <a:tabLst/>
              <a:defRPr/>
            </a:pPr>
            <a:r>
              <a:rPr kumimoji="0" lang="en-US" sz="2000" b="0" i="0" u="none" strike="noStrike" kern="1200" cap="none" spc="0" normalizeH="0" baseline="0" noProof="0">
                <a:ln>
                  <a:noFill/>
                </a:ln>
                <a:solidFill>
                  <a:srgbClr val="000000"/>
                </a:solidFill>
                <a:effectLst/>
                <a:uLnTx/>
                <a:uFillTx/>
                <a:latin typeface="Aptos Narrow" panose="020B0004020202020204" pitchFamily="34" charset="0"/>
                <a:ea typeface="+mn-ea"/>
                <a:cs typeface="+mn-cs"/>
              </a:rPr>
              <a:t>The assistance foreign governments provide to their citizens traveling abroad and include: </a:t>
            </a:r>
          </a:p>
          <a:p>
            <a:pPr marL="225425" marR="0" lvl="1" indent="-225425" algn="l" defTabSz="914400" rtl="0" eaLnBrk="1" fontAlgn="auto" latinLnBrk="0" hangingPunct="1">
              <a:lnSpc>
                <a:spcPct val="100000"/>
              </a:lnSpc>
              <a:spcBef>
                <a:spcPts val="0"/>
              </a:spcBef>
              <a:spcAft>
                <a:spcPts val="0"/>
              </a:spcAft>
              <a:buClr>
                <a:srgbClr val="C00000"/>
              </a:buClr>
              <a:buSzTx/>
              <a:buFont typeface="Arial" panose="020B0604020202020204" pitchFamily="34" charset="0"/>
              <a:buChar char="•"/>
              <a:tabLst/>
              <a:defRPr/>
            </a:pPr>
            <a:endParaRPr kumimoji="0" lang="en-US" sz="2000" b="0" i="0" u="none" strike="noStrike" kern="1200" cap="none" spc="0" normalizeH="0" baseline="0" noProof="0">
              <a:ln>
                <a:noFill/>
              </a:ln>
              <a:solidFill>
                <a:srgbClr val="000000"/>
              </a:solidFill>
              <a:effectLst/>
              <a:uLnTx/>
              <a:uFillTx/>
              <a:latin typeface="Aptos Narrow" panose="020B0004020202020204" pitchFamily="34" charset="0"/>
              <a:ea typeface="+mn-ea"/>
              <a:cs typeface="+mn-cs"/>
            </a:endParaRPr>
          </a:p>
          <a:p>
            <a:pPr marL="0" marR="0" lvl="0" indent="0" algn="l" defTabSz="914400" rtl="0" eaLnBrk="1" fontAlgn="auto" latinLnBrk="0" hangingPunct="1">
              <a:lnSpc>
                <a:spcPct val="110000"/>
              </a:lnSpc>
              <a:spcBef>
                <a:spcPts val="600"/>
              </a:spcBef>
              <a:spcAft>
                <a:spcPts val="600"/>
              </a:spcAft>
              <a:buClr>
                <a:srgbClr val="FF1644"/>
              </a:buClr>
              <a:buSzTx/>
              <a:buFont typeface="Arial" panose="020B0604020202020204" pitchFamily="34" charset="0"/>
              <a:buNone/>
              <a:tabLst/>
              <a:defRPr/>
            </a:pPr>
            <a:endParaRPr kumimoji="0" lang="en-US" sz="2000" b="0" i="0" u="none" strike="noStrike" kern="1200" cap="none" spc="0" normalizeH="0" baseline="0" noProof="0">
              <a:ln>
                <a:noFill/>
              </a:ln>
              <a:solidFill>
                <a:srgbClr val="000000"/>
              </a:solidFill>
              <a:effectLst/>
              <a:uLnTx/>
              <a:uFillTx/>
              <a:latin typeface="Aptos Narrow" panose="020B0004020202020204" pitchFamily="34" charset="0"/>
              <a:ea typeface="+mn-ea"/>
              <a:cs typeface="+mn-cs"/>
            </a:endParaRPr>
          </a:p>
        </p:txBody>
      </p:sp>
      <p:sp>
        <p:nvSpPr>
          <p:cNvPr id="3" name="TextBox 2">
            <a:extLst>
              <a:ext uri="{FF2B5EF4-FFF2-40B4-BE49-F238E27FC236}">
                <a16:creationId xmlns:a16="http://schemas.microsoft.com/office/drawing/2014/main" id="{3903C987-AC13-F278-41E2-3320C18510E8}"/>
              </a:ext>
            </a:extLst>
          </p:cNvPr>
          <p:cNvSpPr txBox="1"/>
          <p:nvPr/>
        </p:nvSpPr>
        <p:spPr>
          <a:xfrm>
            <a:off x="278403" y="1700214"/>
            <a:ext cx="7237965" cy="565795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a:ln>
                  <a:noFill/>
                </a:ln>
                <a:solidFill>
                  <a:srgbClr val="000000"/>
                </a:solidFill>
                <a:effectLst/>
                <a:uLnTx/>
                <a:uFillTx/>
                <a:latin typeface="Aptos Narrow" panose="020B0004020202020204" pitchFamily="34" charset="0"/>
                <a:ea typeface="+mn-ea"/>
                <a:cs typeface="+mn-cs"/>
              </a:rPr>
              <a:t>Citizen Assistance</a:t>
            </a:r>
            <a:endParaRPr kumimoji="0" lang="en-US" sz="2000" b="0" i="0" u="none" strike="noStrike" kern="1200" cap="none" spc="0" normalizeH="0" baseline="0" noProof="0">
              <a:ln>
                <a:noFill/>
              </a:ln>
              <a:solidFill>
                <a:srgbClr val="000000"/>
              </a:solidFill>
              <a:effectLst/>
              <a:uLnTx/>
              <a:uFillTx/>
              <a:latin typeface="Aptos Narrow" panose="020B0004020202020204" pitchFamily="34" charset="0"/>
              <a:ea typeface="+mn-ea"/>
              <a:cs typeface="+mn-cs"/>
            </a:endParaRPr>
          </a:p>
          <a:p>
            <a:pPr marL="457200" marR="0" lvl="1" indent="-228600" algn="l" defTabSz="914400" rtl="0" eaLnBrk="1" fontAlgn="auto" latinLnBrk="0" hangingPunct="1">
              <a:lnSpc>
                <a:spcPts val="2160"/>
              </a:lnSpc>
              <a:spcBef>
                <a:spcPts val="0"/>
              </a:spcBef>
              <a:spcAft>
                <a:spcPts val="0"/>
              </a:spcAft>
              <a:buClr>
                <a:srgbClr val="FF1644"/>
              </a:buClr>
              <a:buSzPct val="100000"/>
              <a:buFont typeface="Arial" panose="020B0604020202020204" pitchFamily="34" charset="0"/>
              <a:buChar char="•"/>
              <a:tabLst/>
              <a:defRPr/>
            </a:pPr>
            <a:r>
              <a:rPr kumimoji="0" lang="en-US" sz="2000" b="0" i="0" u="none" strike="noStrike" kern="1200" cap="none" spc="0" normalizeH="0" baseline="0" noProof="0">
                <a:ln>
                  <a:noFill/>
                </a:ln>
                <a:solidFill>
                  <a:srgbClr val="000000"/>
                </a:solidFill>
                <a:effectLst/>
                <a:uLnTx/>
                <a:uFillTx/>
                <a:latin typeface="Aptos Narrow" panose="020B0004020202020204" pitchFamily="34" charset="0"/>
                <a:ea typeface="+mn-ea"/>
                <a:cs typeface="+mn-cs"/>
              </a:rPr>
              <a:t>Lost or stolen passports</a:t>
            </a:r>
          </a:p>
          <a:p>
            <a:pPr marL="457200" marR="0" lvl="1" indent="-228600" algn="l" defTabSz="914400" rtl="0" eaLnBrk="1" fontAlgn="auto" latinLnBrk="0" hangingPunct="1">
              <a:lnSpc>
                <a:spcPts val="2160"/>
              </a:lnSpc>
              <a:spcBef>
                <a:spcPts val="0"/>
              </a:spcBef>
              <a:spcAft>
                <a:spcPts val="0"/>
              </a:spcAft>
              <a:buClr>
                <a:srgbClr val="FF1644"/>
              </a:buClr>
              <a:buSzPct val="100000"/>
              <a:buFont typeface="Arial" panose="020B0604020202020204" pitchFamily="34" charset="0"/>
              <a:buChar char="•"/>
              <a:tabLst/>
              <a:defRPr/>
            </a:pPr>
            <a:r>
              <a:rPr kumimoji="0" lang="en-US" sz="2000" b="0" i="0" u="none" strike="noStrike" kern="1200" cap="none" spc="0" normalizeH="0" baseline="0" noProof="0">
                <a:ln>
                  <a:noFill/>
                </a:ln>
                <a:solidFill>
                  <a:srgbClr val="000000"/>
                </a:solidFill>
                <a:effectLst/>
                <a:uLnTx/>
                <a:uFillTx/>
                <a:latin typeface="Aptos Narrow" panose="020B0004020202020204" pitchFamily="34" charset="0"/>
                <a:ea typeface="+mn-ea"/>
                <a:cs typeface="+mn-cs"/>
              </a:rPr>
              <a:t>Emergency travel documents</a:t>
            </a:r>
          </a:p>
          <a:p>
            <a:pPr marL="457200" marR="0" lvl="1" indent="-228600" algn="l" defTabSz="914400" rtl="0" eaLnBrk="1" fontAlgn="auto" latinLnBrk="0" hangingPunct="1">
              <a:lnSpc>
                <a:spcPts val="2160"/>
              </a:lnSpc>
              <a:spcBef>
                <a:spcPts val="0"/>
              </a:spcBef>
              <a:spcAft>
                <a:spcPts val="0"/>
              </a:spcAft>
              <a:buClr>
                <a:srgbClr val="FF1644"/>
              </a:buClr>
              <a:buSzPct val="100000"/>
              <a:buFont typeface="Arial" panose="020B0604020202020204" pitchFamily="34" charset="0"/>
              <a:buChar char="•"/>
              <a:tabLst/>
              <a:defRPr/>
            </a:pPr>
            <a:r>
              <a:rPr kumimoji="0" lang="en-US" sz="2000" b="0" i="0" u="none" strike="noStrike" kern="1200" cap="none" spc="0" normalizeH="0" baseline="0" noProof="0">
                <a:ln>
                  <a:noFill/>
                </a:ln>
                <a:solidFill>
                  <a:srgbClr val="000000"/>
                </a:solidFill>
                <a:effectLst/>
                <a:uLnTx/>
                <a:uFillTx/>
                <a:latin typeface="Aptos Narrow" panose="020B0004020202020204" pitchFamily="34" charset="0"/>
                <a:ea typeface="+mn-ea"/>
                <a:cs typeface="+mn-cs"/>
              </a:rPr>
              <a:t>Assistance for detained or hospitalized citizens</a:t>
            </a:r>
          </a:p>
          <a:p>
            <a:pPr marL="457200" marR="0" lvl="1" indent="-228600" algn="l" defTabSz="914400" rtl="0" eaLnBrk="1" fontAlgn="auto" latinLnBrk="0" hangingPunct="1">
              <a:lnSpc>
                <a:spcPts val="2160"/>
              </a:lnSpc>
              <a:spcBef>
                <a:spcPts val="0"/>
              </a:spcBef>
              <a:spcAft>
                <a:spcPts val="0"/>
              </a:spcAft>
              <a:buClr>
                <a:srgbClr val="FF1644"/>
              </a:buClr>
              <a:buSzPct val="100000"/>
              <a:buFont typeface="Arial" panose="020B0604020202020204" pitchFamily="34" charset="0"/>
              <a:buChar char="•"/>
              <a:tabLst/>
              <a:defRPr/>
            </a:pPr>
            <a:r>
              <a:rPr kumimoji="0" lang="en-US" sz="2000" b="0" i="0" u="none" strike="noStrike" kern="1200" cap="none" spc="0" normalizeH="0" baseline="0" noProof="0">
                <a:ln>
                  <a:noFill/>
                </a:ln>
                <a:solidFill>
                  <a:srgbClr val="000000"/>
                </a:solidFill>
                <a:effectLst/>
                <a:uLnTx/>
                <a:uFillTx/>
                <a:latin typeface="Aptos Narrow" panose="020B0004020202020204" pitchFamily="34" charset="0"/>
                <a:ea typeface="+mn-ea"/>
                <a:cs typeface="+mn-cs"/>
              </a:rPr>
              <a:t>Support during emergencies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a:ln>
                <a:noFill/>
              </a:ln>
              <a:solidFill>
                <a:srgbClr val="000000"/>
              </a:solidFill>
              <a:effectLst/>
              <a:uLnTx/>
              <a:uFillTx/>
              <a:latin typeface="Aptos Narrow" panose="020B0004020202020204" pitchFamily="34" charset="0"/>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a:ln>
                  <a:noFill/>
                </a:ln>
                <a:solidFill>
                  <a:srgbClr val="000000"/>
                </a:solidFill>
                <a:effectLst/>
                <a:uLnTx/>
                <a:uFillTx/>
                <a:latin typeface="Aptos Narrow" panose="020B0004020202020204" pitchFamily="34" charset="0"/>
                <a:ea typeface="+mn-ea"/>
                <a:cs typeface="+mn-cs"/>
              </a:rPr>
              <a:t>Visitor Support</a:t>
            </a:r>
            <a:endParaRPr kumimoji="0" lang="en-US" sz="2000" b="0" i="0" u="none" strike="noStrike" kern="1200" cap="none" spc="0" normalizeH="0" baseline="0" noProof="0">
              <a:ln>
                <a:noFill/>
              </a:ln>
              <a:solidFill>
                <a:srgbClr val="000000"/>
              </a:solidFill>
              <a:effectLst/>
              <a:uLnTx/>
              <a:uFillTx/>
              <a:latin typeface="Aptos Narrow" panose="020B0004020202020204" pitchFamily="34" charset="0"/>
              <a:ea typeface="+mn-ea"/>
              <a:cs typeface="+mn-cs"/>
            </a:endParaRPr>
          </a:p>
          <a:p>
            <a:pPr marL="457200" marR="0" lvl="1" indent="-228600" algn="l" defTabSz="914400" rtl="0" eaLnBrk="1" fontAlgn="auto" latinLnBrk="0" hangingPunct="1">
              <a:lnSpc>
                <a:spcPts val="2160"/>
              </a:lnSpc>
              <a:spcBef>
                <a:spcPts val="0"/>
              </a:spcBef>
              <a:spcAft>
                <a:spcPts val="0"/>
              </a:spcAft>
              <a:buClr>
                <a:srgbClr val="FF1644"/>
              </a:buClr>
              <a:buSzPct val="100000"/>
              <a:buFont typeface="Arial" panose="020B0604020202020204" pitchFamily="34" charset="0"/>
              <a:buChar char="•"/>
              <a:tabLst/>
              <a:defRPr/>
            </a:pPr>
            <a:r>
              <a:rPr kumimoji="0" lang="en-US" sz="2000" b="0" i="0" u="none" strike="noStrike" kern="1200" cap="none" spc="0" normalizeH="0" baseline="0" noProof="0">
                <a:ln>
                  <a:noFill/>
                </a:ln>
                <a:solidFill>
                  <a:srgbClr val="000000"/>
                </a:solidFill>
                <a:effectLst/>
                <a:uLnTx/>
                <a:uFillTx/>
                <a:latin typeface="Aptos Narrow" panose="020B0004020202020204" pitchFamily="34" charset="0"/>
                <a:ea typeface="+mn-ea"/>
                <a:cs typeface="+mn-cs"/>
              </a:rPr>
              <a:t>Travel documentation guidance</a:t>
            </a:r>
          </a:p>
          <a:p>
            <a:pPr marL="457200" marR="0" lvl="1" indent="-228600" algn="l" defTabSz="914400" rtl="0" eaLnBrk="1" fontAlgn="auto" latinLnBrk="0" hangingPunct="1">
              <a:lnSpc>
                <a:spcPts val="2160"/>
              </a:lnSpc>
              <a:spcBef>
                <a:spcPts val="0"/>
              </a:spcBef>
              <a:spcAft>
                <a:spcPts val="0"/>
              </a:spcAft>
              <a:buClr>
                <a:srgbClr val="FF1644"/>
              </a:buClr>
              <a:buSzPct val="100000"/>
              <a:buFont typeface="Arial" panose="020B0604020202020204" pitchFamily="34" charset="0"/>
              <a:buChar char="•"/>
              <a:tabLst/>
              <a:defRPr/>
            </a:pPr>
            <a:r>
              <a:rPr kumimoji="0" lang="en-US" sz="2000" b="0" i="0" u="none" strike="noStrike" kern="1200" cap="none" spc="0" normalizeH="0" baseline="0" noProof="0">
                <a:ln>
                  <a:noFill/>
                </a:ln>
                <a:solidFill>
                  <a:srgbClr val="000000"/>
                </a:solidFill>
                <a:effectLst/>
                <a:uLnTx/>
                <a:uFillTx/>
                <a:latin typeface="Aptos Narrow" panose="020B0004020202020204" pitchFamily="34" charset="0"/>
                <a:ea typeface="+mn-ea"/>
                <a:cs typeface="+mn-cs"/>
              </a:rPr>
              <a:t>Communication with local authorities</a:t>
            </a:r>
          </a:p>
          <a:p>
            <a:pPr marL="457200" marR="0" lvl="1" indent="-228600" algn="l" defTabSz="914400" rtl="0" eaLnBrk="1" fontAlgn="auto" latinLnBrk="0" hangingPunct="1">
              <a:lnSpc>
                <a:spcPts val="2160"/>
              </a:lnSpc>
              <a:spcBef>
                <a:spcPts val="0"/>
              </a:spcBef>
              <a:spcAft>
                <a:spcPts val="0"/>
              </a:spcAft>
              <a:buClr>
                <a:srgbClr val="FF1644"/>
              </a:buClr>
              <a:buSzPct val="100000"/>
              <a:buFont typeface="Arial" panose="020B0604020202020204" pitchFamily="34" charset="0"/>
              <a:buChar char="•"/>
              <a:tabLst/>
              <a:defRPr/>
            </a:pPr>
            <a:r>
              <a:rPr kumimoji="0" lang="en-US" sz="2000" b="0" i="0" u="none" strike="noStrike" kern="1200" cap="none" spc="0" normalizeH="0" baseline="0" noProof="0">
                <a:ln>
                  <a:noFill/>
                </a:ln>
                <a:solidFill>
                  <a:srgbClr val="000000"/>
                </a:solidFill>
                <a:effectLst/>
                <a:uLnTx/>
                <a:uFillTx/>
                <a:latin typeface="Aptos Narrow" panose="020B0004020202020204" pitchFamily="34" charset="0"/>
                <a:ea typeface="+mn-ea"/>
                <a:cs typeface="+mn-cs"/>
              </a:rPr>
              <a:t>Family notification and support</a:t>
            </a:r>
          </a:p>
          <a:p>
            <a:pPr marL="228600" marR="0" lvl="1" algn="l" defTabSz="914400" rtl="0" eaLnBrk="1" fontAlgn="auto" latinLnBrk="0" hangingPunct="1">
              <a:lnSpc>
                <a:spcPts val="2160"/>
              </a:lnSpc>
              <a:spcBef>
                <a:spcPts val="0"/>
              </a:spcBef>
              <a:spcAft>
                <a:spcPts val="0"/>
              </a:spcAft>
              <a:buClr>
                <a:srgbClr val="FF1644"/>
              </a:buClr>
              <a:buSzPct val="100000"/>
              <a:tabLst/>
              <a:defRPr/>
            </a:pPr>
            <a:endParaRPr lang="en-US" sz="2000" noProof="0">
              <a:solidFill>
                <a:srgbClr val="000000"/>
              </a:solidFill>
              <a:latin typeface="Aptos Narrow" panose="020B0004020202020204" pitchFamily="34" charset="0"/>
            </a:endParaRPr>
          </a:p>
          <a:p>
            <a:pPr lvl="0">
              <a:defRPr/>
            </a:pPr>
            <a:r>
              <a:rPr lang="en-US" sz="2000" b="1">
                <a:solidFill>
                  <a:srgbClr val="000000"/>
                </a:solidFill>
                <a:latin typeface="Aptos Narrow" panose="020B0004020202020204" pitchFamily="34" charset="0"/>
              </a:rPr>
              <a:t>Government Coordination</a:t>
            </a:r>
            <a:endParaRPr lang="en-US" sz="2000">
              <a:solidFill>
                <a:srgbClr val="000000"/>
              </a:solidFill>
              <a:latin typeface="Aptos Narrow" panose="020B0004020202020204" pitchFamily="34" charset="0"/>
            </a:endParaRPr>
          </a:p>
          <a:p>
            <a:pPr lvl="1" indent="-228600">
              <a:lnSpc>
                <a:spcPts val="2160"/>
              </a:lnSpc>
              <a:buClr>
                <a:srgbClr val="FF1644"/>
              </a:buClr>
              <a:buSzPct val="100000"/>
              <a:buFont typeface="Arial" panose="020B0604020202020204" pitchFamily="34" charset="0"/>
              <a:buChar char="•"/>
              <a:defRPr/>
            </a:pPr>
            <a:r>
              <a:rPr lang="en-US" sz="2000">
                <a:solidFill>
                  <a:srgbClr val="000000"/>
                </a:solidFill>
                <a:latin typeface="Aptos Narrow" panose="020B0004020202020204" pitchFamily="34" charset="0"/>
              </a:rPr>
              <a:t>Liaison with law enforcement and medical providers</a:t>
            </a:r>
          </a:p>
          <a:p>
            <a:pPr lvl="1" indent="-228600">
              <a:lnSpc>
                <a:spcPts val="2160"/>
              </a:lnSpc>
              <a:buClr>
                <a:srgbClr val="FF1644"/>
              </a:buClr>
              <a:buSzPct val="100000"/>
              <a:buFont typeface="Arial" panose="020B0604020202020204" pitchFamily="34" charset="0"/>
              <a:buChar char="•"/>
              <a:defRPr/>
            </a:pPr>
            <a:r>
              <a:rPr lang="en-US" sz="2000">
                <a:solidFill>
                  <a:srgbClr val="000000"/>
                </a:solidFill>
                <a:latin typeface="Aptos Narrow" panose="020B0004020202020204" pitchFamily="34" charset="0"/>
              </a:rPr>
              <a:t>Coordination with host city officials and tournament organizers</a:t>
            </a:r>
          </a:p>
          <a:p>
            <a:pPr marL="228600" marR="0" lvl="1" algn="l" defTabSz="914400" rtl="0" eaLnBrk="1" fontAlgn="auto" latinLnBrk="0" hangingPunct="1">
              <a:lnSpc>
                <a:spcPts val="2160"/>
              </a:lnSpc>
              <a:spcBef>
                <a:spcPts val="0"/>
              </a:spcBef>
              <a:spcAft>
                <a:spcPts val="0"/>
              </a:spcAft>
              <a:buClr>
                <a:srgbClr val="FF1644"/>
              </a:buClr>
              <a:buSzPct val="100000"/>
              <a:tabLst/>
              <a:defRPr/>
            </a:pPr>
            <a:endParaRPr kumimoji="0" lang="en-US" sz="2000" b="0" i="0" u="none" strike="noStrike" kern="1200" cap="none" spc="0" normalizeH="0" baseline="0" noProof="0">
              <a:ln>
                <a:noFill/>
              </a:ln>
              <a:solidFill>
                <a:srgbClr val="000000"/>
              </a:solidFill>
              <a:effectLst/>
              <a:uLnTx/>
              <a:uFillTx/>
              <a:latin typeface="Aptos Narrow" panose="020B0004020202020204" pitchFamily="34" charset="0"/>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a:ln>
                <a:noFill/>
              </a:ln>
              <a:solidFill>
                <a:srgbClr val="000000"/>
              </a:solidFill>
              <a:effectLst/>
              <a:uLnTx/>
              <a:uFillTx/>
              <a:latin typeface="Aptos Narrow" panose="020B0004020202020204" pitchFamily="34" charset="0"/>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br>
              <a:rPr kumimoji="0" lang="en-US" sz="2000" b="0" i="0" u="none" strike="noStrike" kern="1200" cap="none" spc="0" normalizeH="0" baseline="0" noProof="0">
                <a:ln>
                  <a:noFill/>
                </a:ln>
                <a:solidFill>
                  <a:srgbClr val="000000"/>
                </a:solidFill>
                <a:effectLst/>
                <a:uLnTx/>
                <a:uFillTx/>
                <a:latin typeface="Aptos Narrow" panose="020B0004020202020204" pitchFamily="34" charset="0"/>
                <a:ea typeface="+mn-ea"/>
                <a:cs typeface="+mn-cs"/>
              </a:rPr>
            </a:br>
            <a:endParaRPr kumimoji="0" lang="en-US" sz="2000" b="1" i="0" u="none" strike="noStrike" kern="1200" cap="none" spc="0" normalizeH="0" baseline="0" noProof="0">
              <a:ln>
                <a:noFill/>
              </a:ln>
              <a:solidFill>
                <a:srgbClr val="000000"/>
              </a:solidFill>
              <a:effectLst/>
              <a:uLnTx/>
              <a:uFillTx/>
              <a:latin typeface="Aptos Narrow" panose="020B0004020202020204" pitchFamily="34" charset="0"/>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a:ln>
                <a:noFill/>
              </a:ln>
              <a:solidFill>
                <a:srgbClr val="000000"/>
              </a:solidFill>
              <a:effectLst/>
              <a:uLnTx/>
              <a:uFillTx/>
              <a:latin typeface="Aptos Narrow" panose="020B0004020202020204" pitchFamily="34" charset="0"/>
              <a:ea typeface="+mn-ea"/>
              <a:cs typeface="+mn-cs"/>
            </a:endParaRPr>
          </a:p>
        </p:txBody>
      </p:sp>
      <p:sp>
        <p:nvSpPr>
          <p:cNvPr id="4" name="TextBox 3">
            <a:extLst>
              <a:ext uri="{FF2B5EF4-FFF2-40B4-BE49-F238E27FC236}">
                <a16:creationId xmlns:a16="http://schemas.microsoft.com/office/drawing/2014/main" id="{2839F144-7DC9-2D10-57CF-EED65E07FA3B}"/>
              </a:ext>
            </a:extLst>
          </p:cNvPr>
          <p:cNvSpPr txBox="1"/>
          <p:nvPr/>
        </p:nvSpPr>
        <p:spPr>
          <a:xfrm>
            <a:off x="5843588" y="1443975"/>
            <a:ext cx="5450885" cy="132343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a:ln>
                <a:noFill/>
              </a:ln>
              <a:solidFill>
                <a:srgbClr val="000000"/>
              </a:solidFill>
              <a:effectLst/>
              <a:uLnTx/>
              <a:uFillTx/>
              <a:latin typeface="Aptos Narrow" panose="020B0004020202020204" pitchFamily="34" charset="0"/>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br>
              <a:rPr kumimoji="0" lang="en-US" sz="2000" b="0" i="0" u="none" strike="noStrike" kern="1200" cap="none" spc="0" normalizeH="0" baseline="0" noProof="0">
                <a:ln>
                  <a:noFill/>
                </a:ln>
                <a:solidFill>
                  <a:srgbClr val="000000"/>
                </a:solidFill>
                <a:effectLst/>
                <a:uLnTx/>
                <a:uFillTx/>
                <a:latin typeface="Aptos Narrow" panose="020B0004020202020204" pitchFamily="34" charset="0"/>
                <a:ea typeface="+mn-ea"/>
                <a:cs typeface="+mn-cs"/>
              </a:rPr>
            </a:br>
            <a:endParaRPr kumimoji="0" lang="en-US" sz="2000" b="1" i="0" u="none" strike="noStrike" kern="1200" cap="none" spc="0" normalizeH="0" baseline="0" noProof="0">
              <a:ln>
                <a:noFill/>
              </a:ln>
              <a:solidFill>
                <a:srgbClr val="000000"/>
              </a:solidFill>
              <a:effectLst/>
              <a:uLnTx/>
              <a:uFillTx/>
              <a:latin typeface="Aptos Narrow" panose="020B0004020202020204" pitchFamily="34" charset="0"/>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a:ln>
                <a:noFill/>
              </a:ln>
              <a:solidFill>
                <a:srgbClr val="000000"/>
              </a:solidFill>
              <a:effectLst/>
              <a:uLnTx/>
              <a:uFillTx/>
              <a:latin typeface="Aptos Narrow" panose="020B0004020202020204" pitchFamily="34" charset="0"/>
              <a:ea typeface="+mn-ea"/>
              <a:cs typeface="+mn-cs"/>
            </a:endParaRPr>
          </a:p>
        </p:txBody>
      </p:sp>
      <p:sp>
        <p:nvSpPr>
          <p:cNvPr id="5" name="TextBox 4">
            <a:extLst>
              <a:ext uri="{FF2B5EF4-FFF2-40B4-BE49-F238E27FC236}">
                <a16:creationId xmlns:a16="http://schemas.microsoft.com/office/drawing/2014/main" id="{DF612028-52F7-1176-6BCE-983C614ED663}"/>
              </a:ext>
            </a:extLst>
          </p:cNvPr>
          <p:cNvSpPr txBox="1"/>
          <p:nvPr/>
        </p:nvSpPr>
        <p:spPr>
          <a:xfrm>
            <a:off x="276195" y="5961364"/>
            <a:ext cx="10298021"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a:ln>
                  <a:noFill/>
                </a:ln>
                <a:solidFill>
                  <a:srgbClr val="000000"/>
                </a:solidFill>
                <a:effectLst/>
                <a:uLnTx/>
                <a:uFillTx/>
                <a:latin typeface="Aptos Narrow" panose="020B0004020202020204" pitchFamily="34" charset="0"/>
                <a:ea typeface="+mn-ea"/>
                <a:cs typeface="+mn-cs"/>
              </a:rPr>
              <a:t>Note: </a:t>
            </a:r>
            <a:r>
              <a:rPr kumimoji="0" lang="en-US" sz="1800" b="0" i="0" u="none" strike="noStrike" kern="1200" cap="none" spc="0" normalizeH="0" baseline="0" noProof="0">
                <a:ln>
                  <a:noFill/>
                </a:ln>
                <a:solidFill>
                  <a:srgbClr val="000000"/>
                </a:solidFill>
                <a:effectLst/>
                <a:uLnTx/>
                <a:uFillTx/>
                <a:latin typeface="Aptos Narrow" panose="020B0004020202020204" pitchFamily="34" charset="0"/>
                <a:ea typeface="+mn-ea"/>
                <a:cs typeface="+mn-cs"/>
              </a:rPr>
              <a:t>Consular staff do not replace local emergency services. They assist citizens in navigating local systems.</a:t>
            </a:r>
          </a:p>
        </p:txBody>
      </p:sp>
      <p:sp>
        <p:nvSpPr>
          <p:cNvPr id="6" name="Footer Placeholder 2">
            <a:extLst>
              <a:ext uri="{FF2B5EF4-FFF2-40B4-BE49-F238E27FC236}">
                <a16:creationId xmlns:a16="http://schemas.microsoft.com/office/drawing/2014/main" id="{20DB1753-AA71-5C19-BEEA-6A558CB4810A}"/>
              </a:ext>
            </a:extLst>
          </p:cNvPr>
          <p:cNvSpPr>
            <a:spLocks noGrp="1"/>
          </p:cNvSpPr>
          <p:nvPr>
            <p:ph type="ftr" sz="quarter" idx="10"/>
          </p:nvPr>
        </p:nvSpPr>
        <p:spPr>
          <a:xfrm>
            <a:off x="407368" y="6573600"/>
            <a:ext cx="7479332" cy="180000"/>
          </a:xfr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800" b="0" i="1" u="none" strike="noStrike" kern="1200" cap="none" spc="0" normalizeH="0" baseline="0" noProof="0">
                <a:ln>
                  <a:noFill/>
                </a:ln>
                <a:solidFill>
                  <a:srgbClr val="000000"/>
                </a:solidFill>
                <a:effectLst/>
                <a:uLnTx/>
                <a:uFillTx/>
                <a:latin typeface="Aptos" panose="020B0004020202020204" pitchFamily="34" charset="0"/>
                <a:ea typeface="+mn-ea"/>
                <a:cs typeface="+mn-cs"/>
              </a:rPr>
              <a:t>© 2025 KC2026. All Rights Reserved. FIFA World Cup 26™, FIFA World Cup™, World Cup™ and associated trademarks and logos are the property of FIFA.</a:t>
            </a:r>
            <a:endParaRPr kumimoji="0" lang="en-GB" sz="800" b="0" i="0" u="none" strike="noStrike" kern="1200" cap="none" spc="0" normalizeH="0" baseline="0" noProof="0">
              <a:ln>
                <a:noFill/>
              </a:ln>
              <a:solidFill>
                <a:srgbClr val="000000"/>
              </a:solidFill>
              <a:effectLst/>
              <a:uLnTx/>
              <a:uFillTx/>
              <a:latin typeface="Aptos" panose="02110004020202020204"/>
              <a:ea typeface="+mn-ea"/>
              <a:cs typeface="+mn-cs"/>
            </a:endParaRPr>
          </a:p>
        </p:txBody>
      </p:sp>
    </p:spTree>
    <p:extLst>
      <p:ext uri="{BB962C8B-B14F-4D97-AF65-F5344CB8AC3E}">
        <p14:creationId xmlns:p14="http://schemas.microsoft.com/office/powerpoint/2010/main" val="334461691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5B29188-3C98-95FF-38EE-C1AA6CB80E2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A4EE051-7209-397E-72F4-E7821AD4CD09}"/>
              </a:ext>
            </a:extLst>
          </p:cNvPr>
          <p:cNvSpPr>
            <a:spLocks noGrp="1"/>
          </p:cNvSpPr>
          <p:nvPr>
            <p:ph type="title"/>
          </p:nvPr>
        </p:nvSpPr>
        <p:spPr>
          <a:xfrm>
            <a:off x="381000" y="393192"/>
            <a:ext cx="10895565" cy="685800"/>
          </a:xfrm>
        </p:spPr>
        <p:txBody>
          <a:bodyPr>
            <a:normAutofit/>
          </a:bodyPr>
          <a:lstStyle/>
          <a:p>
            <a:r>
              <a:rPr lang="en-US"/>
              <a:t>BE AWARE and ready to REFER</a:t>
            </a:r>
          </a:p>
        </p:txBody>
      </p:sp>
      <p:sp>
        <p:nvSpPr>
          <p:cNvPr id="10" name="Text Placeholder 6">
            <a:extLst>
              <a:ext uri="{FF2B5EF4-FFF2-40B4-BE49-F238E27FC236}">
                <a16:creationId xmlns:a16="http://schemas.microsoft.com/office/drawing/2014/main" id="{B59D4F06-FB51-212C-3AB0-B4C3CF603B89}"/>
              </a:ext>
            </a:extLst>
          </p:cNvPr>
          <p:cNvSpPr txBox="1">
            <a:spLocks/>
          </p:cNvSpPr>
          <p:nvPr/>
        </p:nvSpPr>
        <p:spPr>
          <a:xfrm>
            <a:off x="381000" y="1873536"/>
            <a:ext cx="10408920" cy="1189704"/>
          </a:xfrm>
          <a:prstGeom prst="rect">
            <a:avLst/>
          </a:prstGeom>
        </p:spPr>
        <p:txBody>
          <a:bodyPr vert="horz" lIns="0" tIns="0" rIns="0" bIns="0" rtlCol="0" anchor="t">
            <a:noAutofit/>
          </a:bodyPr>
          <a:lstStyle>
            <a:lvl1pPr marL="228600" indent="-228600" algn="l" defTabSz="914400" rtl="0" eaLnBrk="1" latinLnBrk="0" hangingPunct="1">
              <a:lnSpc>
                <a:spcPct val="110000"/>
              </a:lnSpc>
              <a:spcBef>
                <a:spcPts val="600"/>
              </a:spcBef>
              <a:spcAft>
                <a:spcPts val="600"/>
              </a:spcAft>
              <a:buClr>
                <a:schemeClr val="accent2"/>
              </a:buClr>
              <a:buFont typeface="Arial" panose="020B0604020202020204" pitchFamily="34" charset="0"/>
              <a:buChar char="•"/>
              <a:tabLst/>
              <a:defRPr sz="1600" b="0" i="0" kern="1200">
                <a:solidFill>
                  <a:schemeClr val="tx1"/>
                </a:solidFill>
                <a:latin typeface="Aptos" panose="020B0004020202020204" pitchFamily="34" charset="0"/>
                <a:ea typeface="+mn-ea"/>
                <a:cs typeface="+mn-cs"/>
              </a:defRPr>
            </a:lvl1pPr>
            <a:lvl2pPr marL="457200" indent="-228600" algn="l" defTabSz="914400" rtl="0" eaLnBrk="1" latinLnBrk="0" hangingPunct="1">
              <a:lnSpc>
                <a:spcPct val="110000"/>
              </a:lnSpc>
              <a:spcBef>
                <a:spcPts val="600"/>
              </a:spcBef>
              <a:spcAft>
                <a:spcPts val="600"/>
              </a:spcAft>
              <a:buClr>
                <a:schemeClr val="accent2"/>
              </a:buClr>
              <a:buSzPct val="100000"/>
              <a:buFont typeface="Arial" panose="020B0604020202020204" pitchFamily="34" charset="0"/>
              <a:buChar char="•"/>
              <a:defRPr sz="1600" b="0" i="0" kern="1200">
                <a:solidFill>
                  <a:schemeClr val="tx1"/>
                </a:solidFill>
                <a:latin typeface="Aptos" panose="020B0004020202020204" pitchFamily="34" charset="0"/>
                <a:ea typeface="+mn-ea"/>
                <a:cs typeface="+mn-cs"/>
              </a:defRPr>
            </a:lvl2pPr>
            <a:lvl3pPr marL="685800" indent="-228600" algn="l" defTabSz="914400" rtl="0" eaLnBrk="1" latinLnBrk="0" hangingPunct="1">
              <a:lnSpc>
                <a:spcPct val="110000"/>
              </a:lnSpc>
              <a:spcBef>
                <a:spcPts val="600"/>
              </a:spcBef>
              <a:spcAft>
                <a:spcPts val="600"/>
              </a:spcAft>
              <a:buClr>
                <a:schemeClr val="accent2"/>
              </a:buClr>
              <a:buFont typeface="Arial" panose="020B0604020202020204" pitchFamily="34" charset="0"/>
              <a:buChar char="•"/>
              <a:defRPr sz="1600" b="0" i="0" kern="1200">
                <a:solidFill>
                  <a:schemeClr val="tx1"/>
                </a:solidFill>
                <a:latin typeface="Aptos" panose="020B0004020202020204" pitchFamily="34" charset="0"/>
                <a:ea typeface="+mn-ea"/>
                <a:cs typeface="+mn-cs"/>
              </a:defRPr>
            </a:lvl3pPr>
            <a:lvl4pPr marL="914400" indent="-228600" algn="l" defTabSz="914400" rtl="0" eaLnBrk="1" latinLnBrk="0" hangingPunct="1">
              <a:lnSpc>
                <a:spcPct val="110000"/>
              </a:lnSpc>
              <a:spcBef>
                <a:spcPts val="600"/>
              </a:spcBef>
              <a:spcAft>
                <a:spcPts val="600"/>
              </a:spcAft>
              <a:buClr>
                <a:schemeClr val="accent2"/>
              </a:buClr>
              <a:buFont typeface="Arial" panose="020B0604020202020204" pitchFamily="34" charset="0"/>
              <a:buChar char="•"/>
              <a:defRPr sz="1600" b="0" i="0" kern="1200">
                <a:solidFill>
                  <a:schemeClr val="tx1"/>
                </a:solidFill>
                <a:latin typeface="Aptos" panose="020B0004020202020204" pitchFamily="34" charset="0"/>
                <a:ea typeface="+mn-ea"/>
                <a:cs typeface="+mn-cs"/>
              </a:defRPr>
            </a:lvl4pPr>
            <a:lvl5pPr marL="1143000" indent="-228600" algn="l" defTabSz="914400" rtl="0" eaLnBrk="1" latinLnBrk="0" hangingPunct="1">
              <a:lnSpc>
                <a:spcPct val="110000"/>
              </a:lnSpc>
              <a:spcBef>
                <a:spcPts val="600"/>
              </a:spcBef>
              <a:spcAft>
                <a:spcPts val="600"/>
              </a:spcAft>
              <a:buClr>
                <a:schemeClr val="accent2"/>
              </a:buClr>
              <a:buFont typeface="Arial" panose="020B0604020202020204" pitchFamily="34" charset="0"/>
              <a:buChar char="•"/>
              <a:defRPr sz="1600" b="0" i="0" kern="1200">
                <a:solidFill>
                  <a:schemeClr val="tx1"/>
                </a:solidFill>
                <a:latin typeface="Aptos" panose="020B0004020202020204" pitchFamily="34" charset="0"/>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buClr>
                <a:srgbClr val="FF1644"/>
              </a:buClr>
            </a:pPr>
            <a:r>
              <a:rPr lang="en-US" sz="2400" b="1"/>
              <a:t>Familiarize yourself with the </a:t>
            </a:r>
            <a:br>
              <a:rPr lang="en-US" sz="2400" b="1"/>
            </a:br>
            <a:r>
              <a:rPr lang="en-US" sz="2400" b="1"/>
              <a:t>Consular Services Center</a:t>
            </a:r>
          </a:p>
          <a:p>
            <a:pPr>
              <a:buClr>
                <a:srgbClr val="FF1644"/>
              </a:buClr>
            </a:pPr>
            <a:r>
              <a:rPr lang="en-US" sz="2400" b="1"/>
              <a:t>Direct international visitors </a:t>
            </a:r>
            <a:br>
              <a:rPr lang="en-US" sz="2400" b="1"/>
            </a:br>
            <a:r>
              <a:rPr lang="en-US" sz="2400" b="1"/>
              <a:t>as appropriate</a:t>
            </a:r>
          </a:p>
          <a:p>
            <a:pPr>
              <a:buClr>
                <a:srgbClr val="FF1644"/>
              </a:buClr>
            </a:pPr>
            <a:r>
              <a:rPr lang="en-US" sz="2400" b="1"/>
              <a:t>More details will be shared </a:t>
            </a:r>
            <a:br>
              <a:rPr lang="en-US" sz="2400" b="1"/>
            </a:br>
            <a:r>
              <a:rPr lang="en-US" sz="2400" b="1"/>
              <a:t>in the coming weeks</a:t>
            </a:r>
          </a:p>
          <a:p>
            <a:pPr>
              <a:buClr>
                <a:srgbClr val="FF1644"/>
              </a:buClr>
            </a:pPr>
            <a:endParaRPr lang="en-US" sz="2000"/>
          </a:p>
          <a:p>
            <a:pPr marL="0" indent="0">
              <a:buClr>
                <a:srgbClr val="FF1644"/>
              </a:buClr>
              <a:buNone/>
            </a:pPr>
            <a:endParaRPr lang="en-US" sz="2000"/>
          </a:p>
          <a:p>
            <a:pPr marL="0" marR="0" lvl="0" indent="0" algn="l" defTabSz="914400" rtl="0" eaLnBrk="1" fontAlgn="auto" latinLnBrk="0" hangingPunct="1">
              <a:lnSpc>
                <a:spcPct val="110000"/>
              </a:lnSpc>
              <a:spcBef>
                <a:spcPts val="600"/>
              </a:spcBef>
              <a:spcAft>
                <a:spcPts val="600"/>
              </a:spcAft>
              <a:buClr>
                <a:srgbClr val="FF1644"/>
              </a:buClr>
              <a:buSzTx/>
              <a:buFont typeface="Arial" panose="020B0604020202020204" pitchFamily="34" charset="0"/>
              <a:buNone/>
              <a:tabLst/>
              <a:defRPr/>
            </a:pPr>
            <a:endParaRPr kumimoji="0" lang="en-US" sz="2000" b="0" i="0" u="none" strike="noStrike" kern="1200" cap="none" spc="0" normalizeH="0" baseline="0" noProof="0">
              <a:ln>
                <a:noFill/>
              </a:ln>
              <a:solidFill>
                <a:srgbClr val="000000"/>
              </a:solidFill>
              <a:effectLst/>
              <a:uLnTx/>
              <a:uFillTx/>
              <a:latin typeface="Aptos Narrow" panose="020B0004020202020204" pitchFamily="34" charset="0"/>
              <a:ea typeface="+mn-ea"/>
              <a:cs typeface="+mn-cs"/>
            </a:endParaRPr>
          </a:p>
          <a:p>
            <a:pPr marL="225425" marR="0" lvl="1" indent="-225425" algn="l" defTabSz="914400" rtl="0" eaLnBrk="1" fontAlgn="auto" latinLnBrk="0" hangingPunct="1">
              <a:lnSpc>
                <a:spcPct val="100000"/>
              </a:lnSpc>
              <a:spcBef>
                <a:spcPts val="0"/>
              </a:spcBef>
              <a:spcAft>
                <a:spcPts val="0"/>
              </a:spcAft>
              <a:buClr>
                <a:srgbClr val="C00000"/>
              </a:buClr>
              <a:buSzTx/>
              <a:buFont typeface="Arial" panose="020B0604020202020204" pitchFamily="34" charset="0"/>
              <a:buChar char="•"/>
              <a:tabLst/>
              <a:defRPr/>
            </a:pPr>
            <a:endParaRPr kumimoji="0" lang="en-US" sz="2000" b="0" i="0" u="none" strike="noStrike" kern="1200" cap="none" spc="0" normalizeH="0" baseline="0" noProof="0">
              <a:ln>
                <a:noFill/>
              </a:ln>
              <a:solidFill>
                <a:srgbClr val="000000"/>
              </a:solidFill>
              <a:effectLst/>
              <a:uLnTx/>
              <a:uFillTx/>
              <a:latin typeface="Aptos Narrow" panose="020B0004020202020204" pitchFamily="34" charset="0"/>
              <a:ea typeface="+mn-ea"/>
              <a:cs typeface="+mn-cs"/>
            </a:endParaRPr>
          </a:p>
          <a:p>
            <a:pPr marL="0" marR="0" lvl="0" indent="0" algn="l" defTabSz="914400" rtl="0" eaLnBrk="1" fontAlgn="auto" latinLnBrk="0" hangingPunct="1">
              <a:lnSpc>
                <a:spcPct val="110000"/>
              </a:lnSpc>
              <a:spcBef>
                <a:spcPts val="600"/>
              </a:spcBef>
              <a:spcAft>
                <a:spcPts val="600"/>
              </a:spcAft>
              <a:buClr>
                <a:srgbClr val="FF1644"/>
              </a:buClr>
              <a:buSzTx/>
              <a:buFont typeface="Arial" panose="020B0604020202020204" pitchFamily="34" charset="0"/>
              <a:buNone/>
              <a:tabLst/>
              <a:defRPr/>
            </a:pPr>
            <a:endParaRPr kumimoji="0" lang="en-US" sz="2000" b="0" i="0" u="none" strike="noStrike" kern="1200" cap="none" spc="0" normalizeH="0" baseline="0" noProof="0">
              <a:ln>
                <a:noFill/>
              </a:ln>
              <a:solidFill>
                <a:srgbClr val="000000"/>
              </a:solidFill>
              <a:effectLst/>
              <a:uLnTx/>
              <a:uFillTx/>
              <a:latin typeface="Aptos Narrow" panose="020B0004020202020204" pitchFamily="34" charset="0"/>
              <a:ea typeface="+mn-ea"/>
              <a:cs typeface="+mn-cs"/>
            </a:endParaRPr>
          </a:p>
        </p:txBody>
      </p:sp>
      <p:pic>
        <p:nvPicPr>
          <p:cNvPr id="18" name="Picture 17">
            <a:extLst>
              <a:ext uri="{FF2B5EF4-FFF2-40B4-BE49-F238E27FC236}">
                <a16:creationId xmlns:a16="http://schemas.microsoft.com/office/drawing/2014/main" id="{2567F800-4F4A-D18C-4852-56991971957C}"/>
              </a:ext>
            </a:extLst>
          </p:cNvPr>
          <p:cNvPicPr>
            <a:picLocks noChangeAspect="1"/>
          </p:cNvPicPr>
          <p:nvPr/>
        </p:nvPicPr>
        <p:blipFill>
          <a:blip r:embed="rId2"/>
          <a:stretch>
            <a:fillRect/>
          </a:stretch>
        </p:blipFill>
        <p:spPr>
          <a:xfrm>
            <a:off x="5468112" y="1483467"/>
            <a:ext cx="5481997" cy="4622588"/>
          </a:xfrm>
          <a:prstGeom prst="rect">
            <a:avLst/>
          </a:prstGeom>
        </p:spPr>
      </p:pic>
      <p:sp>
        <p:nvSpPr>
          <p:cNvPr id="19" name="Rectangle 18">
            <a:extLst>
              <a:ext uri="{FF2B5EF4-FFF2-40B4-BE49-F238E27FC236}">
                <a16:creationId xmlns:a16="http://schemas.microsoft.com/office/drawing/2014/main" id="{BC871B7D-5872-61D3-3B85-89ED50939B60}"/>
              </a:ext>
            </a:extLst>
          </p:cNvPr>
          <p:cNvSpPr/>
          <p:nvPr/>
        </p:nvSpPr>
        <p:spPr>
          <a:xfrm>
            <a:off x="7406640" y="5200797"/>
            <a:ext cx="1037844" cy="457200"/>
          </a:xfrm>
          <a:prstGeom prst="rect">
            <a:avLst/>
          </a:prstGeom>
          <a:noFill/>
          <a:ln w="57150">
            <a:solidFill>
              <a:srgbClr val="FFFF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ooter Placeholder 2">
            <a:extLst>
              <a:ext uri="{FF2B5EF4-FFF2-40B4-BE49-F238E27FC236}">
                <a16:creationId xmlns:a16="http://schemas.microsoft.com/office/drawing/2014/main" id="{372C0276-F42B-E5E5-4863-0C7CD0D2DB6D}"/>
              </a:ext>
            </a:extLst>
          </p:cNvPr>
          <p:cNvSpPr>
            <a:spLocks noGrp="1"/>
          </p:cNvSpPr>
          <p:nvPr>
            <p:ph type="ftr" sz="quarter" idx="10"/>
          </p:nvPr>
        </p:nvSpPr>
        <p:spPr>
          <a:xfrm>
            <a:off x="407368" y="6573600"/>
            <a:ext cx="7479332" cy="180000"/>
          </a:xfr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800" b="0" i="1" u="none" strike="noStrike" kern="1200" cap="none" spc="0" normalizeH="0" baseline="0" noProof="0">
                <a:ln>
                  <a:noFill/>
                </a:ln>
                <a:solidFill>
                  <a:srgbClr val="000000"/>
                </a:solidFill>
                <a:effectLst/>
                <a:uLnTx/>
                <a:uFillTx/>
                <a:latin typeface="Aptos" panose="020B0004020202020204" pitchFamily="34" charset="0"/>
                <a:ea typeface="+mn-ea"/>
                <a:cs typeface="+mn-cs"/>
              </a:rPr>
              <a:t>© 2025 KC2026. All Rights Reserved. FIFA World Cup 26™, FIFA World Cup™, World Cup™ and associated trademarks and logos are the property of FIFA.</a:t>
            </a:r>
            <a:endParaRPr kumimoji="0" lang="en-GB" sz="800" b="0" i="0" u="none" strike="noStrike" kern="1200" cap="none" spc="0" normalizeH="0" baseline="0" noProof="0">
              <a:ln>
                <a:noFill/>
              </a:ln>
              <a:solidFill>
                <a:srgbClr val="000000"/>
              </a:solidFill>
              <a:effectLst/>
              <a:uLnTx/>
              <a:uFillTx/>
              <a:latin typeface="Aptos" panose="02110004020202020204"/>
              <a:ea typeface="+mn-ea"/>
              <a:cs typeface="+mn-cs"/>
            </a:endParaRPr>
          </a:p>
        </p:txBody>
      </p:sp>
    </p:spTree>
    <p:extLst>
      <p:ext uri="{BB962C8B-B14F-4D97-AF65-F5344CB8AC3E}">
        <p14:creationId xmlns:p14="http://schemas.microsoft.com/office/powerpoint/2010/main" val="23944967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8A19782-F86A-69C4-7EEA-BA7B367C488F}"/>
            </a:ext>
          </a:extLst>
        </p:cNvPr>
        <p:cNvGrpSpPr/>
        <p:nvPr/>
      </p:nvGrpSpPr>
      <p:grpSpPr>
        <a:xfrm>
          <a:off x="0" y="0"/>
          <a:ext cx="0" cy="0"/>
          <a:chOff x="0" y="0"/>
          <a:chExt cx="0" cy="0"/>
        </a:xfrm>
      </p:grpSpPr>
      <p:sp>
        <p:nvSpPr>
          <p:cNvPr id="2" name="Text Placeholder 1">
            <a:extLst>
              <a:ext uri="{FF2B5EF4-FFF2-40B4-BE49-F238E27FC236}">
                <a16:creationId xmlns:a16="http://schemas.microsoft.com/office/drawing/2014/main" id="{4289A540-D88A-C6D7-51BA-DEA41F5C3537}"/>
              </a:ext>
            </a:extLst>
          </p:cNvPr>
          <p:cNvSpPr>
            <a:spLocks noGrp="1"/>
          </p:cNvSpPr>
          <p:nvPr>
            <p:ph type="body" sz="quarter" idx="15"/>
          </p:nvPr>
        </p:nvSpPr>
        <p:spPr>
          <a:xfrm>
            <a:off x="392373" y="835024"/>
            <a:ext cx="9539060" cy="2846176"/>
          </a:xfrm>
        </p:spPr>
        <p:txBody>
          <a:bodyPr anchor="ctr">
            <a:normAutofit/>
          </a:bodyPr>
          <a:lstStyle/>
          <a:p>
            <a:r>
              <a:rPr lang="en-US" sz="6000">
                <a:latin typeface="Aptos Black"/>
              </a:rPr>
              <a:t>Community tools</a:t>
            </a:r>
          </a:p>
          <a:p>
            <a:r>
              <a:rPr lang="en-US" sz="6000">
                <a:latin typeface="Aptos Black"/>
              </a:rPr>
              <a:t>&amp; resources</a:t>
            </a:r>
          </a:p>
        </p:txBody>
      </p:sp>
      <p:sp>
        <p:nvSpPr>
          <p:cNvPr id="3" name="Footer Placeholder 3">
            <a:extLst>
              <a:ext uri="{FF2B5EF4-FFF2-40B4-BE49-F238E27FC236}">
                <a16:creationId xmlns:a16="http://schemas.microsoft.com/office/drawing/2014/main" id="{4B8334F1-66CD-D8B9-C85B-1C50ACB1BBE7}"/>
              </a:ext>
            </a:extLst>
          </p:cNvPr>
          <p:cNvSpPr>
            <a:spLocks noGrp="1"/>
          </p:cNvSpPr>
          <p:nvPr>
            <p:ph type="ftr" sz="quarter"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800" b="0" i="1" u="none" strike="noStrike" kern="1200" cap="none" spc="0" normalizeH="0" baseline="0" noProof="0">
                <a:ln>
                  <a:noFill/>
                </a:ln>
                <a:solidFill>
                  <a:srgbClr val="FFFFFF"/>
                </a:solidFill>
                <a:effectLst/>
                <a:uLnTx/>
                <a:uFillTx/>
                <a:latin typeface="Aptos" panose="020B0004020202020204" pitchFamily="34" charset="0"/>
                <a:ea typeface="+mn-ea"/>
                <a:cs typeface="+mn-cs"/>
              </a:rPr>
              <a:t>Proprietary and Confidential. © 2025 KC2026. All Rights Reserved. FIFA World Cup 26™, FIFA World Cup™, World Cup™ and associated trademarks and logos are the property of FIFA.</a:t>
            </a:r>
            <a:endParaRPr kumimoji="0" lang="en-GB" sz="800" b="0" i="0" u="none" strike="noStrike" kern="1200" cap="none" spc="0" normalizeH="0" baseline="0" noProof="0">
              <a:ln>
                <a:noFill/>
              </a:ln>
              <a:solidFill>
                <a:srgbClr val="FFFFFF"/>
              </a:solidFill>
              <a:effectLst/>
              <a:uLnTx/>
              <a:uFillTx/>
              <a:latin typeface="Aptos" panose="02110004020202020204"/>
              <a:ea typeface="+mn-ea"/>
              <a:cs typeface="+mn-cs"/>
            </a:endParaRPr>
          </a:p>
        </p:txBody>
      </p:sp>
    </p:spTree>
    <p:extLst>
      <p:ext uri="{BB962C8B-B14F-4D97-AF65-F5344CB8AC3E}">
        <p14:creationId xmlns:p14="http://schemas.microsoft.com/office/powerpoint/2010/main" val="414063070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45FAD47-CC21-BCC7-C7CD-40C36051B97A}"/>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C6F5BFA7-4C8E-55C9-EB45-59429BA556F5}"/>
              </a:ext>
            </a:extLst>
          </p:cNvPr>
          <p:cNvSpPr>
            <a:spLocks noGrp="1"/>
          </p:cNvSpPr>
          <p:nvPr>
            <p:ph type="title" idx="4294967295"/>
          </p:nvPr>
        </p:nvSpPr>
        <p:spPr>
          <a:xfrm>
            <a:off x="642937" y="691732"/>
            <a:ext cx="10906125" cy="760413"/>
          </a:xfrm>
        </p:spPr>
        <p:txBody>
          <a:bodyPr>
            <a:noAutofit/>
          </a:bodyPr>
          <a:lstStyle/>
          <a:p>
            <a:pPr algn="ctr"/>
            <a:r>
              <a:rPr lang="en-US" sz="4000">
                <a:solidFill>
                  <a:schemeClr val="bg1"/>
                </a:solidFill>
              </a:rPr>
              <a:t>BEYOND WATCH PARTIES</a:t>
            </a:r>
          </a:p>
        </p:txBody>
      </p:sp>
      <p:sp>
        <p:nvSpPr>
          <p:cNvPr id="21" name="TextBox 20">
            <a:extLst>
              <a:ext uri="{FF2B5EF4-FFF2-40B4-BE49-F238E27FC236}">
                <a16:creationId xmlns:a16="http://schemas.microsoft.com/office/drawing/2014/main" id="{A1AA0391-88C2-ECA4-2249-90B3B9DB0EA6}"/>
              </a:ext>
            </a:extLst>
          </p:cNvPr>
          <p:cNvSpPr txBox="1"/>
          <p:nvPr/>
        </p:nvSpPr>
        <p:spPr>
          <a:xfrm>
            <a:off x="642937" y="3593484"/>
            <a:ext cx="2831230" cy="769441"/>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200" b="1" i="0" u="none" strike="noStrike" kern="1200" cap="none" spc="0" normalizeH="0" baseline="0" noProof="0">
                <a:ln>
                  <a:noFill/>
                </a:ln>
                <a:solidFill>
                  <a:srgbClr val="FFFFFF"/>
                </a:solidFill>
                <a:effectLst/>
                <a:uLnTx/>
                <a:uFillTx/>
                <a:latin typeface="Aptos Black" panose="020B0004020202020204" pitchFamily="34" charset="0"/>
                <a:ea typeface="+mn-ea"/>
                <a:cs typeface="+mn-cs"/>
              </a:rPr>
              <a:t>YOUTH &amp;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200" b="1" i="0" u="none" strike="noStrike" kern="1200" cap="none" spc="0" normalizeH="0" baseline="0" noProof="0">
                <a:ln>
                  <a:noFill/>
                </a:ln>
                <a:solidFill>
                  <a:srgbClr val="FFFFFF"/>
                </a:solidFill>
                <a:effectLst/>
                <a:uLnTx/>
                <a:uFillTx/>
                <a:latin typeface="Aptos Black" panose="020B0004020202020204" pitchFamily="34" charset="0"/>
                <a:ea typeface="+mn-ea"/>
                <a:cs typeface="+mn-cs"/>
              </a:rPr>
              <a:t>SCHOOLS</a:t>
            </a:r>
          </a:p>
        </p:txBody>
      </p:sp>
      <p:pic>
        <p:nvPicPr>
          <p:cNvPr id="8" name="Graphic 7" descr="Soccer Goal with solid fill">
            <a:extLst>
              <a:ext uri="{FF2B5EF4-FFF2-40B4-BE49-F238E27FC236}">
                <a16:creationId xmlns:a16="http://schemas.microsoft.com/office/drawing/2014/main" id="{2AF3D7FE-4746-3E72-C13F-4E2D7F8FC31C}"/>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1205308" y="1952792"/>
            <a:ext cx="1828800" cy="1828800"/>
          </a:xfrm>
          <a:prstGeom prst="rect">
            <a:avLst/>
          </a:prstGeom>
        </p:spPr>
      </p:pic>
      <p:pic>
        <p:nvPicPr>
          <p:cNvPr id="11" name="Graphic 10" descr="Circus Tent with solid fill">
            <a:extLst>
              <a:ext uri="{FF2B5EF4-FFF2-40B4-BE49-F238E27FC236}">
                <a16:creationId xmlns:a16="http://schemas.microsoft.com/office/drawing/2014/main" id="{0CB87560-268F-FDE1-C7E4-C53CF329E886}"/>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6841377" y="1764684"/>
            <a:ext cx="1828800" cy="1828800"/>
          </a:xfrm>
          <a:prstGeom prst="rect">
            <a:avLst/>
          </a:prstGeom>
        </p:spPr>
      </p:pic>
      <p:pic>
        <p:nvPicPr>
          <p:cNvPr id="12" name="Graphic 11" descr="Bunting with solid fill">
            <a:extLst>
              <a:ext uri="{FF2B5EF4-FFF2-40B4-BE49-F238E27FC236}">
                <a16:creationId xmlns:a16="http://schemas.microsoft.com/office/drawing/2014/main" id="{D936146A-6094-EB5F-5D63-14914C0D36F8}"/>
              </a:ext>
            </a:extLst>
          </p:cNvPr>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3948207" y="1764684"/>
            <a:ext cx="1828800" cy="1828800"/>
          </a:xfrm>
          <a:prstGeom prst="rect">
            <a:avLst/>
          </a:prstGeom>
        </p:spPr>
      </p:pic>
      <p:pic>
        <p:nvPicPr>
          <p:cNvPr id="13" name="Graphic 12" descr="Group success with solid fill">
            <a:extLst>
              <a:ext uri="{FF2B5EF4-FFF2-40B4-BE49-F238E27FC236}">
                <a16:creationId xmlns:a16="http://schemas.microsoft.com/office/drawing/2014/main" id="{DD5E3B47-248C-B49A-F546-03446806BA97}"/>
              </a:ext>
            </a:extLst>
          </p:cNvPr>
          <p:cNvPicPr>
            <a:picLocks noChangeAspect="1"/>
          </p:cNvPicPr>
          <p:nvPr/>
        </p:nvPicPr>
        <p:blipFill>
          <a:blip>
            <a:extLst>
              <a:ext uri="{96DAC541-7B7A-43D3-8B79-37D633B846F1}">
                <asvg:svgBlip xmlns:asvg="http://schemas.microsoft.com/office/drawing/2016/SVG/main" r:embed="rId6"/>
              </a:ext>
            </a:extLst>
          </a:blip>
          <a:stretch>
            <a:fillRect/>
          </a:stretch>
        </p:blipFill>
        <p:spPr>
          <a:xfrm>
            <a:off x="9406318" y="1952792"/>
            <a:ext cx="1828800" cy="1828800"/>
          </a:xfrm>
          <a:prstGeom prst="rect">
            <a:avLst/>
          </a:prstGeom>
        </p:spPr>
      </p:pic>
      <p:sp>
        <p:nvSpPr>
          <p:cNvPr id="14" name="TextBox 13">
            <a:extLst>
              <a:ext uri="{FF2B5EF4-FFF2-40B4-BE49-F238E27FC236}">
                <a16:creationId xmlns:a16="http://schemas.microsoft.com/office/drawing/2014/main" id="{AD5CC05A-D69D-AF0C-6333-2CD0DB8AB3A6}"/>
              </a:ext>
            </a:extLst>
          </p:cNvPr>
          <p:cNvSpPr txBox="1"/>
          <p:nvPr/>
        </p:nvSpPr>
        <p:spPr>
          <a:xfrm>
            <a:off x="9179045" y="3593486"/>
            <a:ext cx="2246655" cy="769441"/>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200" b="1" i="0" u="none" strike="noStrike" kern="1200" cap="none" spc="0" normalizeH="0" baseline="0" noProof="0">
                <a:ln>
                  <a:noFill/>
                </a:ln>
                <a:solidFill>
                  <a:srgbClr val="FFFFFF"/>
                </a:solidFill>
                <a:effectLst/>
                <a:uLnTx/>
                <a:uFillTx/>
                <a:latin typeface="Aptos Black" panose="020B0004020202020204" pitchFamily="34" charset="0"/>
                <a:ea typeface="+mn-ea"/>
                <a:cs typeface="+mn-cs"/>
              </a:rPr>
              <a:t>COMMUNITY CULTURE</a:t>
            </a:r>
          </a:p>
        </p:txBody>
      </p:sp>
      <p:sp>
        <p:nvSpPr>
          <p:cNvPr id="16" name="TextBox 15">
            <a:extLst>
              <a:ext uri="{FF2B5EF4-FFF2-40B4-BE49-F238E27FC236}">
                <a16:creationId xmlns:a16="http://schemas.microsoft.com/office/drawing/2014/main" id="{2ABF9B91-605D-0A0B-7F42-5E665E7BF724}"/>
              </a:ext>
            </a:extLst>
          </p:cNvPr>
          <p:cNvSpPr txBox="1"/>
          <p:nvPr/>
        </p:nvSpPr>
        <p:spPr>
          <a:xfrm>
            <a:off x="6629949" y="3559834"/>
            <a:ext cx="2246655" cy="1107996"/>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200" b="1" i="0" u="none" strike="noStrike" kern="1200" cap="none" spc="0" normalizeH="0" baseline="0" noProof="0">
                <a:ln>
                  <a:noFill/>
                </a:ln>
                <a:solidFill>
                  <a:srgbClr val="FFFFFF"/>
                </a:solidFill>
                <a:effectLst/>
                <a:uLnTx/>
                <a:uFillTx/>
                <a:latin typeface="Aptos Black" panose="020B0004020202020204" pitchFamily="34" charset="0"/>
                <a:ea typeface="+mn-ea"/>
                <a:cs typeface="+mn-cs"/>
              </a:rPr>
              <a:t>FESTIVALS &amp;</a:t>
            </a:r>
            <a:br>
              <a:rPr kumimoji="0" lang="en-US" sz="2200" b="1" i="0" u="none" strike="noStrike" kern="1200" cap="none" spc="0" normalizeH="0" baseline="0" noProof="0">
                <a:ln>
                  <a:noFill/>
                </a:ln>
                <a:solidFill>
                  <a:srgbClr val="FFFFFF"/>
                </a:solidFill>
                <a:effectLst/>
                <a:uLnTx/>
                <a:uFillTx/>
                <a:latin typeface="Aptos Black" panose="020B0004020202020204" pitchFamily="34" charset="0"/>
                <a:ea typeface="+mn-ea"/>
                <a:cs typeface="+mn-cs"/>
              </a:rPr>
            </a:br>
            <a:r>
              <a:rPr kumimoji="0" lang="en-US" sz="2200" b="1" i="0" u="none" strike="noStrike" kern="1200" cap="none" spc="0" normalizeH="0" baseline="0" noProof="0">
                <a:ln>
                  <a:noFill/>
                </a:ln>
                <a:solidFill>
                  <a:srgbClr val="FFFFFF"/>
                </a:solidFill>
                <a:effectLst/>
                <a:uLnTx/>
                <a:uFillTx/>
                <a:latin typeface="Aptos Black" panose="020B0004020202020204" pitchFamily="34" charset="0"/>
                <a:ea typeface="+mn-ea"/>
                <a:cs typeface="+mn-cs"/>
              </a:rPr>
              <a:t>CELEBRATIONS</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200" b="1" i="0" u="none" strike="noStrike" kern="1200" cap="none" spc="0" normalizeH="0" baseline="0" noProof="0">
              <a:ln>
                <a:noFill/>
              </a:ln>
              <a:solidFill>
                <a:srgbClr val="FFFFFF"/>
              </a:solidFill>
              <a:effectLst/>
              <a:uLnTx/>
              <a:uFillTx/>
              <a:latin typeface="Aptos Black" panose="020B0004020202020204" pitchFamily="34" charset="0"/>
              <a:ea typeface="+mn-ea"/>
              <a:cs typeface="+mn-cs"/>
            </a:endParaRPr>
          </a:p>
        </p:txBody>
      </p:sp>
      <p:sp>
        <p:nvSpPr>
          <p:cNvPr id="17" name="TextBox 16">
            <a:extLst>
              <a:ext uri="{FF2B5EF4-FFF2-40B4-BE49-F238E27FC236}">
                <a16:creationId xmlns:a16="http://schemas.microsoft.com/office/drawing/2014/main" id="{D9F4181D-455B-A894-FDE2-EE3C31147098}"/>
              </a:ext>
            </a:extLst>
          </p:cNvPr>
          <p:cNvSpPr txBox="1"/>
          <p:nvPr/>
        </p:nvSpPr>
        <p:spPr>
          <a:xfrm>
            <a:off x="3566293" y="3593485"/>
            <a:ext cx="2681742" cy="769441"/>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200" b="1" i="0" u="none" strike="noStrike" kern="1200" cap="none" spc="0" normalizeH="0" baseline="0" noProof="0">
                <a:ln>
                  <a:noFill/>
                </a:ln>
                <a:solidFill>
                  <a:srgbClr val="FFFFFF"/>
                </a:solidFill>
                <a:effectLst/>
                <a:uLnTx/>
                <a:uFillTx/>
                <a:latin typeface="Aptos Black" panose="020B0004020202020204" pitchFamily="34" charset="0"/>
                <a:ea typeface="+mn-ea"/>
                <a:cs typeface="+mn-cs"/>
              </a:rPr>
              <a:t>WELCOMING DÉCOR</a:t>
            </a:r>
          </a:p>
        </p:txBody>
      </p:sp>
      <p:sp>
        <p:nvSpPr>
          <p:cNvPr id="19" name="TextBox 18">
            <a:extLst>
              <a:ext uri="{FF2B5EF4-FFF2-40B4-BE49-F238E27FC236}">
                <a16:creationId xmlns:a16="http://schemas.microsoft.com/office/drawing/2014/main" id="{60B34ED5-EB68-97DB-AE4A-EC5E51C1547E}"/>
              </a:ext>
            </a:extLst>
          </p:cNvPr>
          <p:cNvSpPr txBox="1"/>
          <p:nvPr/>
        </p:nvSpPr>
        <p:spPr>
          <a:xfrm>
            <a:off x="1205308" y="5006785"/>
            <a:ext cx="9668101" cy="830997"/>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1" u="none" strike="noStrike" kern="1200" cap="none" spc="0" normalizeH="0" baseline="0" noProof="0">
                <a:ln>
                  <a:noFill/>
                </a:ln>
                <a:solidFill>
                  <a:srgbClr val="FFFF00"/>
                </a:solidFill>
                <a:effectLst/>
                <a:uLnTx/>
                <a:uFillTx/>
                <a:latin typeface="Aptos" panose="020B0004020202020204" pitchFamily="34" charset="0"/>
                <a:ea typeface="+mn-ea"/>
                <a:cs typeface="+mn-cs"/>
              </a:rPr>
              <a:t>Every community effort — large or small — adds to </a:t>
            </a:r>
            <a:br>
              <a:rPr kumimoji="0" lang="en-US" sz="2400" b="1" i="1" u="none" strike="noStrike" kern="1200" cap="none" spc="0" normalizeH="0" baseline="0" noProof="0">
                <a:ln>
                  <a:noFill/>
                </a:ln>
                <a:solidFill>
                  <a:srgbClr val="FFFF00"/>
                </a:solidFill>
                <a:effectLst/>
                <a:uLnTx/>
                <a:uFillTx/>
                <a:latin typeface="Aptos" panose="020B0004020202020204" pitchFamily="34" charset="0"/>
                <a:ea typeface="+mn-ea"/>
                <a:cs typeface="+mn-cs"/>
              </a:rPr>
            </a:br>
            <a:r>
              <a:rPr kumimoji="0" lang="en-US" sz="2400" b="1" i="1" u="none" strike="noStrike" kern="1200" cap="none" spc="0" normalizeH="0" baseline="0" noProof="0">
                <a:ln>
                  <a:noFill/>
                </a:ln>
                <a:solidFill>
                  <a:srgbClr val="FFFF00"/>
                </a:solidFill>
                <a:effectLst/>
                <a:uLnTx/>
                <a:uFillTx/>
                <a:latin typeface="Aptos" panose="020B0004020202020204" pitchFamily="34" charset="0"/>
                <a:ea typeface="+mn-ea"/>
                <a:cs typeface="+mn-cs"/>
              </a:rPr>
              <a:t>the region’s unforgettable FIFA World Cup 26™ experience.</a:t>
            </a:r>
          </a:p>
        </p:txBody>
      </p:sp>
      <p:sp>
        <p:nvSpPr>
          <p:cNvPr id="2" name="Footer Placeholder 3">
            <a:extLst>
              <a:ext uri="{FF2B5EF4-FFF2-40B4-BE49-F238E27FC236}">
                <a16:creationId xmlns:a16="http://schemas.microsoft.com/office/drawing/2014/main" id="{73E5ADA1-3AAB-8893-8643-7BC4F6B62D3E}"/>
              </a:ext>
            </a:extLst>
          </p:cNvPr>
          <p:cNvSpPr txBox="1">
            <a:spLocks/>
          </p:cNvSpPr>
          <p:nvPr/>
        </p:nvSpPr>
        <p:spPr>
          <a:xfrm>
            <a:off x="407368" y="6573600"/>
            <a:ext cx="6620449" cy="180000"/>
          </a:xfrm>
          <a:prstGeom prst="rect">
            <a:avLst/>
          </a:prstGeom>
        </p:spPr>
        <p:txBody>
          <a:bodyPr vert="horz" lIns="0" tIns="0" rIns="0" bIns="0" rtlCol="0" anchor="ctr"/>
          <a:lstStyle>
            <a:defPPr>
              <a:defRPr lang="en-US"/>
            </a:defPPr>
            <a:lvl1pPr marL="0" algn="r" defTabSz="914400" rtl="0" eaLnBrk="1" latinLnBrk="0" hangingPunct="1">
              <a:defRPr sz="800" i="1" kern="1200">
                <a:solidFill>
                  <a:schemeClr val="tx1"/>
                </a:solidFill>
                <a:latin typeface="Aptos" panose="020B0004020202020204" pitchFamily="34" charset="0"/>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a:solidFill>
                  <a:schemeClr val="bg1"/>
                </a:solidFill>
              </a:rPr>
              <a:t>© 2026 KC2026. All Rights Reserved. FIFA World Cup 26™, FIFA World Cup™, World Cup™ and associated trademarks and logos are the property of FIFA.​</a:t>
            </a:r>
            <a:endParaRPr lang="en-GB">
              <a:solidFill>
                <a:schemeClr val="bg1"/>
              </a:solidFill>
            </a:endParaRPr>
          </a:p>
        </p:txBody>
      </p:sp>
    </p:spTree>
    <p:extLst>
      <p:ext uri="{BB962C8B-B14F-4D97-AF65-F5344CB8AC3E}">
        <p14:creationId xmlns:p14="http://schemas.microsoft.com/office/powerpoint/2010/main" val="208165809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B55E6BF-5A82-B568-7F0D-B859D4025742}"/>
            </a:ext>
          </a:extLst>
        </p:cNvPr>
        <p:cNvGrpSpPr/>
        <p:nvPr/>
      </p:nvGrpSpPr>
      <p:grpSpPr>
        <a:xfrm>
          <a:off x="0" y="0"/>
          <a:ext cx="0" cy="0"/>
          <a:chOff x="0" y="0"/>
          <a:chExt cx="0" cy="0"/>
        </a:xfrm>
      </p:grpSpPr>
      <p:sp>
        <p:nvSpPr>
          <p:cNvPr id="2" name="Text Placeholder 1">
            <a:extLst>
              <a:ext uri="{FF2B5EF4-FFF2-40B4-BE49-F238E27FC236}">
                <a16:creationId xmlns:a16="http://schemas.microsoft.com/office/drawing/2014/main" id="{5F27814C-4077-4D33-D476-7E8E2908ED13}"/>
              </a:ext>
            </a:extLst>
          </p:cNvPr>
          <p:cNvSpPr>
            <a:spLocks noGrp="1"/>
          </p:cNvSpPr>
          <p:nvPr>
            <p:ph type="body" sz="quarter" idx="15"/>
          </p:nvPr>
        </p:nvSpPr>
        <p:spPr>
          <a:xfrm>
            <a:off x="392373" y="835024"/>
            <a:ext cx="9539060" cy="2846176"/>
          </a:xfrm>
        </p:spPr>
        <p:txBody>
          <a:bodyPr anchor="ctr">
            <a:normAutofit/>
          </a:bodyPr>
          <a:lstStyle/>
          <a:p>
            <a:r>
              <a:rPr lang="en-US" sz="6000" dirty="0">
                <a:latin typeface="Aptos Black"/>
              </a:rPr>
              <a:t>Kc2026 HOST CITY</a:t>
            </a:r>
            <a:br>
              <a:rPr lang="en-US" sz="6000" dirty="0">
                <a:latin typeface="Aptos Black"/>
              </a:rPr>
            </a:br>
            <a:r>
              <a:rPr lang="en-US" sz="6000" dirty="0">
                <a:latin typeface="Aptos Black"/>
              </a:rPr>
              <a:t>Web app</a:t>
            </a:r>
          </a:p>
        </p:txBody>
      </p:sp>
      <p:sp>
        <p:nvSpPr>
          <p:cNvPr id="3" name="Footer Placeholder 3">
            <a:extLst>
              <a:ext uri="{FF2B5EF4-FFF2-40B4-BE49-F238E27FC236}">
                <a16:creationId xmlns:a16="http://schemas.microsoft.com/office/drawing/2014/main" id="{8E53DAF5-E237-1904-78C4-BFBCF9BB9AD7}"/>
              </a:ext>
            </a:extLst>
          </p:cNvPr>
          <p:cNvSpPr>
            <a:spLocks noGrp="1"/>
          </p:cNvSpPr>
          <p:nvPr>
            <p:ph type="ftr" sz="quarter"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800" b="0" i="1" u="none" strike="noStrike" kern="1200" cap="none" spc="0" normalizeH="0" baseline="0" noProof="0">
                <a:ln>
                  <a:noFill/>
                </a:ln>
                <a:solidFill>
                  <a:srgbClr val="FFFFFF"/>
                </a:solidFill>
                <a:effectLst/>
                <a:uLnTx/>
                <a:uFillTx/>
                <a:latin typeface="Aptos" panose="020B0004020202020204" pitchFamily="34" charset="0"/>
                <a:ea typeface="+mn-ea"/>
                <a:cs typeface="+mn-cs"/>
              </a:rPr>
              <a:t>Proprietary and Confidential. © 2025 KC2026. All Rights Reserved. FIFA World Cup 26™, FIFA World Cup™, World Cup™ and associated trademarks and logos are the property of FIFA.</a:t>
            </a:r>
            <a:endParaRPr kumimoji="0" lang="en-GB" sz="800" b="0" i="0" u="none" strike="noStrike" kern="1200" cap="none" spc="0" normalizeH="0" baseline="0" noProof="0">
              <a:ln>
                <a:noFill/>
              </a:ln>
              <a:solidFill>
                <a:srgbClr val="FFFFFF"/>
              </a:solidFill>
              <a:effectLst/>
              <a:uLnTx/>
              <a:uFillTx/>
              <a:latin typeface="Aptos" panose="02110004020202020204"/>
              <a:ea typeface="+mn-ea"/>
              <a:cs typeface="+mn-cs"/>
            </a:endParaRPr>
          </a:p>
        </p:txBody>
      </p:sp>
    </p:spTree>
    <p:extLst>
      <p:ext uri="{BB962C8B-B14F-4D97-AF65-F5344CB8AC3E}">
        <p14:creationId xmlns:p14="http://schemas.microsoft.com/office/powerpoint/2010/main" val="37042305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2B0B69B-50F1-7653-9694-9E554FC7CE21}"/>
            </a:ext>
          </a:extLst>
        </p:cNvPr>
        <p:cNvGrpSpPr/>
        <p:nvPr/>
      </p:nvGrpSpPr>
      <p:grpSpPr>
        <a:xfrm>
          <a:off x="0" y="0"/>
          <a:ext cx="0" cy="0"/>
          <a:chOff x="0" y="0"/>
          <a:chExt cx="0" cy="0"/>
        </a:xfrm>
      </p:grpSpPr>
      <p:sp>
        <p:nvSpPr>
          <p:cNvPr id="2" name="AutoShape 2" descr="Icon image">
            <a:extLst>
              <a:ext uri="{FF2B5EF4-FFF2-40B4-BE49-F238E27FC236}">
                <a16:creationId xmlns:a16="http://schemas.microsoft.com/office/drawing/2014/main" id="{940AFBB3-0A0F-FB2F-53A7-6CDC328C7810}"/>
              </a:ext>
            </a:extLst>
          </p:cNvPr>
          <p:cNvSpPr>
            <a:spLocks noChangeAspect="1" noChangeArrowheads="1"/>
          </p:cNvSpPr>
          <p:nvPr/>
        </p:nvSpPr>
        <p:spPr bwMode="auto">
          <a:xfrm>
            <a:off x="5943599" y="3276599"/>
            <a:ext cx="2314575" cy="2314575"/>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ptos" panose="02110004020202020204"/>
              <a:ea typeface="+mn-ea"/>
              <a:cs typeface="+mn-cs"/>
            </a:endParaRPr>
          </a:p>
        </p:txBody>
      </p:sp>
      <p:pic>
        <p:nvPicPr>
          <p:cNvPr id="4" name="Picture 3" descr="A gold trophy with a green and white background&#10;&#10;AI-generated content may be incorrect.">
            <a:extLst>
              <a:ext uri="{FF2B5EF4-FFF2-40B4-BE49-F238E27FC236}">
                <a16:creationId xmlns:a16="http://schemas.microsoft.com/office/drawing/2014/main" id="{CE7FE83A-58D4-AF6D-9802-285BC7E1C4EC}"/>
              </a:ext>
            </a:extLst>
          </p:cNvPr>
          <p:cNvPicPr>
            <a:picLocks noChangeAspect="1"/>
          </p:cNvPicPr>
          <p:nvPr/>
        </p:nvPicPr>
        <p:blipFill>
          <a:blip r:embed="rId3"/>
          <a:stretch>
            <a:fillRect/>
          </a:stretch>
        </p:blipFill>
        <p:spPr>
          <a:xfrm>
            <a:off x="534375" y="3276599"/>
            <a:ext cx="1778785" cy="1778785"/>
          </a:xfrm>
          <a:prstGeom prst="rect">
            <a:avLst/>
          </a:prstGeom>
        </p:spPr>
      </p:pic>
      <p:pic>
        <p:nvPicPr>
          <p:cNvPr id="14" name="Picture 13" descr="A black rectangular sign with white text&#10;&#10;AI-generated content may be incorrect.">
            <a:extLst>
              <a:ext uri="{FF2B5EF4-FFF2-40B4-BE49-F238E27FC236}">
                <a16:creationId xmlns:a16="http://schemas.microsoft.com/office/drawing/2014/main" id="{E1026D02-A948-37DB-50A3-0BF8DB8069D7}"/>
              </a:ext>
            </a:extLst>
          </p:cNvPr>
          <p:cNvPicPr>
            <a:picLocks noChangeAspect="1"/>
          </p:cNvPicPr>
          <p:nvPr/>
        </p:nvPicPr>
        <p:blipFill>
          <a:blip r:embed="rId4">
            <a:extLst>
              <a:ext uri="{BEBA8EAE-BF5A-486C-A8C5-ECC9F3942E4B}">
                <a14:imgProps xmlns:a14="http://schemas.microsoft.com/office/drawing/2010/main">
                  <a14:imgLayer r:embed="rId5">
                    <a14:imgEffect>
                      <a14:backgroundRemoval t="10000" b="90000" l="10000" r="90000">
                        <a14:foregroundMark x1="21778" y1="53977" x2="73000" y2="60038"/>
                        <a14:foregroundMark x1="73000" y1="60038" x2="79556" y2="66477"/>
                        <a14:foregroundMark x1="79556" y1="66477" x2="63778" y2="75758"/>
                        <a14:foregroundMark x1="63778" y1="75758" x2="29000" y2="75947"/>
                        <a14:foregroundMark x1="29000" y1="75947" x2="23778" y2="65341"/>
                        <a14:foregroundMark x1="23778" y1="65341" x2="22778" y2="55871"/>
                        <a14:foregroundMark x1="22778" y1="55871" x2="21889" y2="54924"/>
                        <a14:foregroundMark x1="39444" y1="32197" x2="51667" y2="31818"/>
                        <a14:foregroundMark x1="51667" y1="31818" x2="79556" y2="33333"/>
                        <a14:foregroundMark x1="73111" y1="36932" x2="73111" y2="36932"/>
                        <a14:foregroundMark x1="56111" y1="38068" x2="43111" y2="36932"/>
                      </a14:backgroundRemoval>
                    </a14:imgEffect>
                  </a14:imgLayer>
                </a14:imgProps>
              </a:ext>
            </a:extLst>
          </a:blip>
          <a:srcRect l="16470" t="46695" r="15917" b="12580"/>
          <a:stretch>
            <a:fillRect/>
          </a:stretch>
        </p:blipFill>
        <p:spPr>
          <a:xfrm>
            <a:off x="5102410" y="3195727"/>
            <a:ext cx="2517446" cy="889565"/>
          </a:xfrm>
          <a:prstGeom prst="rect">
            <a:avLst/>
          </a:prstGeom>
        </p:spPr>
      </p:pic>
      <p:pic>
        <p:nvPicPr>
          <p:cNvPr id="18" name="Picture 17" descr="A qr code with a logo&#10;&#10;AI-generated content may be incorrect.">
            <a:extLst>
              <a:ext uri="{FF2B5EF4-FFF2-40B4-BE49-F238E27FC236}">
                <a16:creationId xmlns:a16="http://schemas.microsoft.com/office/drawing/2014/main" id="{7315291B-3451-E2B4-C904-E38CC730CF59}"/>
              </a:ext>
            </a:extLst>
          </p:cNvPr>
          <p:cNvPicPr>
            <a:picLocks noChangeAspect="1"/>
          </p:cNvPicPr>
          <p:nvPr/>
        </p:nvPicPr>
        <p:blipFill>
          <a:blip r:embed="rId6"/>
          <a:stretch>
            <a:fillRect/>
          </a:stretch>
        </p:blipFill>
        <p:spPr>
          <a:xfrm>
            <a:off x="2664945" y="4185525"/>
            <a:ext cx="2194560" cy="2194560"/>
          </a:xfrm>
          <a:prstGeom prst="rect">
            <a:avLst/>
          </a:prstGeom>
        </p:spPr>
      </p:pic>
      <p:pic>
        <p:nvPicPr>
          <p:cNvPr id="20" name="Picture 19" descr="A qr code with a blue square and a blue letter a&#10;&#10;AI-generated content may be incorrect.">
            <a:extLst>
              <a:ext uri="{FF2B5EF4-FFF2-40B4-BE49-F238E27FC236}">
                <a16:creationId xmlns:a16="http://schemas.microsoft.com/office/drawing/2014/main" id="{FF619914-C9FB-DA66-39AD-22BECCE15D9D}"/>
              </a:ext>
            </a:extLst>
          </p:cNvPr>
          <p:cNvPicPr>
            <a:picLocks noChangeAspect="1"/>
          </p:cNvPicPr>
          <p:nvPr/>
        </p:nvPicPr>
        <p:blipFill>
          <a:blip r:embed="rId7"/>
          <a:stretch>
            <a:fillRect/>
          </a:stretch>
        </p:blipFill>
        <p:spPr>
          <a:xfrm>
            <a:off x="5291583" y="4165991"/>
            <a:ext cx="2194560" cy="2194560"/>
          </a:xfrm>
          <a:prstGeom prst="rect">
            <a:avLst/>
          </a:prstGeom>
        </p:spPr>
      </p:pic>
      <p:pic>
        <p:nvPicPr>
          <p:cNvPr id="21" name="Picture 20" descr="A black rectangular sign with white text&#10;&#10;AI-generated content may be incorrect.">
            <a:extLst>
              <a:ext uri="{FF2B5EF4-FFF2-40B4-BE49-F238E27FC236}">
                <a16:creationId xmlns:a16="http://schemas.microsoft.com/office/drawing/2014/main" id="{034D6FCF-1088-E599-B6A1-3B92D1F0118A}"/>
              </a:ext>
            </a:extLst>
          </p:cNvPr>
          <p:cNvPicPr>
            <a:picLocks noChangeAspect="1"/>
          </p:cNvPicPr>
          <p:nvPr/>
        </p:nvPicPr>
        <p:blipFill>
          <a:blip r:embed="rId4">
            <a:extLst>
              <a:ext uri="{BEBA8EAE-BF5A-486C-A8C5-ECC9F3942E4B}">
                <a14:imgProps xmlns:a14="http://schemas.microsoft.com/office/drawing/2010/main">
                  <a14:imgLayer r:embed="rId5">
                    <a14:imgEffect>
                      <a14:backgroundRemoval t="10000" b="90000" l="10000" r="90000">
                        <a14:foregroundMark x1="21778" y1="53977" x2="73000" y2="60038"/>
                        <a14:foregroundMark x1="73000" y1="60038" x2="79556" y2="66477"/>
                        <a14:foregroundMark x1="79556" y1="66477" x2="63778" y2="75758"/>
                        <a14:foregroundMark x1="63778" y1="75758" x2="29000" y2="75947"/>
                        <a14:foregroundMark x1="29000" y1="75947" x2="23778" y2="65341"/>
                        <a14:foregroundMark x1="23778" y1="65341" x2="22778" y2="55871"/>
                        <a14:foregroundMark x1="22778" y1="55871" x2="21889" y2="54924"/>
                        <a14:foregroundMark x1="39444" y1="32197" x2="51667" y2="31818"/>
                        <a14:foregroundMark x1="51667" y1="31818" x2="79556" y2="33333"/>
                        <a14:foregroundMark x1="73111" y1="36932" x2="73111" y2="36932"/>
                        <a14:foregroundMark x1="56111" y1="38068" x2="43111" y2="36932"/>
                      </a14:backgroundRemoval>
                    </a14:imgEffect>
                  </a14:imgLayer>
                </a14:imgProps>
              </a:ext>
            </a:extLst>
          </a:blip>
          <a:srcRect l="17902" t="8751" r="15104" b="50897"/>
          <a:stretch>
            <a:fillRect/>
          </a:stretch>
        </p:blipFill>
        <p:spPr>
          <a:xfrm>
            <a:off x="2556065" y="3195727"/>
            <a:ext cx="2517446" cy="889565"/>
          </a:xfrm>
          <a:prstGeom prst="rect">
            <a:avLst/>
          </a:prstGeom>
        </p:spPr>
      </p:pic>
      <p:sp>
        <p:nvSpPr>
          <p:cNvPr id="23" name="TextBox 22">
            <a:extLst>
              <a:ext uri="{FF2B5EF4-FFF2-40B4-BE49-F238E27FC236}">
                <a16:creationId xmlns:a16="http://schemas.microsoft.com/office/drawing/2014/main" id="{CE65F613-9531-03E1-213B-C4D827ED3561}"/>
              </a:ext>
            </a:extLst>
          </p:cNvPr>
          <p:cNvSpPr txBox="1"/>
          <p:nvPr/>
        </p:nvSpPr>
        <p:spPr>
          <a:xfrm>
            <a:off x="396477" y="1885227"/>
            <a:ext cx="7406958" cy="1015663"/>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a:ln>
                  <a:noFill/>
                </a:ln>
                <a:solidFill>
                  <a:srgbClr val="FFFFFF"/>
                </a:solidFill>
                <a:effectLst/>
                <a:uLnTx/>
                <a:uFillTx/>
                <a:latin typeface="Aptos Black" panose="020B0004020202020204" pitchFamily="34" charset="0"/>
                <a:ea typeface="+mn-ea"/>
                <a:cs typeface="+mn-cs"/>
              </a:rPr>
              <a:t>Accessible at kc2026.com or the official </a:t>
            </a:r>
            <a:br>
              <a:rPr kumimoji="0" lang="en-US" sz="3200" b="0" i="0" u="none" strike="noStrike" kern="1200" cap="none" spc="0" normalizeH="0" baseline="0" noProof="0">
                <a:ln>
                  <a:noFill/>
                </a:ln>
                <a:solidFill>
                  <a:srgbClr val="FFFFFF"/>
                </a:solidFill>
                <a:effectLst/>
                <a:uLnTx/>
                <a:uFillTx/>
                <a:latin typeface="Aptos Black" panose="020B0004020202020204" pitchFamily="34" charset="0"/>
                <a:ea typeface="+mn-ea"/>
                <a:cs typeface="+mn-cs"/>
              </a:rPr>
            </a:br>
            <a:r>
              <a:rPr kumimoji="0" lang="en-US" sz="3200" b="0" i="0" u="none" strike="noStrike" kern="1200" cap="none" spc="0" normalizeH="0" baseline="0" noProof="0">
                <a:ln>
                  <a:noFill/>
                </a:ln>
                <a:solidFill>
                  <a:srgbClr val="FFFFFF"/>
                </a:solidFill>
                <a:effectLst/>
                <a:uLnTx/>
                <a:uFillTx/>
                <a:latin typeface="Aptos Black" panose="020B0004020202020204" pitchFamily="34" charset="0"/>
                <a:ea typeface="+mn-ea"/>
                <a:cs typeface="+mn-cs"/>
              </a:rPr>
              <a:t>FIFA WORLD CUP 2026 APP</a:t>
            </a:r>
          </a:p>
        </p:txBody>
      </p:sp>
      <p:sp>
        <p:nvSpPr>
          <p:cNvPr id="5" name="TextBox 4">
            <a:extLst>
              <a:ext uri="{FF2B5EF4-FFF2-40B4-BE49-F238E27FC236}">
                <a16:creationId xmlns:a16="http://schemas.microsoft.com/office/drawing/2014/main" id="{DB89B732-A0A7-28A9-2487-9A95A58F2906}"/>
              </a:ext>
            </a:extLst>
          </p:cNvPr>
          <p:cNvSpPr txBox="1"/>
          <p:nvPr/>
        </p:nvSpPr>
        <p:spPr>
          <a:xfrm>
            <a:off x="418454" y="373788"/>
            <a:ext cx="11355091" cy="1569660"/>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600" b="1" i="0" u="none" strike="noStrike" kern="1200" cap="none" spc="0" normalizeH="0" baseline="0" noProof="0">
                <a:ln>
                  <a:noFill/>
                </a:ln>
                <a:solidFill>
                  <a:srgbClr val="FFFF00"/>
                </a:solidFill>
                <a:effectLst/>
                <a:uLnTx/>
                <a:uFillTx/>
                <a:latin typeface="Aptos Black" panose="020B0004020202020204" pitchFamily="34" charset="0"/>
                <a:ea typeface="+mn-ea"/>
                <a:cs typeface="+mn-cs"/>
              </a:rPr>
              <a:t>KC2026 HOST CITY WEB APP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600" b="1" i="0" u="none" strike="noStrike" kern="1200" cap="none" spc="0" normalizeH="0" baseline="0" noProof="0">
                <a:ln>
                  <a:noFill/>
                </a:ln>
                <a:solidFill>
                  <a:srgbClr val="FFFF00"/>
                </a:solidFill>
                <a:effectLst/>
                <a:uLnTx/>
                <a:uFillTx/>
                <a:latin typeface="Aptos Black" panose="020B0004020202020204" pitchFamily="34" charset="0"/>
                <a:ea typeface="+mn-ea"/>
                <a:cs typeface="+mn-cs"/>
              </a:rPr>
              <a:t>DRIVES REGIONAL EXPLORATION</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srgbClr val="FFFFFF"/>
              </a:solidFill>
              <a:effectLst/>
              <a:uLnTx/>
              <a:uFillTx/>
              <a:latin typeface="Aptos" panose="02110004020202020204"/>
              <a:ea typeface="+mn-ea"/>
              <a:cs typeface="+mn-cs"/>
            </a:endParaRPr>
          </a:p>
        </p:txBody>
      </p:sp>
      <p:pic>
        <p:nvPicPr>
          <p:cNvPr id="7" name="Picture 6">
            <a:extLst>
              <a:ext uri="{FF2B5EF4-FFF2-40B4-BE49-F238E27FC236}">
                <a16:creationId xmlns:a16="http://schemas.microsoft.com/office/drawing/2014/main" id="{BA148313-45DC-50A5-F276-413FBE34A6DD}"/>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7930689" y="329805"/>
            <a:ext cx="2273300" cy="4953000"/>
          </a:xfrm>
          <a:prstGeom prst="roundRect">
            <a:avLst>
              <a:gd name="adj" fmla="val 4167"/>
            </a:avLst>
          </a:prstGeom>
          <a:solidFill>
            <a:srgbClr val="FFFFFF"/>
          </a:solidFill>
          <a:ln w="76200" cap="sq">
            <a:solidFill>
              <a:srgbClr val="292929"/>
            </a:solidFill>
            <a:miter lim="800000"/>
          </a:ln>
          <a:effectLst>
            <a:reflection blurRad="12700" stA="28000" endPos="28000" dist="5000" dir="5400000" sy="-100000" algn="bl" rotWithShape="0"/>
          </a:effectLst>
          <a:scene3d>
            <a:camera prst="orthographicFront"/>
            <a:lightRig rig="threePt" dir="t">
              <a:rot lat="0" lon="0" rev="2700000"/>
            </a:lightRig>
          </a:scene3d>
          <a:sp3d>
            <a:bevelT h="38100"/>
            <a:contourClr>
              <a:srgbClr val="C0C0C0"/>
            </a:contourClr>
          </a:sp3d>
        </p:spPr>
      </p:pic>
      <p:pic>
        <p:nvPicPr>
          <p:cNvPr id="9" name="Picture 8">
            <a:extLst>
              <a:ext uri="{FF2B5EF4-FFF2-40B4-BE49-F238E27FC236}">
                <a16:creationId xmlns:a16="http://schemas.microsoft.com/office/drawing/2014/main" id="{51D3A462-0BC6-1CDD-B9D1-F69CE3F5E332}"/>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9500245" y="1270442"/>
            <a:ext cx="2273300" cy="4953000"/>
          </a:xfrm>
          <a:prstGeom prst="roundRect">
            <a:avLst>
              <a:gd name="adj" fmla="val 4167"/>
            </a:avLst>
          </a:prstGeom>
          <a:solidFill>
            <a:srgbClr val="FFFFFF"/>
          </a:solidFill>
          <a:ln w="76200" cap="sq">
            <a:solidFill>
              <a:srgbClr val="292929"/>
            </a:solidFill>
            <a:miter lim="800000"/>
          </a:ln>
          <a:effectLst>
            <a:reflection blurRad="12700" stA="28000" endPos="28000" dist="5000" dir="5400000" sy="-100000" algn="bl" rotWithShape="0"/>
          </a:effectLst>
          <a:scene3d>
            <a:camera prst="orthographicFront"/>
            <a:lightRig rig="threePt" dir="t">
              <a:rot lat="0" lon="0" rev="2700000"/>
            </a:lightRig>
          </a:scene3d>
          <a:sp3d>
            <a:bevelT h="38100"/>
            <a:contourClr>
              <a:srgbClr val="C0C0C0"/>
            </a:contourClr>
          </a:sp3d>
        </p:spPr>
      </p:pic>
    </p:spTree>
    <p:extLst>
      <p:ext uri="{BB962C8B-B14F-4D97-AF65-F5344CB8AC3E}">
        <p14:creationId xmlns:p14="http://schemas.microsoft.com/office/powerpoint/2010/main" val="327620966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1404046-C9A8-E74D-330C-846FAA82FF1C}"/>
            </a:ext>
          </a:extLst>
        </p:cNvPr>
        <p:cNvGrpSpPr/>
        <p:nvPr/>
      </p:nvGrpSpPr>
      <p:grpSpPr>
        <a:xfrm>
          <a:off x="0" y="0"/>
          <a:ext cx="0" cy="0"/>
          <a:chOff x="0" y="0"/>
          <a:chExt cx="0" cy="0"/>
        </a:xfrm>
      </p:grpSpPr>
      <p:sp>
        <p:nvSpPr>
          <p:cNvPr id="2" name="Text Placeholder 1">
            <a:extLst>
              <a:ext uri="{FF2B5EF4-FFF2-40B4-BE49-F238E27FC236}">
                <a16:creationId xmlns:a16="http://schemas.microsoft.com/office/drawing/2014/main" id="{34CE6B0E-2741-D4E0-2501-48D1A0E816B6}"/>
              </a:ext>
            </a:extLst>
          </p:cNvPr>
          <p:cNvSpPr>
            <a:spLocks noGrp="1"/>
          </p:cNvSpPr>
          <p:nvPr>
            <p:ph type="body" sz="quarter" idx="13"/>
          </p:nvPr>
        </p:nvSpPr>
        <p:spPr>
          <a:xfrm>
            <a:off x="302652" y="427732"/>
            <a:ext cx="11034445" cy="676806"/>
          </a:xfrm>
        </p:spPr>
        <p:txBody>
          <a:bodyPr/>
          <a:lstStyle/>
          <a:p>
            <a:r>
              <a:rPr lang="en-US">
                <a:solidFill>
                  <a:srgbClr val="FFFF00"/>
                </a:solidFill>
              </a:rPr>
              <a:t>KANSAS</a:t>
            </a:r>
            <a:r>
              <a:rPr lang="en-US"/>
              <a:t> BUSINESSES/ORGANIZATIONS</a:t>
            </a:r>
          </a:p>
        </p:txBody>
      </p:sp>
      <p:sp>
        <p:nvSpPr>
          <p:cNvPr id="10" name="TextBox 9">
            <a:extLst>
              <a:ext uri="{FF2B5EF4-FFF2-40B4-BE49-F238E27FC236}">
                <a16:creationId xmlns:a16="http://schemas.microsoft.com/office/drawing/2014/main" id="{6E8E5BA0-97B5-A489-1C1E-5024A0D67EF9}"/>
              </a:ext>
            </a:extLst>
          </p:cNvPr>
          <p:cNvSpPr txBox="1"/>
          <p:nvPr/>
        </p:nvSpPr>
        <p:spPr>
          <a:xfrm>
            <a:off x="3288230" y="2662829"/>
            <a:ext cx="2976025" cy="369332"/>
          </a:xfrm>
          <a:prstGeom prst="rect">
            <a:avLst/>
          </a:prstGeom>
          <a:noFill/>
        </p:spPr>
        <p:txBody>
          <a:bodyPr wrap="square" rtlCol="0">
            <a:spAutoFit/>
          </a:bodyPr>
          <a:lstStyle/>
          <a:p>
            <a:pPr algn="ctr"/>
            <a:r>
              <a:rPr lang="en-US" b="1">
                <a:solidFill>
                  <a:schemeClr val="bg2">
                    <a:lumMod val="75000"/>
                  </a:schemeClr>
                </a:solidFill>
              </a:rPr>
              <a:t>OR LEAVE AS IS</a:t>
            </a:r>
          </a:p>
        </p:txBody>
      </p:sp>
      <p:sp>
        <p:nvSpPr>
          <p:cNvPr id="11" name="TextBox 10">
            <a:extLst>
              <a:ext uri="{FF2B5EF4-FFF2-40B4-BE49-F238E27FC236}">
                <a16:creationId xmlns:a16="http://schemas.microsoft.com/office/drawing/2014/main" id="{5E38EB9B-5DCB-9623-6CC8-A651137C3C9A}"/>
              </a:ext>
            </a:extLst>
          </p:cNvPr>
          <p:cNvSpPr txBox="1"/>
          <p:nvPr/>
        </p:nvSpPr>
        <p:spPr>
          <a:xfrm>
            <a:off x="3946998" y="6342528"/>
            <a:ext cx="1910217" cy="369332"/>
          </a:xfrm>
          <a:prstGeom prst="rect">
            <a:avLst/>
          </a:prstGeom>
          <a:noFill/>
        </p:spPr>
        <p:txBody>
          <a:bodyPr wrap="square" rtlCol="0">
            <a:spAutoFit/>
          </a:bodyPr>
          <a:lstStyle/>
          <a:p>
            <a:r>
              <a:rPr lang="en-US" b="1">
                <a:solidFill>
                  <a:schemeClr val="bg2">
                    <a:lumMod val="75000"/>
                  </a:schemeClr>
                </a:solidFill>
              </a:rPr>
              <a:t>OR MISS OUT</a:t>
            </a:r>
          </a:p>
        </p:txBody>
      </p:sp>
      <p:sp>
        <p:nvSpPr>
          <p:cNvPr id="12" name="Rectangle: Rounded Corners 11">
            <a:extLst>
              <a:ext uri="{FF2B5EF4-FFF2-40B4-BE49-F238E27FC236}">
                <a16:creationId xmlns:a16="http://schemas.microsoft.com/office/drawing/2014/main" id="{CEF44941-99AE-790D-5682-93BCF0C67379}"/>
              </a:ext>
            </a:extLst>
          </p:cNvPr>
          <p:cNvSpPr/>
          <p:nvPr/>
        </p:nvSpPr>
        <p:spPr>
          <a:xfrm>
            <a:off x="9548806" y="2975465"/>
            <a:ext cx="2013820" cy="1647661"/>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b="1"/>
              <a:t>LOG IN </a:t>
            </a:r>
            <a:br>
              <a:rPr lang="en-US" b="1"/>
            </a:br>
            <a:r>
              <a:rPr lang="en-US" b="1"/>
              <a:t>TO MANAGE </a:t>
            </a:r>
          </a:p>
          <a:p>
            <a:pPr algn="ctr"/>
            <a:r>
              <a:rPr lang="en-US" b="1"/>
              <a:t>YOUR LISTING</a:t>
            </a:r>
            <a:endParaRPr lang="en-US" b="1">
              <a:solidFill>
                <a:srgbClr val="FFFF00"/>
              </a:solidFill>
            </a:endParaRPr>
          </a:p>
        </p:txBody>
      </p:sp>
      <p:cxnSp>
        <p:nvCxnSpPr>
          <p:cNvPr id="19" name="Straight Arrow Connector 18">
            <a:extLst>
              <a:ext uri="{FF2B5EF4-FFF2-40B4-BE49-F238E27FC236}">
                <a16:creationId xmlns:a16="http://schemas.microsoft.com/office/drawing/2014/main" id="{CCE52524-A86C-2D63-221D-63553AF69BB8}"/>
              </a:ext>
            </a:extLst>
          </p:cNvPr>
          <p:cNvCxnSpPr>
            <a:cxnSpLocks/>
          </p:cNvCxnSpPr>
          <p:nvPr/>
        </p:nvCxnSpPr>
        <p:spPr>
          <a:xfrm flipV="1">
            <a:off x="2102081" y="2041037"/>
            <a:ext cx="1899402" cy="2554"/>
          </a:xfrm>
          <a:prstGeom prst="straightConnector1">
            <a:avLst/>
          </a:prstGeom>
          <a:ln w="73025">
            <a:solidFill>
              <a:schemeClr val="bg2">
                <a:lumMod val="75000"/>
              </a:schemeClr>
            </a:solidFill>
            <a:tailEnd type="triangle"/>
          </a:ln>
        </p:spPr>
        <p:style>
          <a:lnRef idx="2">
            <a:schemeClr val="accent1"/>
          </a:lnRef>
          <a:fillRef idx="0">
            <a:schemeClr val="accent1"/>
          </a:fillRef>
          <a:effectRef idx="1">
            <a:schemeClr val="accent1"/>
          </a:effectRef>
          <a:fontRef idx="minor">
            <a:schemeClr val="tx1"/>
          </a:fontRef>
        </p:style>
      </p:cxnSp>
      <p:sp>
        <p:nvSpPr>
          <p:cNvPr id="6" name="Oval 5">
            <a:extLst>
              <a:ext uri="{FF2B5EF4-FFF2-40B4-BE49-F238E27FC236}">
                <a16:creationId xmlns:a16="http://schemas.microsoft.com/office/drawing/2014/main" id="{FF3A20E3-2545-E2D1-E6A0-248472FD49BA}"/>
              </a:ext>
            </a:extLst>
          </p:cNvPr>
          <p:cNvSpPr/>
          <p:nvPr/>
        </p:nvSpPr>
        <p:spPr>
          <a:xfrm>
            <a:off x="1372845" y="1540025"/>
            <a:ext cx="955308" cy="954741"/>
          </a:xfrm>
          <a:prstGeom prst="ellipse">
            <a:avLst/>
          </a:prstGeom>
          <a:solidFill>
            <a:srgbClr val="00B05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000" b="1"/>
              <a:t>YES</a:t>
            </a:r>
          </a:p>
        </p:txBody>
      </p:sp>
      <p:sp>
        <p:nvSpPr>
          <p:cNvPr id="43" name="Rectangle 42">
            <a:extLst>
              <a:ext uri="{FF2B5EF4-FFF2-40B4-BE49-F238E27FC236}">
                <a16:creationId xmlns:a16="http://schemas.microsoft.com/office/drawing/2014/main" id="{7DED2DA4-2F56-103C-7288-4CD7BEA3025D}"/>
              </a:ext>
            </a:extLst>
          </p:cNvPr>
          <p:cNvSpPr/>
          <p:nvPr/>
        </p:nvSpPr>
        <p:spPr>
          <a:xfrm>
            <a:off x="7226230" y="3294049"/>
            <a:ext cx="1554480" cy="1097280"/>
          </a:xfrm>
          <a:prstGeom prst="rect">
            <a:avLst/>
          </a:prstGeom>
          <a:solidFill>
            <a:schemeClr val="accent3">
              <a:lumMod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b="1"/>
              <a:t>RECEIVE </a:t>
            </a:r>
            <a:br>
              <a:rPr lang="en-US" b="1"/>
            </a:br>
            <a:r>
              <a:rPr lang="en-US" b="1"/>
              <a:t>KS PORTAL </a:t>
            </a:r>
          </a:p>
          <a:p>
            <a:pPr algn="ctr"/>
            <a:r>
              <a:rPr lang="en-US" b="1"/>
              <a:t>ACCESS</a:t>
            </a:r>
          </a:p>
        </p:txBody>
      </p:sp>
      <p:cxnSp>
        <p:nvCxnSpPr>
          <p:cNvPr id="51" name="Connector: Elbow 50">
            <a:extLst>
              <a:ext uri="{FF2B5EF4-FFF2-40B4-BE49-F238E27FC236}">
                <a16:creationId xmlns:a16="http://schemas.microsoft.com/office/drawing/2014/main" id="{9DEA132D-43E7-8EEE-2797-7AFD570FFCC8}"/>
              </a:ext>
            </a:extLst>
          </p:cNvPr>
          <p:cNvCxnSpPr>
            <a:cxnSpLocks/>
          </p:cNvCxnSpPr>
          <p:nvPr/>
        </p:nvCxnSpPr>
        <p:spPr>
          <a:xfrm>
            <a:off x="5470582" y="2017395"/>
            <a:ext cx="1755648" cy="1645920"/>
          </a:xfrm>
          <a:prstGeom prst="bentConnector3">
            <a:avLst>
              <a:gd name="adj1" fmla="val 50000"/>
            </a:avLst>
          </a:prstGeom>
          <a:ln w="73025">
            <a:solidFill>
              <a:schemeClr val="bg2">
                <a:lumMod val="75000"/>
              </a:schemeClr>
            </a:solidFill>
            <a:tailEnd type="triangle"/>
          </a:ln>
        </p:spPr>
        <p:style>
          <a:lnRef idx="2">
            <a:schemeClr val="accent1"/>
          </a:lnRef>
          <a:fillRef idx="0">
            <a:schemeClr val="accent1"/>
          </a:fillRef>
          <a:effectRef idx="1">
            <a:schemeClr val="accent1"/>
          </a:effectRef>
          <a:fontRef idx="minor">
            <a:schemeClr val="tx1"/>
          </a:fontRef>
        </p:style>
      </p:cxnSp>
      <p:cxnSp>
        <p:nvCxnSpPr>
          <p:cNvPr id="53" name="Connector: Elbow 52">
            <a:extLst>
              <a:ext uri="{FF2B5EF4-FFF2-40B4-BE49-F238E27FC236}">
                <a16:creationId xmlns:a16="http://schemas.microsoft.com/office/drawing/2014/main" id="{A98D7EF2-E136-4E82-F91A-31BADCD8AB7B}"/>
              </a:ext>
            </a:extLst>
          </p:cNvPr>
          <p:cNvCxnSpPr>
            <a:cxnSpLocks/>
          </p:cNvCxnSpPr>
          <p:nvPr/>
        </p:nvCxnSpPr>
        <p:spPr>
          <a:xfrm flipV="1">
            <a:off x="5471852" y="4071346"/>
            <a:ext cx="1755648" cy="1649390"/>
          </a:xfrm>
          <a:prstGeom prst="bentConnector3">
            <a:avLst>
              <a:gd name="adj1" fmla="val 50000"/>
            </a:avLst>
          </a:prstGeom>
          <a:ln w="73025">
            <a:solidFill>
              <a:schemeClr val="bg2">
                <a:lumMod val="75000"/>
              </a:schemeClr>
            </a:solidFill>
            <a:tailEnd type="triangle"/>
          </a:ln>
        </p:spPr>
        <p:style>
          <a:lnRef idx="2">
            <a:schemeClr val="accent1"/>
          </a:lnRef>
          <a:fillRef idx="0">
            <a:schemeClr val="accent1"/>
          </a:fillRef>
          <a:effectRef idx="1">
            <a:schemeClr val="accent1"/>
          </a:effectRef>
          <a:fontRef idx="minor">
            <a:schemeClr val="tx1"/>
          </a:fontRef>
        </p:style>
      </p:cxnSp>
      <p:cxnSp>
        <p:nvCxnSpPr>
          <p:cNvPr id="59" name="Straight Arrow Connector 58">
            <a:extLst>
              <a:ext uri="{FF2B5EF4-FFF2-40B4-BE49-F238E27FC236}">
                <a16:creationId xmlns:a16="http://schemas.microsoft.com/office/drawing/2014/main" id="{972CF633-2820-131C-D334-453041062552}"/>
              </a:ext>
            </a:extLst>
          </p:cNvPr>
          <p:cNvCxnSpPr>
            <a:cxnSpLocks/>
            <a:endCxn id="65" idx="1"/>
          </p:cNvCxnSpPr>
          <p:nvPr/>
        </p:nvCxnSpPr>
        <p:spPr>
          <a:xfrm flipV="1">
            <a:off x="1977120" y="5720736"/>
            <a:ext cx="2021883" cy="2554"/>
          </a:xfrm>
          <a:prstGeom prst="straightConnector1">
            <a:avLst/>
          </a:prstGeom>
          <a:ln w="73025">
            <a:solidFill>
              <a:schemeClr val="bg2">
                <a:lumMod val="75000"/>
              </a:schemeClr>
            </a:solidFill>
            <a:tailEnd type="triangle"/>
          </a:ln>
        </p:spPr>
        <p:style>
          <a:lnRef idx="2">
            <a:schemeClr val="accent1"/>
          </a:lnRef>
          <a:fillRef idx="0">
            <a:schemeClr val="accent1"/>
          </a:fillRef>
          <a:effectRef idx="1">
            <a:schemeClr val="accent1"/>
          </a:effectRef>
          <a:fontRef idx="minor">
            <a:schemeClr val="tx1"/>
          </a:fontRef>
        </p:style>
      </p:cxnSp>
      <p:sp>
        <p:nvSpPr>
          <p:cNvPr id="4" name="Oval 3">
            <a:extLst>
              <a:ext uri="{FF2B5EF4-FFF2-40B4-BE49-F238E27FC236}">
                <a16:creationId xmlns:a16="http://schemas.microsoft.com/office/drawing/2014/main" id="{842C56E4-4861-8353-DD9C-D9D655DD7B7C}"/>
              </a:ext>
            </a:extLst>
          </p:cNvPr>
          <p:cNvSpPr/>
          <p:nvPr/>
        </p:nvSpPr>
        <p:spPr>
          <a:xfrm>
            <a:off x="1372845" y="5243366"/>
            <a:ext cx="955308" cy="954741"/>
          </a:xfrm>
          <a:prstGeom prst="ellipse">
            <a:avLst/>
          </a:prstGeom>
          <a:solidFill>
            <a:srgbClr val="DB252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000" b="1">
                <a:solidFill>
                  <a:schemeClr val="bg1"/>
                </a:solidFill>
              </a:rPr>
              <a:t>NO</a:t>
            </a:r>
          </a:p>
        </p:txBody>
      </p:sp>
      <p:cxnSp>
        <p:nvCxnSpPr>
          <p:cNvPr id="61" name="Straight Arrow Connector 60">
            <a:extLst>
              <a:ext uri="{FF2B5EF4-FFF2-40B4-BE49-F238E27FC236}">
                <a16:creationId xmlns:a16="http://schemas.microsoft.com/office/drawing/2014/main" id="{B8EE623D-31A5-89A3-D60D-EBB0A381E30E}"/>
              </a:ext>
            </a:extLst>
          </p:cNvPr>
          <p:cNvCxnSpPr>
            <a:cxnSpLocks/>
            <a:stCxn id="6" idx="4"/>
            <a:endCxn id="4" idx="0"/>
          </p:cNvCxnSpPr>
          <p:nvPr/>
        </p:nvCxnSpPr>
        <p:spPr>
          <a:xfrm>
            <a:off x="1850499" y="2494766"/>
            <a:ext cx="0" cy="2748600"/>
          </a:xfrm>
          <a:prstGeom prst="straightConnector1">
            <a:avLst/>
          </a:prstGeom>
          <a:ln w="73025">
            <a:solidFill>
              <a:schemeClr val="bg2">
                <a:lumMod val="75000"/>
              </a:schemeClr>
            </a:solidFill>
            <a:headEnd type="triangle"/>
            <a:tailEnd type="triangle"/>
          </a:ln>
        </p:spPr>
        <p:style>
          <a:lnRef idx="2">
            <a:schemeClr val="accent1"/>
          </a:lnRef>
          <a:fillRef idx="0">
            <a:schemeClr val="accent1"/>
          </a:fillRef>
          <a:effectRef idx="1">
            <a:schemeClr val="accent1"/>
          </a:effectRef>
          <a:fontRef idx="minor">
            <a:schemeClr val="tx1"/>
          </a:fontRef>
        </p:style>
      </p:cxnSp>
      <p:sp>
        <p:nvSpPr>
          <p:cNvPr id="23" name="Rectangle: Rounded Corners 22">
            <a:extLst>
              <a:ext uri="{FF2B5EF4-FFF2-40B4-BE49-F238E27FC236}">
                <a16:creationId xmlns:a16="http://schemas.microsoft.com/office/drawing/2014/main" id="{A2F64C59-8703-B4BB-99E1-0F4987900782}"/>
              </a:ext>
            </a:extLst>
          </p:cNvPr>
          <p:cNvSpPr/>
          <p:nvPr/>
        </p:nvSpPr>
        <p:spPr>
          <a:xfrm>
            <a:off x="595762" y="3058333"/>
            <a:ext cx="2571160" cy="1647661"/>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b="1"/>
              <a:t>CHECK THE APP</a:t>
            </a:r>
            <a:br>
              <a:rPr lang="en-US"/>
            </a:br>
            <a:r>
              <a:rPr lang="en-US" sz="2000" b="1">
                <a:solidFill>
                  <a:srgbClr val="FFFF00"/>
                </a:solidFill>
              </a:rPr>
              <a:t>Is your </a:t>
            </a:r>
          </a:p>
          <a:p>
            <a:pPr algn="ctr"/>
            <a:r>
              <a:rPr lang="en-US" sz="2000" b="1">
                <a:solidFill>
                  <a:srgbClr val="FFFF00"/>
                </a:solidFill>
              </a:rPr>
              <a:t>business/entity </a:t>
            </a:r>
          </a:p>
          <a:p>
            <a:pPr algn="ctr"/>
            <a:r>
              <a:rPr lang="en-US" sz="2000" b="1">
                <a:solidFill>
                  <a:srgbClr val="FFFF00"/>
                </a:solidFill>
              </a:rPr>
              <a:t>already listed?</a:t>
            </a:r>
          </a:p>
        </p:txBody>
      </p:sp>
      <p:sp>
        <p:nvSpPr>
          <p:cNvPr id="62" name="Rectangle: Rounded Corners 61">
            <a:extLst>
              <a:ext uri="{FF2B5EF4-FFF2-40B4-BE49-F238E27FC236}">
                <a16:creationId xmlns:a16="http://schemas.microsoft.com/office/drawing/2014/main" id="{964AF1B7-04BD-9045-1069-8918DFC231B7}"/>
              </a:ext>
            </a:extLst>
          </p:cNvPr>
          <p:cNvSpPr/>
          <p:nvPr/>
        </p:nvSpPr>
        <p:spPr>
          <a:xfrm>
            <a:off x="3999003" y="1515931"/>
            <a:ext cx="1554480" cy="109728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b="1"/>
              <a:t>UPDATE</a:t>
            </a:r>
            <a:br>
              <a:rPr lang="en-US" b="1"/>
            </a:br>
            <a:r>
              <a:rPr lang="en-US" b="1"/>
              <a:t>YOUR </a:t>
            </a:r>
            <a:br>
              <a:rPr lang="en-US" b="1"/>
            </a:br>
            <a:r>
              <a:rPr lang="en-US" b="1"/>
              <a:t>LISTING</a:t>
            </a:r>
          </a:p>
        </p:txBody>
      </p:sp>
      <p:sp>
        <p:nvSpPr>
          <p:cNvPr id="65" name="Rectangle: Rounded Corners 64">
            <a:extLst>
              <a:ext uri="{FF2B5EF4-FFF2-40B4-BE49-F238E27FC236}">
                <a16:creationId xmlns:a16="http://schemas.microsoft.com/office/drawing/2014/main" id="{EA74E06E-0615-1296-16FD-455E956A52BC}"/>
              </a:ext>
            </a:extLst>
          </p:cNvPr>
          <p:cNvSpPr/>
          <p:nvPr/>
        </p:nvSpPr>
        <p:spPr>
          <a:xfrm>
            <a:off x="3999003" y="5172096"/>
            <a:ext cx="1554480" cy="109728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b="1"/>
              <a:t>REQUEST</a:t>
            </a:r>
            <a:br>
              <a:rPr lang="en-US" b="1"/>
            </a:br>
            <a:r>
              <a:rPr lang="en-US" b="1"/>
              <a:t>ACCOUNT</a:t>
            </a:r>
            <a:br>
              <a:rPr lang="en-US" b="1"/>
            </a:br>
            <a:r>
              <a:rPr lang="en-US" b="1"/>
              <a:t> &amp; LISTING</a:t>
            </a:r>
          </a:p>
        </p:txBody>
      </p:sp>
      <p:cxnSp>
        <p:nvCxnSpPr>
          <p:cNvPr id="67" name="Straight Arrow Connector 66">
            <a:extLst>
              <a:ext uri="{FF2B5EF4-FFF2-40B4-BE49-F238E27FC236}">
                <a16:creationId xmlns:a16="http://schemas.microsoft.com/office/drawing/2014/main" id="{36FA0192-C4B8-E901-7C2B-A448EF16BB06}"/>
              </a:ext>
            </a:extLst>
          </p:cNvPr>
          <p:cNvCxnSpPr/>
          <p:nvPr/>
        </p:nvCxnSpPr>
        <p:spPr>
          <a:xfrm>
            <a:off x="8780710" y="3799296"/>
            <a:ext cx="768096" cy="0"/>
          </a:xfrm>
          <a:prstGeom prst="straightConnector1">
            <a:avLst/>
          </a:prstGeom>
          <a:ln w="73025">
            <a:solidFill>
              <a:schemeClr val="bg2">
                <a:lumMod val="75000"/>
              </a:schemeClr>
            </a:solidFill>
            <a:tailEnd type="triangle"/>
          </a:ln>
        </p:spPr>
        <p:style>
          <a:lnRef idx="2">
            <a:schemeClr val="accent1"/>
          </a:lnRef>
          <a:fillRef idx="0">
            <a:schemeClr val="accent1"/>
          </a:fillRef>
          <a:effectRef idx="1">
            <a:schemeClr val="accent1"/>
          </a:effectRef>
          <a:fontRef idx="minor">
            <a:schemeClr val="tx1"/>
          </a:fontRef>
        </p:style>
      </p:cxnSp>
      <p:sp>
        <p:nvSpPr>
          <p:cNvPr id="3" name="TextBox 2">
            <a:extLst>
              <a:ext uri="{FF2B5EF4-FFF2-40B4-BE49-F238E27FC236}">
                <a16:creationId xmlns:a16="http://schemas.microsoft.com/office/drawing/2014/main" id="{9157D3AB-2716-461E-CEBD-FC79F6CD7309}"/>
              </a:ext>
            </a:extLst>
          </p:cNvPr>
          <p:cNvSpPr txBox="1"/>
          <p:nvPr/>
        </p:nvSpPr>
        <p:spPr>
          <a:xfrm>
            <a:off x="7048361" y="4502679"/>
            <a:ext cx="1910217" cy="369332"/>
          </a:xfrm>
          <a:prstGeom prst="rect">
            <a:avLst/>
          </a:prstGeom>
          <a:noFill/>
        </p:spPr>
        <p:txBody>
          <a:bodyPr wrap="square" rtlCol="0">
            <a:spAutoFit/>
          </a:bodyPr>
          <a:lstStyle/>
          <a:p>
            <a:r>
              <a:rPr lang="en-US" b="1">
                <a:solidFill>
                  <a:schemeClr val="bg2">
                    <a:lumMod val="75000"/>
                  </a:schemeClr>
                </a:solidFill>
              </a:rPr>
              <a:t>ALLOW 5-7 DAYS</a:t>
            </a:r>
          </a:p>
        </p:txBody>
      </p:sp>
      <p:sp>
        <p:nvSpPr>
          <p:cNvPr id="5" name="TextBox 4">
            <a:extLst>
              <a:ext uri="{FF2B5EF4-FFF2-40B4-BE49-F238E27FC236}">
                <a16:creationId xmlns:a16="http://schemas.microsoft.com/office/drawing/2014/main" id="{BF414B2C-3CDD-0922-A9B2-146950BB426D}"/>
              </a:ext>
            </a:extLst>
          </p:cNvPr>
          <p:cNvSpPr txBox="1"/>
          <p:nvPr/>
        </p:nvSpPr>
        <p:spPr>
          <a:xfrm>
            <a:off x="9548806" y="4757089"/>
            <a:ext cx="2215782" cy="923330"/>
          </a:xfrm>
          <a:prstGeom prst="rect">
            <a:avLst/>
          </a:prstGeom>
          <a:noFill/>
        </p:spPr>
        <p:txBody>
          <a:bodyPr wrap="square" rtlCol="0">
            <a:spAutoFit/>
          </a:bodyPr>
          <a:lstStyle/>
          <a:p>
            <a:r>
              <a:rPr lang="en-US" b="1">
                <a:solidFill>
                  <a:schemeClr val="bg2">
                    <a:lumMod val="75000"/>
                  </a:schemeClr>
                </a:solidFill>
              </a:rPr>
              <a:t>UPDATE CONTENT</a:t>
            </a:r>
          </a:p>
          <a:p>
            <a:r>
              <a:rPr lang="en-US" b="1">
                <a:solidFill>
                  <a:schemeClr val="bg2">
                    <a:lumMod val="75000"/>
                  </a:schemeClr>
                </a:solidFill>
              </a:rPr>
              <a:t>ADD MEDIA</a:t>
            </a:r>
          </a:p>
          <a:p>
            <a:endParaRPr lang="en-US" b="1">
              <a:solidFill>
                <a:schemeClr val="bg2">
                  <a:lumMod val="75000"/>
                </a:schemeClr>
              </a:solidFill>
            </a:endParaRPr>
          </a:p>
        </p:txBody>
      </p:sp>
      <p:sp>
        <p:nvSpPr>
          <p:cNvPr id="7" name="TextBox 6">
            <a:extLst>
              <a:ext uri="{FF2B5EF4-FFF2-40B4-BE49-F238E27FC236}">
                <a16:creationId xmlns:a16="http://schemas.microsoft.com/office/drawing/2014/main" id="{AB6328CF-A4C4-A0B7-C0CE-C611E6A06A2C}"/>
              </a:ext>
            </a:extLst>
          </p:cNvPr>
          <p:cNvSpPr txBox="1"/>
          <p:nvPr/>
        </p:nvSpPr>
        <p:spPr>
          <a:xfrm>
            <a:off x="6972368" y="1842073"/>
            <a:ext cx="3445922" cy="923330"/>
          </a:xfrm>
          <a:prstGeom prst="rect">
            <a:avLst/>
          </a:prstGeom>
          <a:noFill/>
        </p:spPr>
        <p:txBody>
          <a:bodyPr wrap="square" rtlCol="0">
            <a:spAutoFit/>
          </a:bodyPr>
          <a:lstStyle/>
          <a:p>
            <a:r>
              <a:rPr lang="en-US" b="1">
                <a:solidFill>
                  <a:schemeClr val="bg2">
                    <a:lumMod val="75000"/>
                  </a:schemeClr>
                </a:solidFill>
              </a:rPr>
              <a:t>Email </a:t>
            </a:r>
            <a:br>
              <a:rPr lang="en-US" b="1">
                <a:solidFill>
                  <a:schemeClr val="bg2">
                    <a:lumMod val="75000"/>
                  </a:schemeClr>
                </a:solidFill>
              </a:rPr>
            </a:br>
            <a:r>
              <a:rPr lang="en-US" b="1">
                <a:solidFill>
                  <a:schemeClr val="bg2">
                    <a:lumMod val="75000"/>
                  </a:schemeClr>
                </a:solidFill>
              </a:rPr>
              <a:t>Kansas Tourism</a:t>
            </a:r>
            <a:br>
              <a:rPr lang="en-US" b="1">
                <a:solidFill>
                  <a:schemeClr val="bg2">
                    <a:lumMod val="75000"/>
                  </a:schemeClr>
                </a:solidFill>
              </a:rPr>
            </a:br>
            <a:endParaRPr lang="en-US" b="1">
              <a:solidFill>
                <a:schemeClr val="bg2">
                  <a:lumMod val="75000"/>
                </a:schemeClr>
              </a:solidFill>
            </a:endParaRPr>
          </a:p>
        </p:txBody>
      </p:sp>
      <p:sp>
        <p:nvSpPr>
          <p:cNvPr id="8" name="TextBox 7">
            <a:extLst>
              <a:ext uri="{FF2B5EF4-FFF2-40B4-BE49-F238E27FC236}">
                <a16:creationId xmlns:a16="http://schemas.microsoft.com/office/drawing/2014/main" id="{33A0C52E-E388-6B02-1FEB-86DF77DE9BEB}"/>
              </a:ext>
            </a:extLst>
          </p:cNvPr>
          <p:cNvSpPr txBox="1"/>
          <p:nvPr/>
        </p:nvSpPr>
        <p:spPr>
          <a:xfrm>
            <a:off x="6925427" y="5555580"/>
            <a:ext cx="3445922" cy="646331"/>
          </a:xfrm>
          <a:prstGeom prst="rect">
            <a:avLst/>
          </a:prstGeom>
          <a:noFill/>
        </p:spPr>
        <p:txBody>
          <a:bodyPr wrap="square" rtlCol="0">
            <a:spAutoFit/>
          </a:bodyPr>
          <a:lstStyle/>
          <a:p>
            <a:r>
              <a:rPr lang="en-US" b="1">
                <a:solidFill>
                  <a:schemeClr val="bg2">
                    <a:lumMod val="75000"/>
                  </a:schemeClr>
                </a:solidFill>
              </a:rPr>
              <a:t>Use this form </a:t>
            </a:r>
            <a:br>
              <a:rPr lang="en-US" b="1">
                <a:solidFill>
                  <a:schemeClr val="bg2">
                    <a:lumMod val="75000"/>
                  </a:schemeClr>
                </a:solidFill>
              </a:rPr>
            </a:br>
            <a:endParaRPr lang="en-US" b="1">
              <a:solidFill>
                <a:schemeClr val="bg2">
                  <a:lumMod val="75000"/>
                </a:schemeClr>
              </a:solidFill>
            </a:endParaRPr>
          </a:p>
        </p:txBody>
      </p:sp>
      <p:pic>
        <p:nvPicPr>
          <p:cNvPr id="17" name="Picture 16">
            <a:extLst>
              <a:ext uri="{FF2B5EF4-FFF2-40B4-BE49-F238E27FC236}">
                <a16:creationId xmlns:a16="http://schemas.microsoft.com/office/drawing/2014/main" id="{738F220D-BA72-6315-3B86-F30037E634B3}"/>
              </a:ext>
            </a:extLst>
          </p:cNvPr>
          <p:cNvPicPr>
            <a:picLocks noChangeAspect="1"/>
          </p:cNvPicPr>
          <p:nvPr/>
        </p:nvPicPr>
        <p:blipFill>
          <a:blip r:embed="rId2"/>
          <a:srcRect b="22142"/>
          <a:stretch>
            <a:fillRect/>
          </a:stretch>
        </p:blipFill>
        <p:spPr>
          <a:xfrm>
            <a:off x="5656398" y="1396288"/>
            <a:ext cx="1453611" cy="1398527"/>
          </a:xfrm>
          <a:prstGeom prst="rect">
            <a:avLst/>
          </a:prstGeom>
        </p:spPr>
      </p:pic>
      <p:pic>
        <p:nvPicPr>
          <p:cNvPr id="20" name="Picture 19">
            <a:extLst>
              <a:ext uri="{FF2B5EF4-FFF2-40B4-BE49-F238E27FC236}">
                <a16:creationId xmlns:a16="http://schemas.microsoft.com/office/drawing/2014/main" id="{9A9A958D-790D-0DE6-AC89-5CD71AC54BF1}"/>
              </a:ext>
            </a:extLst>
          </p:cNvPr>
          <p:cNvPicPr>
            <a:picLocks noChangeAspect="1"/>
          </p:cNvPicPr>
          <p:nvPr/>
        </p:nvPicPr>
        <p:blipFill>
          <a:blip r:embed="rId3"/>
          <a:srcRect b="17094"/>
          <a:stretch>
            <a:fillRect/>
          </a:stretch>
        </p:blipFill>
        <p:spPr>
          <a:xfrm>
            <a:off x="5731918" y="5121828"/>
            <a:ext cx="1211797" cy="1222639"/>
          </a:xfrm>
          <a:prstGeom prst="rect">
            <a:avLst/>
          </a:prstGeom>
        </p:spPr>
      </p:pic>
      <p:sp>
        <p:nvSpPr>
          <p:cNvPr id="9" name="Footer Placeholder 2">
            <a:extLst>
              <a:ext uri="{FF2B5EF4-FFF2-40B4-BE49-F238E27FC236}">
                <a16:creationId xmlns:a16="http://schemas.microsoft.com/office/drawing/2014/main" id="{AD8E0719-141F-4AA3-164D-5EF56462B7B1}"/>
              </a:ext>
            </a:extLst>
          </p:cNvPr>
          <p:cNvSpPr>
            <a:spLocks noGrp="1"/>
          </p:cNvSpPr>
          <p:nvPr>
            <p:ph type="ftr" sz="quarter" idx="10"/>
          </p:nvPr>
        </p:nvSpPr>
        <p:spPr>
          <a:xfrm>
            <a:off x="5443382" y="6576314"/>
            <a:ext cx="7479332" cy="180000"/>
          </a:xfr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800" b="0" i="1" u="none" strike="noStrike" kern="1200" cap="none" spc="0" normalizeH="0" baseline="0" noProof="0">
                <a:ln>
                  <a:noFill/>
                </a:ln>
                <a:solidFill>
                  <a:srgbClr val="000000"/>
                </a:solidFill>
                <a:effectLst/>
                <a:uLnTx/>
                <a:uFillTx/>
                <a:latin typeface="Aptos" panose="020B0004020202020204" pitchFamily="34" charset="0"/>
                <a:ea typeface="+mn-ea"/>
                <a:cs typeface="+mn-cs"/>
              </a:rPr>
              <a:t>© 2025 KC2026. All Rights Reserved. FIFA World Cup 26™, FIFA World Cup™, World Cup™ and associated trademarks and logos are the property of FIFA.</a:t>
            </a:r>
            <a:endParaRPr kumimoji="0" lang="en-GB" sz="800" b="0" i="0" u="none" strike="noStrike" kern="1200" cap="none" spc="0" normalizeH="0" baseline="0" noProof="0">
              <a:ln>
                <a:noFill/>
              </a:ln>
              <a:solidFill>
                <a:srgbClr val="000000"/>
              </a:solidFill>
              <a:effectLst/>
              <a:uLnTx/>
              <a:uFillTx/>
              <a:latin typeface="Aptos" panose="02110004020202020204"/>
              <a:ea typeface="+mn-ea"/>
              <a:cs typeface="+mn-cs"/>
            </a:endParaRPr>
          </a:p>
        </p:txBody>
      </p:sp>
    </p:spTree>
    <p:extLst>
      <p:ext uri="{BB962C8B-B14F-4D97-AF65-F5344CB8AC3E}">
        <p14:creationId xmlns:p14="http://schemas.microsoft.com/office/powerpoint/2010/main" val="280459906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A965718C-852A-BDFF-C4BB-371F57574228}"/>
              </a:ext>
            </a:extLst>
          </p:cNvPr>
          <p:cNvSpPr>
            <a:spLocks noGrp="1"/>
          </p:cNvSpPr>
          <p:nvPr>
            <p:ph type="body" sz="quarter" idx="13"/>
          </p:nvPr>
        </p:nvSpPr>
        <p:spPr/>
        <p:txBody>
          <a:bodyPr/>
          <a:lstStyle/>
          <a:p>
            <a:r>
              <a:rPr lang="en-US"/>
              <a:t>UPCOMING FEATURES</a:t>
            </a:r>
          </a:p>
        </p:txBody>
      </p:sp>
      <p:sp>
        <p:nvSpPr>
          <p:cNvPr id="3" name="Text Placeholder 2">
            <a:extLst>
              <a:ext uri="{FF2B5EF4-FFF2-40B4-BE49-F238E27FC236}">
                <a16:creationId xmlns:a16="http://schemas.microsoft.com/office/drawing/2014/main" id="{88B8661E-46FA-AE2D-F269-8C15A409E883}"/>
              </a:ext>
            </a:extLst>
          </p:cNvPr>
          <p:cNvSpPr>
            <a:spLocks noGrp="1"/>
          </p:cNvSpPr>
          <p:nvPr>
            <p:ph type="body" sz="quarter" idx="25"/>
          </p:nvPr>
        </p:nvSpPr>
        <p:spPr>
          <a:xfrm>
            <a:off x="381000" y="3019267"/>
            <a:ext cx="3023216" cy="2977342"/>
          </a:xfrm>
        </p:spPr>
        <p:txBody>
          <a:bodyPr/>
          <a:lstStyle/>
          <a:p>
            <a:pPr marL="173038" indent="-173038" algn="l">
              <a:buFont typeface="Arial" panose="020B0604020202020204" pitchFamily="34" charset="0"/>
              <a:buChar char="•"/>
            </a:pPr>
            <a:r>
              <a:rPr lang="en-US" b="1"/>
              <a:t>Transit App  - location to destination, real time feeds</a:t>
            </a:r>
          </a:p>
          <a:p>
            <a:pPr marL="173038" indent="-173038" algn="l">
              <a:lnSpc>
                <a:spcPct val="150000"/>
              </a:lnSpc>
              <a:buFont typeface="Arial" panose="020B0604020202020204" pitchFamily="34" charset="0"/>
              <a:buChar char="•"/>
            </a:pPr>
            <a:r>
              <a:rPr lang="en-US" b="1"/>
              <a:t>Transportation Passes</a:t>
            </a:r>
          </a:p>
          <a:p>
            <a:endParaRPr lang="en-US"/>
          </a:p>
        </p:txBody>
      </p:sp>
      <p:sp>
        <p:nvSpPr>
          <p:cNvPr id="4" name="Text Placeholder 3">
            <a:extLst>
              <a:ext uri="{FF2B5EF4-FFF2-40B4-BE49-F238E27FC236}">
                <a16:creationId xmlns:a16="http://schemas.microsoft.com/office/drawing/2014/main" id="{C87BDD47-1DF8-30AE-7D7C-03A447C7725A}"/>
              </a:ext>
            </a:extLst>
          </p:cNvPr>
          <p:cNvSpPr>
            <a:spLocks noGrp="1"/>
          </p:cNvSpPr>
          <p:nvPr>
            <p:ph type="body" sz="quarter" idx="37"/>
          </p:nvPr>
        </p:nvSpPr>
        <p:spPr>
          <a:xfrm>
            <a:off x="223793" y="1926385"/>
            <a:ext cx="3125465" cy="825132"/>
          </a:xfrm>
        </p:spPr>
        <p:txBody>
          <a:bodyPr/>
          <a:lstStyle/>
          <a:p>
            <a:r>
              <a:rPr lang="en-US"/>
              <a:t>transportation</a:t>
            </a:r>
          </a:p>
        </p:txBody>
      </p:sp>
      <p:sp>
        <p:nvSpPr>
          <p:cNvPr id="5" name="Text Placeholder 4">
            <a:extLst>
              <a:ext uri="{FF2B5EF4-FFF2-40B4-BE49-F238E27FC236}">
                <a16:creationId xmlns:a16="http://schemas.microsoft.com/office/drawing/2014/main" id="{5315D9F3-F905-91AF-1837-2A8632502690}"/>
              </a:ext>
            </a:extLst>
          </p:cNvPr>
          <p:cNvSpPr>
            <a:spLocks noGrp="1"/>
          </p:cNvSpPr>
          <p:nvPr>
            <p:ph type="body" sz="quarter" idx="38"/>
          </p:nvPr>
        </p:nvSpPr>
        <p:spPr>
          <a:xfrm>
            <a:off x="4039866" y="1926385"/>
            <a:ext cx="3125465" cy="825132"/>
          </a:xfrm>
        </p:spPr>
        <p:txBody>
          <a:bodyPr/>
          <a:lstStyle/>
          <a:p>
            <a:r>
              <a:rPr lang="en-US"/>
              <a:t>Security </a:t>
            </a:r>
          </a:p>
        </p:txBody>
      </p:sp>
      <p:sp>
        <p:nvSpPr>
          <p:cNvPr id="6" name="Text Placeholder 5">
            <a:extLst>
              <a:ext uri="{FF2B5EF4-FFF2-40B4-BE49-F238E27FC236}">
                <a16:creationId xmlns:a16="http://schemas.microsoft.com/office/drawing/2014/main" id="{75846D5D-D948-AC2E-2942-BE1B6D9CB2E7}"/>
              </a:ext>
            </a:extLst>
          </p:cNvPr>
          <p:cNvSpPr>
            <a:spLocks noGrp="1"/>
          </p:cNvSpPr>
          <p:nvPr>
            <p:ph type="body" sz="quarter" idx="39"/>
          </p:nvPr>
        </p:nvSpPr>
        <p:spPr>
          <a:xfrm>
            <a:off x="8152135" y="1926385"/>
            <a:ext cx="3125465" cy="825132"/>
          </a:xfrm>
        </p:spPr>
        <p:txBody>
          <a:bodyPr/>
          <a:lstStyle/>
          <a:p>
            <a:r>
              <a:rPr lang="en-US"/>
              <a:t>DISCOVERY</a:t>
            </a:r>
          </a:p>
        </p:txBody>
      </p:sp>
      <p:sp>
        <p:nvSpPr>
          <p:cNvPr id="8" name="Text Placeholder 7">
            <a:extLst>
              <a:ext uri="{FF2B5EF4-FFF2-40B4-BE49-F238E27FC236}">
                <a16:creationId xmlns:a16="http://schemas.microsoft.com/office/drawing/2014/main" id="{5B360DEC-C335-17D3-3C84-075079851492}"/>
              </a:ext>
            </a:extLst>
          </p:cNvPr>
          <p:cNvSpPr>
            <a:spLocks noGrp="1"/>
          </p:cNvSpPr>
          <p:nvPr>
            <p:ph type="body" sz="quarter" idx="42"/>
          </p:nvPr>
        </p:nvSpPr>
        <p:spPr>
          <a:xfrm>
            <a:off x="4114800" y="3042458"/>
            <a:ext cx="3372165" cy="2977342"/>
          </a:xfrm>
        </p:spPr>
        <p:txBody>
          <a:bodyPr/>
          <a:lstStyle/>
          <a:p>
            <a:pPr marL="173038" indent="-173038" algn="l">
              <a:buFont typeface="Arial" panose="020B0604020202020204" pitchFamily="34" charset="0"/>
              <a:buChar char="•"/>
            </a:pPr>
            <a:r>
              <a:rPr lang="en-US" b="1"/>
              <a:t>KC2026 Assist Incident reporting</a:t>
            </a:r>
          </a:p>
          <a:p>
            <a:pPr marL="173038" indent="-173038" algn="l">
              <a:buFont typeface="Arial" panose="020B0604020202020204" pitchFamily="34" charset="0"/>
              <a:buChar char="•"/>
            </a:pPr>
            <a:r>
              <a:rPr lang="en-US" b="1"/>
              <a:t>Additional cyber security infrastructure</a:t>
            </a:r>
          </a:p>
          <a:p>
            <a:pPr marL="285750" indent="-285750">
              <a:buFont typeface="Arial" panose="020B0604020202020204" pitchFamily="34" charset="0"/>
              <a:buChar char="•"/>
            </a:pPr>
            <a:endParaRPr lang="en-US" b="1"/>
          </a:p>
          <a:p>
            <a:endParaRPr lang="en-US"/>
          </a:p>
        </p:txBody>
      </p:sp>
      <p:sp>
        <p:nvSpPr>
          <p:cNvPr id="9" name="Text Placeholder 8">
            <a:extLst>
              <a:ext uri="{FF2B5EF4-FFF2-40B4-BE49-F238E27FC236}">
                <a16:creationId xmlns:a16="http://schemas.microsoft.com/office/drawing/2014/main" id="{90544A57-5B15-23FB-4E50-B2899AA01C7C}"/>
              </a:ext>
            </a:extLst>
          </p:cNvPr>
          <p:cNvSpPr>
            <a:spLocks noGrp="1"/>
          </p:cNvSpPr>
          <p:nvPr>
            <p:ph type="body" sz="quarter" idx="43"/>
          </p:nvPr>
        </p:nvSpPr>
        <p:spPr>
          <a:xfrm>
            <a:off x="8152134" y="3042458"/>
            <a:ext cx="3620765" cy="2977342"/>
          </a:xfrm>
        </p:spPr>
        <p:txBody>
          <a:bodyPr/>
          <a:lstStyle/>
          <a:p>
            <a:pPr marL="173038" indent="-173038" algn="l">
              <a:buFont typeface="Arial" panose="020B0604020202020204" pitchFamily="34" charset="0"/>
              <a:buChar char="•"/>
            </a:pPr>
            <a:r>
              <a:rPr lang="en-US" b="1"/>
              <a:t>Geo-filters for businesses near me</a:t>
            </a:r>
          </a:p>
          <a:p>
            <a:pPr marL="173038" indent="-173038" algn="l">
              <a:buFont typeface="Arial" panose="020B0604020202020204" pitchFamily="34" charset="0"/>
              <a:buChar char="•"/>
            </a:pPr>
            <a:r>
              <a:rPr lang="en-US" b="1"/>
              <a:t>Hotel availability</a:t>
            </a:r>
          </a:p>
          <a:p>
            <a:pPr marL="173038" indent="-173038" algn="l">
              <a:buFont typeface="Arial" panose="020B0604020202020204" pitchFamily="34" charset="0"/>
              <a:buChar char="•"/>
            </a:pPr>
            <a:r>
              <a:rPr lang="en-US" b="1"/>
              <a:t>Event listings</a:t>
            </a:r>
          </a:p>
          <a:p>
            <a:pPr marL="285750" indent="-285750">
              <a:buFont typeface="Arial" panose="020B0604020202020204" pitchFamily="34" charset="0"/>
              <a:buChar char="•"/>
            </a:pPr>
            <a:endParaRPr lang="en-US" b="1"/>
          </a:p>
          <a:p>
            <a:endParaRPr lang="en-US"/>
          </a:p>
        </p:txBody>
      </p:sp>
      <p:pic>
        <p:nvPicPr>
          <p:cNvPr id="7" name="Picture 6" descr="A blue and red logo with a bus in the middle&#10;&#10;AI-generated content may be incorrect.">
            <a:extLst>
              <a:ext uri="{FF2B5EF4-FFF2-40B4-BE49-F238E27FC236}">
                <a16:creationId xmlns:a16="http://schemas.microsoft.com/office/drawing/2014/main" id="{08F0FBDA-C164-372B-FE1E-C189F1C4D24C}"/>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19101" y="4708017"/>
            <a:ext cx="1181461" cy="1181461"/>
          </a:xfrm>
          <a:prstGeom prst="rect">
            <a:avLst/>
          </a:prstGeom>
        </p:spPr>
      </p:pic>
      <p:pic>
        <p:nvPicPr>
          <p:cNvPr id="10" name="Picture 9" descr="A screenshot of a blue screen&#10;&#10;AI-generated content may be incorrect.">
            <a:extLst>
              <a:ext uri="{FF2B5EF4-FFF2-40B4-BE49-F238E27FC236}">
                <a16:creationId xmlns:a16="http://schemas.microsoft.com/office/drawing/2014/main" id="{F4398104-3028-045A-4403-C13F6CE073B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86525" y="4403735"/>
            <a:ext cx="1587711" cy="1790023"/>
          </a:xfrm>
          <a:prstGeom prst="rect">
            <a:avLst/>
          </a:prstGeom>
          <a:noFill/>
          <a:extLst>
            <a:ext uri="{909E8E84-426E-40DD-AFC4-6F175D3DCCD1}">
              <a14:hiddenFill xmlns:a14="http://schemas.microsoft.com/office/drawing/2010/main">
                <a:solidFill>
                  <a:srgbClr val="FFFFFF"/>
                </a:solidFill>
              </a14:hiddenFill>
            </a:ext>
          </a:extLst>
        </p:spPr>
      </p:pic>
      <p:sp>
        <p:nvSpPr>
          <p:cNvPr id="12" name="Footer Placeholder 2">
            <a:extLst>
              <a:ext uri="{FF2B5EF4-FFF2-40B4-BE49-F238E27FC236}">
                <a16:creationId xmlns:a16="http://schemas.microsoft.com/office/drawing/2014/main" id="{C2BEB704-D522-6663-C550-60DBACCD2AD2}"/>
              </a:ext>
            </a:extLst>
          </p:cNvPr>
          <p:cNvSpPr>
            <a:spLocks noGrp="1"/>
          </p:cNvSpPr>
          <p:nvPr>
            <p:ph type="ftr" sz="quarter" idx="10"/>
          </p:nvPr>
        </p:nvSpPr>
        <p:spPr>
          <a:xfrm>
            <a:off x="407368" y="6573600"/>
            <a:ext cx="7479332" cy="180000"/>
          </a:xfr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800" b="0" i="1" u="none" strike="noStrike" kern="1200" cap="none" spc="0" normalizeH="0" baseline="0" noProof="0">
                <a:ln>
                  <a:noFill/>
                </a:ln>
                <a:solidFill>
                  <a:srgbClr val="000000"/>
                </a:solidFill>
                <a:effectLst/>
                <a:uLnTx/>
                <a:uFillTx/>
                <a:latin typeface="Aptos" panose="020B0004020202020204" pitchFamily="34" charset="0"/>
                <a:ea typeface="+mn-ea"/>
                <a:cs typeface="+mn-cs"/>
              </a:rPr>
              <a:t>© 2025 KC2026. All Rights Reserved. FIFA World Cup 26™, FIFA World Cup™, World Cup™ and associated trademarks and logos are the property of FIFA.</a:t>
            </a:r>
            <a:endParaRPr kumimoji="0" lang="en-GB" sz="800" b="0" i="0" u="none" strike="noStrike" kern="1200" cap="none" spc="0" normalizeH="0" baseline="0" noProof="0">
              <a:ln>
                <a:noFill/>
              </a:ln>
              <a:solidFill>
                <a:srgbClr val="000000"/>
              </a:solidFill>
              <a:effectLst/>
              <a:uLnTx/>
              <a:uFillTx/>
              <a:latin typeface="Aptos" panose="02110004020202020204"/>
              <a:ea typeface="+mn-ea"/>
              <a:cs typeface="+mn-cs"/>
            </a:endParaRPr>
          </a:p>
        </p:txBody>
      </p:sp>
    </p:spTree>
    <p:extLst>
      <p:ext uri="{BB962C8B-B14F-4D97-AF65-F5344CB8AC3E}">
        <p14:creationId xmlns:p14="http://schemas.microsoft.com/office/powerpoint/2010/main" val="405340428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946C004-7654-36B4-334F-9970F6BB2B50}"/>
            </a:ext>
          </a:extLst>
        </p:cNvPr>
        <p:cNvGrpSpPr/>
        <p:nvPr/>
      </p:nvGrpSpPr>
      <p:grpSpPr>
        <a:xfrm>
          <a:off x="0" y="0"/>
          <a:ext cx="0" cy="0"/>
          <a:chOff x="0" y="0"/>
          <a:chExt cx="0" cy="0"/>
        </a:xfrm>
      </p:grpSpPr>
      <p:sp>
        <p:nvSpPr>
          <p:cNvPr id="2" name="Text Placeholder 1">
            <a:extLst>
              <a:ext uri="{FF2B5EF4-FFF2-40B4-BE49-F238E27FC236}">
                <a16:creationId xmlns:a16="http://schemas.microsoft.com/office/drawing/2014/main" id="{C109C182-482C-F178-6837-428A38598426}"/>
              </a:ext>
            </a:extLst>
          </p:cNvPr>
          <p:cNvSpPr>
            <a:spLocks noGrp="1"/>
          </p:cNvSpPr>
          <p:nvPr>
            <p:ph type="body" sz="quarter" idx="13"/>
          </p:nvPr>
        </p:nvSpPr>
        <p:spPr>
          <a:xfrm>
            <a:off x="302652" y="427732"/>
            <a:ext cx="11034445" cy="676806"/>
          </a:xfrm>
        </p:spPr>
        <p:txBody>
          <a:bodyPr/>
          <a:lstStyle/>
          <a:p>
            <a:r>
              <a:rPr lang="en-US"/>
              <a:t>Marc &gt;kc2026 EVENT LISTING MIGRATION</a:t>
            </a:r>
          </a:p>
        </p:txBody>
      </p:sp>
      <p:sp>
        <p:nvSpPr>
          <p:cNvPr id="23" name="Rectangle: Rounded Corners 22">
            <a:extLst>
              <a:ext uri="{FF2B5EF4-FFF2-40B4-BE49-F238E27FC236}">
                <a16:creationId xmlns:a16="http://schemas.microsoft.com/office/drawing/2014/main" id="{42A6EF1A-AE53-DC20-08FF-D023C3A15A98}"/>
              </a:ext>
            </a:extLst>
          </p:cNvPr>
          <p:cNvSpPr/>
          <p:nvPr/>
        </p:nvSpPr>
        <p:spPr>
          <a:xfrm>
            <a:off x="583559" y="2458117"/>
            <a:ext cx="2736526" cy="800561"/>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b="1">
                <a:solidFill>
                  <a:schemeClr val="bg1"/>
                </a:solidFill>
              </a:rPr>
              <a:t>EVENT LISTED IN </a:t>
            </a:r>
          </a:p>
          <a:p>
            <a:pPr algn="ctr"/>
            <a:r>
              <a:rPr lang="en-US" b="1">
                <a:solidFill>
                  <a:schemeClr val="bg1"/>
                </a:solidFill>
              </a:rPr>
              <a:t> MARC CALENDAR</a:t>
            </a:r>
          </a:p>
        </p:txBody>
      </p:sp>
      <p:sp>
        <p:nvSpPr>
          <p:cNvPr id="4" name="Rectangle: Rounded Corners 3">
            <a:extLst>
              <a:ext uri="{FF2B5EF4-FFF2-40B4-BE49-F238E27FC236}">
                <a16:creationId xmlns:a16="http://schemas.microsoft.com/office/drawing/2014/main" id="{11852B72-8750-0F76-C77B-BBD596854535}"/>
              </a:ext>
            </a:extLst>
          </p:cNvPr>
          <p:cNvSpPr/>
          <p:nvPr/>
        </p:nvSpPr>
        <p:spPr>
          <a:xfrm>
            <a:off x="583559" y="4474565"/>
            <a:ext cx="2736526" cy="796898"/>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b="1">
                <a:solidFill>
                  <a:schemeClr val="bg1"/>
                </a:solidFill>
              </a:rPr>
              <a:t>POC UPDATES KC2026 EVENT LISTING</a:t>
            </a:r>
          </a:p>
        </p:txBody>
      </p:sp>
      <p:sp>
        <p:nvSpPr>
          <p:cNvPr id="5" name="Rectangle: Rounded Corners 4">
            <a:extLst>
              <a:ext uri="{FF2B5EF4-FFF2-40B4-BE49-F238E27FC236}">
                <a16:creationId xmlns:a16="http://schemas.microsoft.com/office/drawing/2014/main" id="{862444AE-9099-3F7B-E9C2-5939E2AF7012}"/>
              </a:ext>
            </a:extLst>
          </p:cNvPr>
          <p:cNvSpPr/>
          <p:nvPr/>
        </p:nvSpPr>
        <p:spPr>
          <a:xfrm>
            <a:off x="583559" y="3466516"/>
            <a:ext cx="2736526" cy="796898"/>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b="1">
                <a:solidFill>
                  <a:schemeClr val="bg1"/>
                </a:solidFill>
              </a:rPr>
              <a:t>POC RECEIVES KC2026 LOG-IN CREDENTIALS</a:t>
            </a:r>
          </a:p>
        </p:txBody>
      </p:sp>
      <p:sp>
        <p:nvSpPr>
          <p:cNvPr id="6" name="TextBox 5">
            <a:extLst>
              <a:ext uri="{FF2B5EF4-FFF2-40B4-BE49-F238E27FC236}">
                <a16:creationId xmlns:a16="http://schemas.microsoft.com/office/drawing/2014/main" id="{2E43472F-95CE-71BE-5D06-38057BB771BD}"/>
              </a:ext>
            </a:extLst>
          </p:cNvPr>
          <p:cNvSpPr txBox="1"/>
          <p:nvPr/>
        </p:nvSpPr>
        <p:spPr>
          <a:xfrm>
            <a:off x="4427962" y="2708833"/>
            <a:ext cx="2312504" cy="369332"/>
          </a:xfrm>
          <a:prstGeom prst="rect">
            <a:avLst/>
          </a:prstGeom>
          <a:noFill/>
        </p:spPr>
        <p:txBody>
          <a:bodyPr wrap="square" rtlCol="0">
            <a:spAutoFit/>
          </a:bodyPr>
          <a:lstStyle/>
          <a:p>
            <a:pPr algn="ctr"/>
            <a:r>
              <a:rPr lang="en-US" b="1">
                <a:solidFill>
                  <a:srgbClr val="FF0000"/>
                </a:solidFill>
              </a:rPr>
              <a:t>BEFORE APRIL 25</a:t>
            </a:r>
          </a:p>
        </p:txBody>
      </p:sp>
      <p:sp>
        <p:nvSpPr>
          <p:cNvPr id="7" name="TextBox 6">
            <a:extLst>
              <a:ext uri="{FF2B5EF4-FFF2-40B4-BE49-F238E27FC236}">
                <a16:creationId xmlns:a16="http://schemas.microsoft.com/office/drawing/2014/main" id="{829F0D9A-058E-FF01-3027-30AF8D89098F}"/>
              </a:ext>
            </a:extLst>
          </p:cNvPr>
          <p:cNvSpPr txBox="1"/>
          <p:nvPr/>
        </p:nvSpPr>
        <p:spPr>
          <a:xfrm>
            <a:off x="4427962" y="3716266"/>
            <a:ext cx="2312504" cy="369332"/>
          </a:xfrm>
          <a:prstGeom prst="rect">
            <a:avLst/>
          </a:prstGeom>
          <a:noFill/>
        </p:spPr>
        <p:txBody>
          <a:bodyPr wrap="square" rtlCol="0">
            <a:spAutoFit/>
          </a:bodyPr>
          <a:lstStyle/>
          <a:p>
            <a:pPr algn="ctr"/>
            <a:r>
              <a:rPr lang="en-US" b="1"/>
              <a:t>Week of May 11</a:t>
            </a:r>
          </a:p>
        </p:txBody>
      </p:sp>
      <p:sp>
        <p:nvSpPr>
          <p:cNvPr id="8" name="TextBox 7">
            <a:extLst>
              <a:ext uri="{FF2B5EF4-FFF2-40B4-BE49-F238E27FC236}">
                <a16:creationId xmlns:a16="http://schemas.microsoft.com/office/drawing/2014/main" id="{14A2F29B-76BC-0FA5-F210-8B6EFBA4DEAE}"/>
              </a:ext>
            </a:extLst>
          </p:cNvPr>
          <p:cNvSpPr txBox="1"/>
          <p:nvPr/>
        </p:nvSpPr>
        <p:spPr>
          <a:xfrm>
            <a:off x="4427962" y="4723699"/>
            <a:ext cx="2312504" cy="369332"/>
          </a:xfrm>
          <a:prstGeom prst="rect">
            <a:avLst/>
          </a:prstGeom>
          <a:noFill/>
        </p:spPr>
        <p:txBody>
          <a:bodyPr wrap="square" rtlCol="0">
            <a:spAutoFit/>
          </a:bodyPr>
          <a:lstStyle/>
          <a:p>
            <a:pPr algn="ctr"/>
            <a:r>
              <a:rPr lang="en-US" b="1"/>
              <a:t>Before June 5</a:t>
            </a:r>
          </a:p>
        </p:txBody>
      </p:sp>
      <p:sp>
        <p:nvSpPr>
          <p:cNvPr id="9" name="Rectangle: Rounded Corners 8">
            <a:extLst>
              <a:ext uri="{FF2B5EF4-FFF2-40B4-BE49-F238E27FC236}">
                <a16:creationId xmlns:a16="http://schemas.microsoft.com/office/drawing/2014/main" id="{26A0241C-4002-8F20-726C-6B7CD5C86A5C}"/>
              </a:ext>
            </a:extLst>
          </p:cNvPr>
          <p:cNvSpPr/>
          <p:nvPr/>
        </p:nvSpPr>
        <p:spPr>
          <a:xfrm>
            <a:off x="583559" y="5481998"/>
            <a:ext cx="2736526" cy="796898"/>
          </a:xfrm>
          <a:prstGeom prst="roundRect">
            <a:avLst/>
          </a:prstGeom>
          <a:solidFill>
            <a:srgbClr val="3F8FFE"/>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b="1">
                <a:solidFill>
                  <a:schemeClr val="bg1"/>
                </a:solidFill>
              </a:rPr>
              <a:t>KC2026 LISTING </a:t>
            </a:r>
          </a:p>
          <a:p>
            <a:pPr algn="ctr"/>
            <a:r>
              <a:rPr lang="en-US" b="1">
                <a:solidFill>
                  <a:schemeClr val="bg1"/>
                </a:solidFill>
              </a:rPr>
              <a:t>READY FOR VISITORS</a:t>
            </a:r>
          </a:p>
        </p:txBody>
      </p:sp>
      <p:sp>
        <p:nvSpPr>
          <p:cNvPr id="10" name="TextBox 9">
            <a:extLst>
              <a:ext uri="{FF2B5EF4-FFF2-40B4-BE49-F238E27FC236}">
                <a16:creationId xmlns:a16="http://schemas.microsoft.com/office/drawing/2014/main" id="{D25E8B9B-AC07-62FB-296F-83B73FE506DC}"/>
              </a:ext>
            </a:extLst>
          </p:cNvPr>
          <p:cNvSpPr txBox="1"/>
          <p:nvPr/>
        </p:nvSpPr>
        <p:spPr>
          <a:xfrm>
            <a:off x="4427962" y="5731132"/>
            <a:ext cx="2312504" cy="369332"/>
          </a:xfrm>
          <a:prstGeom prst="rect">
            <a:avLst/>
          </a:prstGeom>
          <a:noFill/>
        </p:spPr>
        <p:txBody>
          <a:bodyPr wrap="square" rtlCol="0">
            <a:spAutoFit/>
          </a:bodyPr>
          <a:lstStyle/>
          <a:p>
            <a:pPr algn="ctr"/>
            <a:r>
              <a:rPr lang="en-US" b="1"/>
              <a:t>Before June 11</a:t>
            </a:r>
          </a:p>
        </p:txBody>
      </p:sp>
      <p:sp>
        <p:nvSpPr>
          <p:cNvPr id="11" name="TextBox 10">
            <a:extLst>
              <a:ext uri="{FF2B5EF4-FFF2-40B4-BE49-F238E27FC236}">
                <a16:creationId xmlns:a16="http://schemas.microsoft.com/office/drawing/2014/main" id="{DC0B0D0A-6283-F040-37F8-124D3EEB13E9}"/>
              </a:ext>
            </a:extLst>
          </p:cNvPr>
          <p:cNvSpPr txBox="1"/>
          <p:nvPr/>
        </p:nvSpPr>
        <p:spPr>
          <a:xfrm>
            <a:off x="7477955" y="2724014"/>
            <a:ext cx="2312504" cy="369332"/>
          </a:xfrm>
          <a:prstGeom prst="rect">
            <a:avLst/>
          </a:prstGeom>
          <a:noFill/>
        </p:spPr>
        <p:txBody>
          <a:bodyPr wrap="square" rtlCol="0">
            <a:spAutoFit/>
          </a:bodyPr>
          <a:lstStyle/>
          <a:p>
            <a:pPr algn="ctr"/>
            <a:r>
              <a:rPr lang="en-US" b="1">
                <a:solidFill>
                  <a:srgbClr val="FF0000"/>
                </a:solidFill>
              </a:rPr>
              <a:t>BEFORE MAY 15</a:t>
            </a:r>
          </a:p>
        </p:txBody>
      </p:sp>
      <p:sp>
        <p:nvSpPr>
          <p:cNvPr id="13" name="TextBox 12">
            <a:extLst>
              <a:ext uri="{FF2B5EF4-FFF2-40B4-BE49-F238E27FC236}">
                <a16:creationId xmlns:a16="http://schemas.microsoft.com/office/drawing/2014/main" id="{AF1EDC36-A8FF-3D67-DA93-BB76B4A1AFC4}"/>
              </a:ext>
            </a:extLst>
          </p:cNvPr>
          <p:cNvSpPr txBox="1"/>
          <p:nvPr/>
        </p:nvSpPr>
        <p:spPr>
          <a:xfrm>
            <a:off x="7477955" y="3731447"/>
            <a:ext cx="2312504" cy="369332"/>
          </a:xfrm>
          <a:prstGeom prst="rect">
            <a:avLst/>
          </a:prstGeom>
          <a:noFill/>
        </p:spPr>
        <p:txBody>
          <a:bodyPr wrap="square" rtlCol="0">
            <a:spAutoFit/>
          </a:bodyPr>
          <a:lstStyle/>
          <a:p>
            <a:pPr algn="ctr"/>
            <a:r>
              <a:rPr lang="en-US" b="1"/>
              <a:t>Week of May 24</a:t>
            </a:r>
          </a:p>
        </p:txBody>
      </p:sp>
      <p:sp>
        <p:nvSpPr>
          <p:cNvPr id="14" name="TextBox 13">
            <a:extLst>
              <a:ext uri="{FF2B5EF4-FFF2-40B4-BE49-F238E27FC236}">
                <a16:creationId xmlns:a16="http://schemas.microsoft.com/office/drawing/2014/main" id="{AED2A483-8070-D122-6400-0CB56AF4835E}"/>
              </a:ext>
            </a:extLst>
          </p:cNvPr>
          <p:cNvSpPr txBox="1"/>
          <p:nvPr/>
        </p:nvSpPr>
        <p:spPr>
          <a:xfrm>
            <a:off x="7477955" y="4738880"/>
            <a:ext cx="2312504" cy="369332"/>
          </a:xfrm>
          <a:prstGeom prst="rect">
            <a:avLst/>
          </a:prstGeom>
          <a:noFill/>
        </p:spPr>
        <p:txBody>
          <a:bodyPr wrap="square" rtlCol="0">
            <a:spAutoFit/>
          </a:bodyPr>
          <a:lstStyle/>
          <a:p>
            <a:pPr algn="ctr"/>
            <a:r>
              <a:rPr lang="en-US" b="1"/>
              <a:t>Before June 5</a:t>
            </a:r>
          </a:p>
        </p:txBody>
      </p:sp>
      <p:sp>
        <p:nvSpPr>
          <p:cNvPr id="15" name="TextBox 14">
            <a:extLst>
              <a:ext uri="{FF2B5EF4-FFF2-40B4-BE49-F238E27FC236}">
                <a16:creationId xmlns:a16="http://schemas.microsoft.com/office/drawing/2014/main" id="{5B612279-5518-6821-B645-C62CA3AEEC73}"/>
              </a:ext>
            </a:extLst>
          </p:cNvPr>
          <p:cNvSpPr txBox="1"/>
          <p:nvPr/>
        </p:nvSpPr>
        <p:spPr>
          <a:xfrm>
            <a:off x="7477955" y="5746313"/>
            <a:ext cx="2312504" cy="369332"/>
          </a:xfrm>
          <a:prstGeom prst="rect">
            <a:avLst/>
          </a:prstGeom>
          <a:noFill/>
        </p:spPr>
        <p:txBody>
          <a:bodyPr wrap="square" rtlCol="0">
            <a:spAutoFit/>
          </a:bodyPr>
          <a:lstStyle/>
          <a:p>
            <a:pPr algn="ctr"/>
            <a:r>
              <a:rPr lang="en-US" b="1"/>
              <a:t>Before June 11</a:t>
            </a:r>
          </a:p>
        </p:txBody>
      </p:sp>
      <p:sp>
        <p:nvSpPr>
          <p:cNvPr id="19" name="Title 1">
            <a:extLst>
              <a:ext uri="{FF2B5EF4-FFF2-40B4-BE49-F238E27FC236}">
                <a16:creationId xmlns:a16="http://schemas.microsoft.com/office/drawing/2014/main" id="{51C3E9BA-501F-AEC6-E23A-2369EE974A67}"/>
              </a:ext>
            </a:extLst>
          </p:cNvPr>
          <p:cNvSpPr txBox="1">
            <a:spLocks/>
          </p:cNvSpPr>
          <p:nvPr/>
        </p:nvSpPr>
        <p:spPr>
          <a:xfrm>
            <a:off x="540074" y="1611871"/>
            <a:ext cx="9410700" cy="685800"/>
          </a:xfrm>
          <a:prstGeom prst="rect">
            <a:avLst/>
          </a:prstGeom>
        </p:spPr>
        <p:txBody>
          <a:bodyPr/>
          <a:lstStyle>
            <a:lvl1pPr algn="l" defTabSz="914400" rtl="0" eaLnBrk="1" latinLnBrk="0" hangingPunct="1">
              <a:lnSpc>
                <a:spcPct val="90000"/>
              </a:lnSpc>
              <a:spcBef>
                <a:spcPct val="0"/>
              </a:spcBef>
              <a:buNone/>
              <a:defRPr sz="3600" b="1" i="0" kern="1200" cap="all" baseline="0">
                <a:solidFill>
                  <a:schemeClr val="accent1"/>
                </a:solidFill>
                <a:latin typeface="Aptos Black" panose="020B0004020202020204" pitchFamily="34" charset="0"/>
                <a:ea typeface="+mj-ea"/>
                <a:cs typeface="+mj-cs"/>
              </a:defRPr>
            </a:lvl1pPr>
          </a:lstStyle>
          <a:p>
            <a:endParaRPr lang="en-US" cap="none"/>
          </a:p>
        </p:txBody>
      </p:sp>
      <p:sp>
        <p:nvSpPr>
          <p:cNvPr id="20" name="TextBox 19">
            <a:extLst>
              <a:ext uri="{FF2B5EF4-FFF2-40B4-BE49-F238E27FC236}">
                <a16:creationId xmlns:a16="http://schemas.microsoft.com/office/drawing/2014/main" id="{FB946085-6E24-AFE9-29B7-7D61CD50E43A}"/>
              </a:ext>
            </a:extLst>
          </p:cNvPr>
          <p:cNvSpPr txBox="1"/>
          <p:nvPr/>
        </p:nvSpPr>
        <p:spPr>
          <a:xfrm>
            <a:off x="173958" y="1449063"/>
            <a:ext cx="11691683" cy="400110"/>
          </a:xfrm>
          <a:prstGeom prst="rect">
            <a:avLst/>
          </a:prstGeom>
          <a:noFill/>
        </p:spPr>
        <p:txBody>
          <a:bodyPr wrap="square" rtlCol="0">
            <a:spAutoFit/>
          </a:bodyPr>
          <a:lstStyle/>
          <a:p>
            <a:pPr algn="ctr"/>
            <a:r>
              <a:rPr lang="en-US" sz="2000" b="1"/>
              <a:t>Actions and deadlines to be considered for inclusion in KC2026 Host City Web app*</a:t>
            </a:r>
          </a:p>
        </p:txBody>
      </p:sp>
      <p:sp>
        <p:nvSpPr>
          <p:cNvPr id="22" name="Rectangle: Rounded Corners 21">
            <a:extLst>
              <a:ext uri="{FF2B5EF4-FFF2-40B4-BE49-F238E27FC236}">
                <a16:creationId xmlns:a16="http://schemas.microsoft.com/office/drawing/2014/main" id="{48568DFC-1369-1C4F-705E-EF85B8686CB1}"/>
              </a:ext>
            </a:extLst>
          </p:cNvPr>
          <p:cNvSpPr/>
          <p:nvPr/>
        </p:nvSpPr>
        <p:spPr>
          <a:xfrm>
            <a:off x="4404933" y="2041830"/>
            <a:ext cx="2312504" cy="561986"/>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b="1">
                <a:solidFill>
                  <a:schemeClr val="bg1"/>
                </a:solidFill>
              </a:rPr>
              <a:t>GROUP #1</a:t>
            </a:r>
          </a:p>
        </p:txBody>
      </p:sp>
      <p:sp>
        <p:nvSpPr>
          <p:cNvPr id="24" name="Rectangle: Rounded Corners 23">
            <a:extLst>
              <a:ext uri="{FF2B5EF4-FFF2-40B4-BE49-F238E27FC236}">
                <a16:creationId xmlns:a16="http://schemas.microsoft.com/office/drawing/2014/main" id="{EB30F735-6158-C467-9FB9-EDC761739CBC}"/>
              </a:ext>
            </a:extLst>
          </p:cNvPr>
          <p:cNvSpPr/>
          <p:nvPr/>
        </p:nvSpPr>
        <p:spPr>
          <a:xfrm>
            <a:off x="7457661" y="2051933"/>
            <a:ext cx="2312504" cy="561986"/>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b="1">
                <a:solidFill>
                  <a:schemeClr val="bg1"/>
                </a:solidFill>
              </a:rPr>
              <a:t>GROUP #2</a:t>
            </a:r>
          </a:p>
        </p:txBody>
      </p:sp>
      <p:sp>
        <p:nvSpPr>
          <p:cNvPr id="31" name="Rectangle 2">
            <a:extLst>
              <a:ext uri="{FF2B5EF4-FFF2-40B4-BE49-F238E27FC236}">
                <a16:creationId xmlns:a16="http://schemas.microsoft.com/office/drawing/2014/main" id="{12019B6C-34F7-2B58-1A9A-690F16983888}"/>
              </a:ext>
            </a:extLst>
          </p:cNvPr>
          <p:cNvSpPr>
            <a:spLocks noChangeArrowheads="1"/>
          </p:cNvSpPr>
          <p:nvPr/>
        </p:nvSpPr>
        <p:spPr bwMode="auto">
          <a:xfrm>
            <a:off x="583559" y="6339018"/>
            <a:ext cx="12192000" cy="40011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no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i="0" u="none" strike="noStrike" cap="none" normalizeH="0" baseline="0">
                <a:ln>
                  <a:noFill/>
                </a:ln>
                <a:solidFill>
                  <a:schemeClr val="tx1"/>
                </a:solidFill>
                <a:effectLst/>
                <a:latin typeface="Arial" panose="020B0604020202020204" pitchFamily="34" charset="0"/>
                <a:cs typeface="Arial" panose="020B0604020202020204" pitchFamily="34" charset="0"/>
              </a:rPr>
              <a:t>*KC2026 reserves the right to accept or reject listings to comply with criteria that they deem appropriate. Entities are listed at the sole discretion of KC2026.</a:t>
            </a:r>
            <a:endParaRPr kumimoji="0" lang="en-US" altLang="en-US" sz="1200" i="0" u="none" strike="noStrike" cap="none" normalizeH="0" baseline="0">
              <a:ln>
                <a:noFill/>
              </a:ln>
              <a:solidFill>
                <a:schemeClr val="tx1"/>
              </a:solidFill>
              <a:effectLst/>
              <a:latin typeface="Arial" panose="020B0604020202020204" pitchFamily="34" charset="0"/>
            </a:endParaRPr>
          </a:p>
        </p:txBody>
      </p:sp>
      <p:sp>
        <p:nvSpPr>
          <p:cNvPr id="3" name="Arrow: Right 2">
            <a:extLst>
              <a:ext uri="{FF2B5EF4-FFF2-40B4-BE49-F238E27FC236}">
                <a16:creationId xmlns:a16="http://schemas.microsoft.com/office/drawing/2014/main" id="{6EE7AC35-CAB7-B2AD-3F30-B7375034A730}"/>
              </a:ext>
            </a:extLst>
          </p:cNvPr>
          <p:cNvSpPr/>
          <p:nvPr/>
        </p:nvSpPr>
        <p:spPr>
          <a:xfrm>
            <a:off x="3433978" y="2704111"/>
            <a:ext cx="541300" cy="355965"/>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Arrow: Right 11">
            <a:extLst>
              <a:ext uri="{FF2B5EF4-FFF2-40B4-BE49-F238E27FC236}">
                <a16:creationId xmlns:a16="http://schemas.microsoft.com/office/drawing/2014/main" id="{66F427D6-99EC-878B-4ED3-35BAC3BBA1CA}"/>
              </a:ext>
            </a:extLst>
          </p:cNvPr>
          <p:cNvSpPr/>
          <p:nvPr/>
        </p:nvSpPr>
        <p:spPr>
          <a:xfrm>
            <a:off x="3433978" y="3691864"/>
            <a:ext cx="541300" cy="355965"/>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Arrow: Right 15">
            <a:extLst>
              <a:ext uri="{FF2B5EF4-FFF2-40B4-BE49-F238E27FC236}">
                <a16:creationId xmlns:a16="http://schemas.microsoft.com/office/drawing/2014/main" id="{D65F1E5B-9CF1-9946-E59B-F6C2CB2493CE}"/>
              </a:ext>
            </a:extLst>
          </p:cNvPr>
          <p:cNvSpPr/>
          <p:nvPr/>
        </p:nvSpPr>
        <p:spPr>
          <a:xfrm>
            <a:off x="3433978" y="4701191"/>
            <a:ext cx="541300" cy="355965"/>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Arrow: Right 16">
            <a:extLst>
              <a:ext uri="{FF2B5EF4-FFF2-40B4-BE49-F238E27FC236}">
                <a16:creationId xmlns:a16="http://schemas.microsoft.com/office/drawing/2014/main" id="{62CEE770-9360-8F63-4781-20306A892B04}"/>
              </a:ext>
            </a:extLst>
          </p:cNvPr>
          <p:cNvSpPr/>
          <p:nvPr/>
        </p:nvSpPr>
        <p:spPr>
          <a:xfrm>
            <a:off x="3445493" y="5752996"/>
            <a:ext cx="541300" cy="355965"/>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64765494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E234155B-239B-1EA3-4F10-5ED0DF97E02E}"/>
              </a:ext>
            </a:extLst>
          </p:cNvPr>
          <p:cNvSpPr>
            <a:spLocks noGrp="1"/>
          </p:cNvSpPr>
          <p:nvPr>
            <p:ph type="body" sz="quarter" idx="15"/>
          </p:nvPr>
        </p:nvSpPr>
        <p:spPr/>
        <p:txBody>
          <a:bodyPr>
            <a:normAutofit/>
          </a:bodyPr>
          <a:lstStyle/>
          <a:p>
            <a:r>
              <a:rPr lang="en-US">
                <a:solidFill>
                  <a:schemeClr val="bg1"/>
                </a:solidFill>
                <a:latin typeface="Aptos Black"/>
              </a:rPr>
              <a:t>heartland</a:t>
            </a:r>
          </a:p>
          <a:p>
            <a:r>
              <a:rPr lang="en-US">
                <a:solidFill>
                  <a:schemeClr val="bg1"/>
                </a:solidFill>
                <a:latin typeface="Aptos Black"/>
              </a:rPr>
              <a:t>Welcome collection</a:t>
            </a:r>
          </a:p>
        </p:txBody>
      </p:sp>
      <p:sp>
        <p:nvSpPr>
          <p:cNvPr id="6" name="Subtitle 5">
            <a:extLst>
              <a:ext uri="{FF2B5EF4-FFF2-40B4-BE49-F238E27FC236}">
                <a16:creationId xmlns:a16="http://schemas.microsoft.com/office/drawing/2014/main" id="{B400C0A7-ED8D-3052-96CA-B1FF8CC626AB}"/>
              </a:ext>
            </a:extLst>
          </p:cNvPr>
          <p:cNvSpPr>
            <a:spLocks noGrp="1"/>
          </p:cNvSpPr>
          <p:nvPr>
            <p:ph type="subTitle" idx="1"/>
          </p:nvPr>
        </p:nvSpPr>
        <p:spPr>
          <a:xfrm>
            <a:off x="381000" y="1947053"/>
            <a:ext cx="7517432" cy="385531"/>
          </a:xfrm>
        </p:spPr>
        <p:txBody>
          <a:bodyPr/>
          <a:lstStyle/>
          <a:p>
            <a:r>
              <a:rPr lang="en-US"/>
              <a:t>Community Signage Program</a:t>
            </a:r>
          </a:p>
        </p:txBody>
      </p:sp>
    </p:spTree>
    <p:extLst>
      <p:ext uri="{BB962C8B-B14F-4D97-AF65-F5344CB8AC3E}">
        <p14:creationId xmlns:p14="http://schemas.microsoft.com/office/powerpoint/2010/main" val="58618795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1F9311A-C151-33B3-EEC5-37F6AF2CA5B1}"/>
            </a:ext>
          </a:extLst>
        </p:cNvPr>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B705BA06-2C8B-6EAF-D598-484C0E4F9901}"/>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CC574E5-598D-4C19-A93D-1F2ADF65AC13}" type="slidenum">
              <a:rPr kumimoji="0" lang="en-GB" sz="1000" b="0" i="0" u="none" strike="noStrike" kern="1200" cap="none" spc="0" normalizeH="0" baseline="0" noProof="0" smtClean="0">
                <a:ln>
                  <a:noFill/>
                </a:ln>
                <a:solidFill>
                  <a:srgbClr val="000000"/>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35</a:t>
            </a:fld>
            <a:endParaRPr kumimoji="0" lang="en-GB" sz="1000" b="0" i="0" u="none" strike="noStrike" kern="1200" cap="none" spc="0" normalizeH="0" baseline="0" noProof="0">
              <a:ln>
                <a:noFill/>
              </a:ln>
              <a:solidFill>
                <a:srgbClr val="000000"/>
              </a:solidFill>
              <a:effectLst/>
              <a:uLnTx/>
              <a:uFillTx/>
              <a:latin typeface="Aptos" panose="02110004020202020204"/>
              <a:ea typeface="+mn-ea"/>
              <a:cs typeface="+mn-cs"/>
            </a:endParaRPr>
          </a:p>
        </p:txBody>
      </p:sp>
      <p:sp>
        <p:nvSpPr>
          <p:cNvPr id="3" name="Footer Placeholder 2">
            <a:extLst>
              <a:ext uri="{FF2B5EF4-FFF2-40B4-BE49-F238E27FC236}">
                <a16:creationId xmlns:a16="http://schemas.microsoft.com/office/drawing/2014/main" id="{4D923324-1803-1A44-A592-2DAAA29DEA09}"/>
              </a:ext>
            </a:extLst>
          </p:cNvPr>
          <p:cNvSpPr>
            <a:spLocks noGrp="1"/>
          </p:cNvSpPr>
          <p:nvPr>
            <p:ph type="ftr" sz="quarter"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800" b="0" i="1" u="none" strike="noStrike" kern="1200" cap="none" spc="0" normalizeH="0" baseline="0" noProof="0">
                <a:ln>
                  <a:noFill/>
                </a:ln>
                <a:solidFill>
                  <a:srgbClr val="000000"/>
                </a:solidFill>
                <a:effectLst/>
                <a:uLnTx/>
                <a:uFillTx/>
                <a:latin typeface="Aptos" panose="020B0004020202020204" pitchFamily="34" charset="0"/>
                <a:ea typeface="+mn-ea"/>
                <a:cs typeface="+mn-cs"/>
              </a:rPr>
              <a:t>© 2025 KC2026. All Rights Reserved. FIFA World Cup 26™, FIFA World Cup™, World Cup™ and associated trademarks and logos are the property of FIFA.</a:t>
            </a:r>
            <a:endParaRPr kumimoji="0" lang="en-GB" sz="800" b="0" i="0" u="none" strike="noStrike" kern="1200" cap="none" spc="0" normalizeH="0" baseline="0" noProof="0">
              <a:ln>
                <a:noFill/>
              </a:ln>
              <a:solidFill>
                <a:srgbClr val="000000"/>
              </a:solidFill>
              <a:effectLst/>
              <a:uLnTx/>
              <a:uFillTx/>
              <a:latin typeface="Aptos" panose="02110004020202020204"/>
              <a:ea typeface="+mn-ea"/>
              <a:cs typeface="+mn-cs"/>
            </a:endParaRPr>
          </a:p>
        </p:txBody>
      </p:sp>
      <p:sp>
        <p:nvSpPr>
          <p:cNvPr id="2" name="Title 1">
            <a:extLst>
              <a:ext uri="{FF2B5EF4-FFF2-40B4-BE49-F238E27FC236}">
                <a16:creationId xmlns:a16="http://schemas.microsoft.com/office/drawing/2014/main" id="{C282EDC8-244C-B89E-FA07-63B18312747D}"/>
              </a:ext>
            </a:extLst>
          </p:cNvPr>
          <p:cNvSpPr>
            <a:spLocks noGrp="1"/>
          </p:cNvSpPr>
          <p:nvPr>
            <p:ph type="title" idx="4294967295"/>
          </p:nvPr>
        </p:nvSpPr>
        <p:spPr>
          <a:xfrm>
            <a:off x="1434767" y="382056"/>
            <a:ext cx="9410700" cy="685800"/>
          </a:xfrm>
        </p:spPr>
        <p:txBody>
          <a:bodyPr/>
          <a:lstStyle/>
          <a:p>
            <a:pPr algn="ctr"/>
            <a:r>
              <a:rPr lang="en-US">
                <a:solidFill>
                  <a:schemeClr val="bg1"/>
                </a:solidFill>
              </a:rPr>
              <a:t>www.Heartlandwelcome.com</a:t>
            </a:r>
          </a:p>
        </p:txBody>
      </p:sp>
      <p:sp>
        <p:nvSpPr>
          <p:cNvPr id="7" name="TextBox 6">
            <a:extLst>
              <a:ext uri="{FF2B5EF4-FFF2-40B4-BE49-F238E27FC236}">
                <a16:creationId xmlns:a16="http://schemas.microsoft.com/office/drawing/2014/main" id="{7A60DCF1-6F56-BD63-D54C-6C5A6E85C3CF}"/>
              </a:ext>
            </a:extLst>
          </p:cNvPr>
          <p:cNvSpPr txBox="1"/>
          <p:nvPr/>
        </p:nvSpPr>
        <p:spPr>
          <a:xfrm>
            <a:off x="6392279" y="3429000"/>
            <a:ext cx="7890717" cy="1426031"/>
          </a:xfrm>
          <a:prstGeom prst="rect">
            <a:avLst/>
          </a:prstGeom>
          <a:noFill/>
        </p:spPr>
        <p:txBody>
          <a:bodyPr wrap="square">
            <a:spAutoFit/>
          </a:bodyPr>
          <a:lstStyle/>
          <a:p>
            <a:pPr marL="0" marR="0" lvl="0" indent="0" algn="l" defTabSz="914400" rtl="0" eaLnBrk="1" fontAlgn="auto" latinLnBrk="0" hangingPunct="1">
              <a:lnSpc>
                <a:spcPct val="100000"/>
              </a:lnSpc>
              <a:spcBef>
                <a:spcPts val="400"/>
              </a:spcBef>
              <a:spcAft>
                <a:spcPts val="400"/>
              </a:spcAft>
              <a:buClr>
                <a:srgbClr val="FF1644"/>
              </a:buClr>
              <a:buSzTx/>
              <a:buFont typeface="Arial" panose="020B0604020202020204" pitchFamily="34" charset="0"/>
              <a:buNone/>
              <a:tabLst/>
              <a:defRPr/>
            </a:pPr>
            <a:br>
              <a:rPr kumimoji="0" lang="en-US" sz="1600" b="1" i="0" u="none" strike="noStrike" kern="1200" cap="none" spc="0" normalizeH="0" baseline="0" noProof="0">
                <a:ln>
                  <a:noFill/>
                </a:ln>
                <a:solidFill>
                  <a:srgbClr val="000000"/>
                </a:solidFill>
                <a:effectLst/>
                <a:uLnTx/>
                <a:uFillTx/>
                <a:latin typeface="Aptos" panose="02110004020202020204"/>
                <a:ea typeface="+mn-ea"/>
                <a:cs typeface="+mn-cs"/>
              </a:rPr>
            </a:br>
            <a:br>
              <a:rPr kumimoji="0" lang="en-US" sz="1600" b="1" i="0" u="none" strike="noStrike" kern="1200" cap="none" spc="0" normalizeH="0" baseline="0" noProof="0">
                <a:ln>
                  <a:noFill/>
                </a:ln>
                <a:solidFill>
                  <a:srgbClr val="000000"/>
                </a:solidFill>
                <a:effectLst/>
                <a:uLnTx/>
                <a:uFillTx/>
                <a:latin typeface="Aptos" panose="02110004020202020204"/>
                <a:ea typeface="+mn-ea"/>
                <a:cs typeface="+mn-cs"/>
              </a:rPr>
            </a:br>
            <a:endParaRPr kumimoji="0" lang="en-US" sz="1600" b="1" i="0" u="none" strike="noStrike" kern="1200" cap="none" spc="0" normalizeH="0" baseline="0" noProof="0">
              <a:ln>
                <a:noFill/>
              </a:ln>
              <a:solidFill>
                <a:srgbClr val="000000"/>
              </a:solidFill>
              <a:effectLst/>
              <a:uLnTx/>
              <a:uFillTx/>
              <a:latin typeface="Aptos" panose="02110004020202020204"/>
              <a:ea typeface="+mn-ea"/>
              <a:cs typeface="+mn-cs"/>
            </a:endParaRPr>
          </a:p>
          <a:p>
            <a:pPr marL="0" marR="0" lvl="0" indent="0" algn="l" defTabSz="914400" rtl="0" eaLnBrk="1" fontAlgn="auto" latinLnBrk="0" hangingPunct="1">
              <a:lnSpc>
                <a:spcPct val="100000"/>
              </a:lnSpc>
              <a:spcBef>
                <a:spcPts val="400"/>
              </a:spcBef>
              <a:spcAft>
                <a:spcPts val="400"/>
              </a:spcAft>
              <a:buClr>
                <a:srgbClr val="FF1644"/>
              </a:buClr>
              <a:buSzTx/>
              <a:buFont typeface="Arial" panose="020B0604020202020204" pitchFamily="34" charset="0"/>
              <a:buNone/>
              <a:tabLst/>
              <a:defRPr/>
            </a:pPr>
            <a:br>
              <a:rPr kumimoji="0" lang="en-US" sz="1600" b="1" i="0" u="none" strike="noStrike" kern="1200" cap="none" spc="0" normalizeH="0" baseline="0" noProof="0">
                <a:ln>
                  <a:noFill/>
                </a:ln>
                <a:solidFill>
                  <a:srgbClr val="000000"/>
                </a:solidFill>
                <a:effectLst/>
                <a:uLnTx/>
                <a:uFillTx/>
                <a:latin typeface="Aptos" panose="02110004020202020204"/>
                <a:ea typeface="+mn-ea"/>
                <a:cs typeface="+mn-cs"/>
              </a:rPr>
            </a:br>
            <a:endParaRPr kumimoji="0" lang="en-US" sz="1600" b="1" i="0" u="none" strike="noStrike" kern="1200" cap="none" spc="0" normalizeH="0" baseline="0" noProof="0">
              <a:ln>
                <a:noFill/>
              </a:ln>
              <a:solidFill>
                <a:srgbClr val="000000"/>
              </a:solidFill>
              <a:effectLst/>
              <a:uLnTx/>
              <a:uFillTx/>
              <a:latin typeface="Aptos" panose="02110004020202020204"/>
              <a:ea typeface="+mn-ea"/>
              <a:cs typeface="+mn-cs"/>
            </a:endParaRPr>
          </a:p>
        </p:txBody>
      </p:sp>
      <p:pic>
        <p:nvPicPr>
          <p:cNvPr id="9" name="Picture 8">
            <a:extLst>
              <a:ext uri="{FF2B5EF4-FFF2-40B4-BE49-F238E27FC236}">
                <a16:creationId xmlns:a16="http://schemas.microsoft.com/office/drawing/2014/main" id="{E30BA69F-A849-FA71-BF98-64C6DBFD0117}"/>
              </a:ext>
            </a:extLst>
          </p:cNvPr>
          <p:cNvPicPr>
            <a:picLocks noChangeAspect="1"/>
          </p:cNvPicPr>
          <p:nvPr/>
        </p:nvPicPr>
        <p:blipFill>
          <a:blip r:embed="rId2"/>
          <a:stretch>
            <a:fillRect/>
          </a:stretch>
        </p:blipFill>
        <p:spPr>
          <a:xfrm>
            <a:off x="636750" y="1553110"/>
            <a:ext cx="7402350" cy="4922834"/>
          </a:xfrm>
          <a:prstGeom prst="rect">
            <a:avLst/>
          </a:prstGeom>
          <a:ln w="38100">
            <a:solidFill>
              <a:srgbClr val="002060"/>
            </a:solidFill>
          </a:ln>
        </p:spPr>
      </p:pic>
      <p:sp>
        <p:nvSpPr>
          <p:cNvPr id="10" name="Text Placeholder 7">
            <a:extLst>
              <a:ext uri="{FF2B5EF4-FFF2-40B4-BE49-F238E27FC236}">
                <a16:creationId xmlns:a16="http://schemas.microsoft.com/office/drawing/2014/main" id="{D0A826B5-EE05-EA6E-CB1F-91FFF964BE9C}"/>
              </a:ext>
            </a:extLst>
          </p:cNvPr>
          <p:cNvSpPr txBox="1">
            <a:spLocks/>
          </p:cNvSpPr>
          <p:nvPr/>
        </p:nvSpPr>
        <p:spPr>
          <a:xfrm>
            <a:off x="8544376" y="2245129"/>
            <a:ext cx="3679317" cy="2977342"/>
          </a:xfrm>
          <a:prstGeom prst="rect">
            <a:avLst/>
          </a:prstGeom>
        </p:spPr>
        <p:txBody>
          <a:bodyPr vert="horz" lIns="91440" tIns="45720" rIns="91440" bIns="45720" rtlCol="0">
            <a:noAutofit/>
          </a:bodyPr>
          <a:lstStyle>
            <a:lvl1pPr marL="0" indent="0" algn="ctr" defTabSz="914400" rtl="0" eaLnBrk="1" latinLnBrk="0" hangingPunct="1">
              <a:lnSpc>
                <a:spcPct val="100000"/>
              </a:lnSpc>
              <a:spcBef>
                <a:spcPts val="400"/>
              </a:spcBef>
              <a:spcAft>
                <a:spcPts val="400"/>
              </a:spcAft>
              <a:buClr>
                <a:schemeClr val="accent2"/>
              </a:buClr>
              <a:buFont typeface="Arial" panose="020B0604020202020204" pitchFamily="34" charset="0"/>
              <a:buNone/>
              <a:defRPr sz="1600" b="0" i="0" kern="1200">
                <a:solidFill>
                  <a:schemeClr val="tx1"/>
                </a:solidFill>
                <a:latin typeface="Aptos" panose="020B0004020202020204" pitchFamily="34" charset="0"/>
                <a:ea typeface="+mn-ea"/>
                <a:cs typeface="+mn-cs"/>
              </a:defRPr>
            </a:lvl1pPr>
            <a:lvl2pPr marL="457063" indent="0" algn="l" defTabSz="914400" rtl="0" eaLnBrk="1" latinLnBrk="0" hangingPunct="1">
              <a:lnSpc>
                <a:spcPct val="100000"/>
              </a:lnSpc>
              <a:spcBef>
                <a:spcPts val="400"/>
              </a:spcBef>
              <a:spcAft>
                <a:spcPts val="400"/>
              </a:spcAft>
              <a:buClr>
                <a:schemeClr val="accent2"/>
              </a:buClr>
              <a:buFont typeface="Arial" panose="020B0604020202020204" pitchFamily="34" charset="0"/>
              <a:buNone/>
              <a:defRPr sz="1600" kern="1200">
                <a:solidFill>
                  <a:schemeClr val="tx1"/>
                </a:solidFill>
                <a:latin typeface="+mn-lt"/>
                <a:ea typeface="+mn-ea"/>
                <a:cs typeface="+mn-cs"/>
              </a:defRPr>
            </a:lvl2pPr>
            <a:lvl3pPr marL="914126" indent="0" algn="l" defTabSz="914400" rtl="0" eaLnBrk="1" latinLnBrk="0" hangingPunct="1">
              <a:lnSpc>
                <a:spcPct val="100000"/>
              </a:lnSpc>
              <a:spcBef>
                <a:spcPts val="400"/>
              </a:spcBef>
              <a:spcAft>
                <a:spcPts val="400"/>
              </a:spcAft>
              <a:buClr>
                <a:schemeClr val="accent2"/>
              </a:buClr>
              <a:buFont typeface="Arial" panose="020B0604020202020204" pitchFamily="34" charset="0"/>
              <a:buNone/>
              <a:defRPr sz="1600" kern="1200">
                <a:solidFill>
                  <a:schemeClr val="tx1"/>
                </a:solidFill>
                <a:latin typeface="+mn-lt"/>
                <a:ea typeface="+mn-ea"/>
                <a:cs typeface="+mn-cs"/>
              </a:defRPr>
            </a:lvl3pPr>
            <a:lvl4pPr marL="1371189" indent="0" algn="l" defTabSz="914400" rtl="0" eaLnBrk="1" latinLnBrk="0" hangingPunct="1">
              <a:lnSpc>
                <a:spcPct val="100000"/>
              </a:lnSpc>
              <a:spcBef>
                <a:spcPts val="400"/>
              </a:spcBef>
              <a:spcAft>
                <a:spcPts val="400"/>
              </a:spcAft>
              <a:buClr>
                <a:schemeClr val="accent2"/>
              </a:buClr>
              <a:buFont typeface="Arial" panose="020B0604020202020204" pitchFamily="34" charset="0"/>
              <a:buNone/>
              <a:defRPr sz="1600" kern="1200">
                <a:solidFill>
                  <a:schemeClr val="tx1"/>
                </a:solidFill>
                <a:latin typeface="+mn-lt"/>
                <a:ea typeface="+mn-ea"/>
                <a:cs typeface="+mn-cs"/>
              </a:defRPr>
            </a:lvl4pPr>
            <a:lvl5pPr marL="1828252" indent="0" algn="l" defTabSz="914400" rtl="0" eaLnBrk="1" latinLnBrk="0" hangingPunct="1">
              <a:lnSpc>
                <a:spcPct val="100000"/>
              </a:lnSpc>
              <a:spcBef>
                <a:spcPts val="400"/>
              </a:spcBef>
              <a:spcAft>
                <a:spcPts val="400"/>
              </a:spcAft>
              <a:buClr>
                <a:schemeClr val="accent2"/>
              </a:buClr>
              <a:buFont typeface="Arial" panose="020B0604020202020204" pitchFamily="34" charset="0"/>
              <a:buNone/>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400"/>
              </a:spcBef>
              <a:spcAft>
                <a:spcPts val="400"/>
              </a:spcAft>
              <a:buClr>
                <a:srgbClr val="FF1644"/>
              </a:buClr>
              <a:buSzTx/>
              <a:buFont typeface="Arial" panose="020B0604020202020204" pitchFamily="34" charset="0"/>
              <a:buNone/>
              <a:tabLst/>
              <a:defRPr/>
            </a:pPr>
            <a:r>
              <a:rPr lang="en-US" sz="2800" b="1">
                <a:solidFill>
                  <a:srgbClr val="FF0000"/>
                </a:solidFill>
              </a:rPr>
              <a:t>NON-RUSH </a:t>
            </a:r>
            <a:br>
              <a:rPr lang="en-US" sz="2800" b="1">
                <a:solidFill>
                  <a:srgbClr val="FF0000"/>
                </a:solidFill>
              </a:rPr>
            </a:br>
            <a:r>
              <a:rPr lang="en-US" sz="2800" b="1">
                <a:solidFill>
                  <a:srgbClr val="FF0000"/>
                </a:solidFill>
              </a:rPr>
              <a:t>ORDER DEADLINE</a:t>
            </a:r>
            <a:endParaRPr kumimoji="0" lang="en-US" sz="2800" b="1" i="0" u="none" strike="noStrike" kern="1200" cap="none" spc="0" normalizeH="0" baseline="0" noProof="0">
              <a:ln>
                <a:noFill/>
              </a:ln>
              <a:solidFill>
                <a:srgbClr val="FF0000"/>
              </a:solidFill>
              <a:effectLst/>
              <a:uLnTx/>
              <a:uFillTx/>
              <a:latin typeface="Aptos" panose="020B0004020202020204" pitchFamily="34" charset="0"/>
              <a:ea typeface="+mn-ea"/>
              <a:cs typeface="+mn-cs"/>
            </a:endParaRPr>
          </a:p>
          <a:p>
            <a:pPr marL="169863" marR="0" lvl="0" indent="-169863" algn="l" defTabSz="914400" rtl="0" eaLnBrk="1" fontAlgn="auto" latinLnBrk="0" hangingPunct="1">
              <a:lnSpc>
                <a:spcPct val="100000"/>
              </a:lnSpc>
              <a:spcBef>
                <a:spcPts val="400"/>
              </a:spcBef>
              <a:spcAft>
                <a:spcPts val="400"/>
              </a:spcAft>
              <a:buClr>
                <a:srgbClr val="C00000"/>
              </a:buClr>
              <a:buSzTx/>
              <a:buFont typeface="Arial" panose="020B0604020202020204" pitchFamily="34" charset="0"/>
              <a:buChar char="•"/>
              <a:tabLst/>
              <a:defRPr/>
            </a:pPr>
            <a:r>
              <a:rPr kumimoji="0" lang="en-US" sz="2000" b="1" i="0" u="none" strike="noStrike" kern="1200" cap="none" spc="0" normalizeH="0" baseline="0" noProof="0">
                <a:ln>
                  <a:noFill/>
                </a:ln>
                <a:solidFill>
                  <a:srgbClr val="000000"/>
                </a:solidFill>
                <a:effectLst/>
                <a:uLnTx/>
                <a:uFillTx/>
                <a:latin typeface="Aptos" panose="020B0004020202020204" pitchFamily="34" charset="0"/>
                <a:ea typeface="+mn-ea"/>
                <a:cs typeface="+mn-cs"/>
              </a:rPr>
              <a:t>Order by MAY 7 </a:t>
            </a:r>
          </a:p>
          <a:p>
            <a:pPr marL="169863" marR="0" lvl="0" indent="-169863" algn="l" defTabSz="914400" rtl="0" eaLnBrk="1" fontAlgn="auto" latinLnBrk="0" hangingPunct="1">
              <a:lnSpc>
                <a:spcPct val="100000"/>
              </a:lnSpc>
              <a:spcBef>
                <a:spcPts val="400"/>
              </a:spcBef>
              <a:spcAft>
                <a:spcPts val="400"/>
              </a:spcAft>
              <a:buClr>
                <a:srgbClr val="C00000"/>
              </a:buClr>
              <a:buSzTx/>
              <a:buFont typeface="Arial" panose="020B0604020202020204" pitchFamily="34" charset="0"/>
              <a:buChar char="•"/>
              <a:tabLst/>
              <a:defRPr/>
            </a:pPr>
            <a:r>
              <a:rPr lang="en-US" sz="2000" b="1">
                <a:solidFill>
                  <a:srgbClr val="000000"/>
                </a:solidFill>
              </a:rPr>
              <a:t>Delivery by  JUNE 1</a:t>
            </a:r>
            <a:endParaRPr kumimoji="0" lang="en-US" sz="2000" b="1" i="0" u="none" strike="noStrike" kern="1200" cap="none" spc="0" normalizeH="0" baseline="0" noProof="0">
              <a:ln>
                <a:noFill/>
              </a:ln>
              <a:solidFill>
                <a:srgbClr val="000000"/>
              </a:solidFill>
              <a:effectLst/>
              <a:uLnTx/>
              <a:uFillTx/>
              <a:latin typeface="Aptos" panose="020B0004020202020204" pitchFamily="34" charset="0"/>
              <a:ea typeface="+mn-ea"/>
              <a:cs typeface="+mn-cs"/>
            </a:endParaRPr>
          </a:p>
          <a:p>
            <a:pPr marL="169863" marR="0" lvl="0" indent="-169863" algn="l" defTabSz="914400" rtl="0" eaLnBrk="1" fontAlgn="auto" latinLnBrk="0" hangingPunct="1">
              <a:lnSpc>
                <a:spcPct val="100000"/>
              </a:lnSpc>
              <a:spcBef>
                <a:spcPts val="400"/>
              </a:spcBef>
              <a:spcAft>
                <a:spcPts val="400"/>
              </a:spcAft>
              <a:buClr>
                <a:srgbClr val="C00000"/>
              </a:buClr>
              <a:buSzTx/>
              <a:buFont typeface="Arial" panose="020B0604020202020204" pitchFamily="34" charset="0"/>
              <a:buChar char="•"/>
              <a:tabLst/>
              <a:defRPr/>
            </a:pPr>
            <a:r>
              <a:rPr kumimoji="0" lang="en-US" sz="2000" b="1" i="0" u="none" strike="noStrike" kern="1200" cap="none" spc="0" normalizeH="0" baseline="0" noProof="0">
                <a:ln>
                  <a:noFill/>
                </a:ln>
                <a:solidFill>
                  <a:srgbClr val="000000"/>
                </a:solidFill>
                <a:effectLst/>
                <a:uLnTx/>
                <a:uFillTx/>
                <a:latin typeface="Aptos" panose="020B0004020202020204" pitchFamily="34" charset="0"/>
                <a:ea typeface="+mn-ea"/>
                <a:cs typeface="+mn-cs"/>
              </a:rPr>
              <a:t>Display through AUGUST 1</a:t>
            </a:r>
          </a:p>
          <a:p>
            <a:pPr marL="0" marR="0" lvl="0" indent="0" algn="l" defTabSz="914400" rtl="0" eaLnBrk="1" fontAlgn="auto" latinLnBrk="0" hangingPunct="1">
              <a:lnSpc>
                <a:spcPct val="100000"/>
              </a:lnSpc>
              <a:spcBef>
                <a:spcPts val="400"/>
              </a:spcBef>
              <a:spcAft>
                <a:spcPts val="400"/>
              </a:spcAft>
              <a:buClr>
                <a:srgbClr val="FF1644"/>
              </a:buClr>
              <a:buSzTx/>
              <a:buFont typeface="Arial" panose="020B0604020202020204" pitchFamily="34" charset="0"/>
              <a:buNone/>
              <a:tabLst/>
              <a:defRPr/>
            </a:pPr>
            <a:endParaRPr kumimoji="0" lang="en-US" sz="2000" b="1" i="0" u="none" strike="noStrike" kern="1200" cap="none" spc="0" normalizeH="0" baseline="0" noProof="0">
              <a:ln>
                <a:noFill/>
              </a:ln>
              <a:solidFill>
                <a:srgbClr val="002060"/>
              </a:solidFill>
              <a:effectLst/>
              <a:uLnTx/>
              <a:uFillTx/>
              <a:latin typeface="Aptos" panose="020B0004020202020204" pitchFamily="34" charset="0"/>
              <a:ea typeface="+mn-ea"/>
              <a:cs typeface="+mn-cs"/>
            </a:endParaRPr>
          </a:p>
          <a:p>
            <a:pPr marL="0" marR="0" lvl="0" indent="0" algn="l" defTabSz="914400" rtl="0" eaLnBrk="1" fontAlgn="auto" latinLnBrk="0" hangingPunct="1">
              <a:lnSpc>
                <a:spcPct val="100000"/>
              </a:lnSpc>
              <a:spcBef>
                <a:spcPts val="400"/>
              </a:spcBef>
              <a:spcAft>
                <a:spcPts val="400"/>
              </a:spcAft>
              <a:buClr>
                <a:srgbClr val="FF1644"/>
              </a:buClr>
              <a:buSzTx/>
              <a:buFont typeface="Arial" panose="020B0604020202020204" pitchFamily="34" charset="0"/>
              <a:buNone/>
              <a:tabLst/>
              <a:defRPr/>
            </a:pPr>
            <a:endParaRPr kumimoji="0" lang="en-US" sz="1600" b="0" i="0" u="none" strike="noStrike" kern="1200" cap="none" spc="0" normalizeH="0" baseline="0" noProof="0">
              <a:ln>
                <a:noFill/>
              </a:ln>
              <a:solidFill>
                <a:srgbClr val="000000"/>
              </a:solidFill>
              <a:effectLst/>
              <a:uLnTx/>
              <a:uFillTx/>
              <a:latin typeface="Aptos" panose="020B0004020202020204" pitchFamily="34" charset="0"/>
              <a:ea typeface="+mn-ea"/>
              <a:cs typeface="+mn-cs"/>
            </a:endParaRPr>
          </a:p>
        </p:txBody>
      </p:sp>
    </p:spTree>
    <p:extLst>
      <p:ext uri="{BB962C8B-B14F-4D97-AF65-F5344CB8AC3E}">
        <p14:creationId xmlns:p14="http://schemas.microsoft.com/office/powerpoint/2010/main" val="322176605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D4C8EB32-8B88-0ABD-BD15-A34526D4102B}"/>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CC574E5-598D-4C19-A93D-1F2ADF65AC13}" type="slidenum">
              <a:rPr kumimoji="0" lang="en-GB" sz="1000" b="0" i="0" u="none" strike="noStrike" kern="1200" cap="none" spc="0" normalizeH="0" baseline="0" noProof="0" smtClean="0">
                <a:ln>
                  <a:noFill/>
                </a:ln>
                <a:solidFill>
                  <a:srgbClr val="000000"/>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36</a:t>
            </a:fld>
            <a:endParaRPr kumimoji="0" lang="en-GB" sz="1000" b="0" i="0" u="none" strike="noStrike" kern="1200" cap="none" spc="0" normalizeH="0" baseline="0" noProof="0">
              <a:ln>
                <a:noFill/>
              </a:ln>
              <a:solidFill>
                <a:srgbClr val="000000"/>
              </a:solidFill>
              <a:effectLst/>
              <a:uLnTx/>
              <a:uFillTx/>
              <a:latin typeface="Aptos" panose="02110004020202020204"/>
              <a:ea typeface="+mn-ea"/>
              <a:cs typeface="+mn-cs"/>
            </a:endParaRPr>
          </a:p>
        </p:txBody>
      </p:sp>
      <p:sp>
        <p:nvSpPr>
          <p:cNvPr id="3" name="Footer Placeholder 2">
            <a:extLst>
              <a:ext uri="{FF2B5EF4-FFF2-40B4-BE49-F238E27FC236}">
                <a16:creationId xmlns:a16="http://schemas.microsoft.com/office/drawing/2014/main" id="{A3B3EF61-7023-D253-2A99-8BE391D3DC9F}"/>
              </a:ext>
            </a:extLst>
          </p:cNvPr>
          <p:cNvSpPr>
            <a:spLocks noGrp="1"/>
          </p:cNvSpPr>
          <p:nvPr>
            <p:ph type="ftr" sz="quarter"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800" b="0" i="1" u="none" strike="noStrike" kern="1200" cap="none" spc="0" normalizeH="0" baseline="0" noProof="0">
                <a:ln>
                  <a:noFill/>
                </a:ln>
                <a:solidFill>
                  <a:srgbClr val="000000"/>
                </a:solidFill>
                <a:effectLst/>
                <a:uLnTx/>
                <a:uFillTx/>
                <a:latin typeface="Aptos" panose="020B0004020202020204" pitchFamily="34" charset="0"/>
                <a:ea typeface="+mn-ea"/>
                <a:cs typeface="+mn-cs"/>
              </a:rPr>
              <a:t>© 2025 KC2026. All Rights Reserved. FIFA World Cup 26™, FIFA World Cup™, World Cup™ and associated trademarks and logos are the property of FIFA.</a:t>
            </a:r>
            <a:endParaRPr kumimoji="0" lang="en-GB" sz="800" b="0" i="0" u="none" strike="noStrike" kern="1200" cap="none" spc="0" normalizeH="0" baseline="0" noProof="0">
              <a:ln>
                <a:noFill/>
              </a:ln>
              <a:solidFill>
                <a:srgbClr val="000000"/>
              </a:solidFill>
              <a:effectLst/>
              <a:uLnTx/>
              <a:uFillTx/>
              <a:latin typeface="Aptos" panose="02110004020202020204"/>
              <a:ea typeface="+mn-ea"/>
              <a:cs typeface="+mn-cs"/>
            </a:endParaRPr>
          </a:p>
        </p:txBody>
      </p:sp>
      <p:sp>
        <p:nvSpPr>
          <p:cNvPr id="2" name="Title 1">
            <a:extLst>
              <a:ext uri="{FF2B5EF4-FFF2-40B4-BE49-F238E27FC236}">
                <a16:creationId xmlns:a16="http://schemas.microsoft.com/office/drawing/2014/main" id="{800C1827-FEF5-ED52-AB77-924B3CC05299}"/>
              </a:ext>
            </a:extLst>
          </p:cNvPr>
          <p:cNvSpPr>
            <a:spLocks noGrp="1"/>
          </p:cNvSpPr>
          <p:nvPr>
            <p:ph type="title" idx="4294967295"/>
          </p:nvPr>
        </p:nvSpPr>
        <p:spPr>
          <a:xfrm>
            <a:off x="1434767" y="382056"/>
            <a:ext cx="9410700" cy="685800"/>
          </a:xfrm>
        </p:spPr>
        <p:txBody>
          <a:bodyPr/>
          <a:lstStyle/>
          <a:p>
            <a:r>
              <a:rPr lang="en-US">
                <a:solidFill>
                  <a:schemeClr val="bg1"/>
                </a:solidFill>
              </a:rPr>
              <a:t>A unified welcome across the region</a:t>
            </a:r>
          </a:p>
        </p:txBody>
      </p:sp>
      <p:sp>
        <p:nvSpPr>
          <p:cNvPr id="7" name="TextBox 6">
            <a:extLst>
              <a:ext uri="{FF2B5EF4-FFF2-40B4-BE49-F238E27FC236}">
                <a16:creationId xmlns:a16="http://schemas.microsoft.com/office/drawing/2014/main" id="{218AFFE7-BED1-C256-B700-C1C3778ACB13}"/>
              </a:ext>
            </a:extLst>
          </p:cNvPr>
          <p:cNvSpPr txBox="1"/>
          <p:nvPr/>
        </p:nvSpPr>
        <p:spPr>
          <a:xfrm>
            <a:off x="6392279" y="3429000"/>
            <a:ext cx="7890717" cy="1426031"/>
          </a:xfrm>
          <a:prstGeom prst="rect">
            <a:avLst/>
          </a:prstGeom>
          <a:noFill/>
        </p:spPr>
        <p:txBody>
          <a:bodyPr wrap="square">
            <a:spAutoFit/>
          </a:bodyPr>
          <a:lstStyle/>
          <a:p>
            <a:pPr marL="0" marR="0" lvl="0" indent="0" algn="l" defTabSz="914400" rtl="0" eaLnBrk="1" fontAlgn="auto" latinLnBrk="0" hangingPunct="1">
              <a:lnSpc>
                <a:spcPct val="100000"/>
              </a:lnSpc>
              <a:spcBef>
                <a:spcPts val="400"/>
              </a:spcBef>
              <a:spcAft>
                <a:spcPts val="400"/>
              </a:spcAft>
              <a:buClr>
                <a:srgbClr val="FF1644"/>
              </a:buClr>
              <a:buSzTx/>
              <a:buFont typeface="Arial" panose="020B0604020202020204" pitchFamily="34" charset="0"/>
              <a:buNone/>
              <a:tabLst/>
              <a:defRPr/>
            </a:pPr>
            <a:br>
              <a:rPr kumimoji="0" lang="en-US" sz="1600" b="1" i="0" u="none" strike="noStrike" kern="1200" cap="none" spc="0" normalizeH="0" baseline="0" noProof="0">
                <a:ln>
                  <a:noFill/>
                </a:ln>
                <a:solidFill>
                  <a:srgbClr val="000000"/>
                </a:solidFill>
                <a:effectLst/>
                <a:uLnTx/>
                <a:uFillTx/>
                <a:latin typeface="Aptos" panose="02110004020202020204"/>
                <a:ea typeface="+mn-ea"/>
                <a:cs typeface="+mn-cs"/>
              </a:rPr>
            </a:br>
            <a:br>
              <a:rPr kumimoji="0" lang="en-US" sz="1600" b="1" i="0" u="none" strike="noStrike" kern="1200" cap="none" spc="0" normalizeH="0" baseline="0" noProof="0">
                <a:ln>
                  <a:noFill/>
                </a:ln>
                <a:solidFill>
                  <a:srgbClr val="000000"/>
                </a:solidFill>
                <a:effectLst/>
                <a:uLnTx/>
                <a:uFillTx/>
                <a:latin typeface="Aptos" panose="02110004020202020204"/>
                <a:ea typeface="+mn-ea"/>
                <a:cs typeface="+mn-cs"/>
              </a:rPr>
            </a:br>
            <a:endParaRPr kumimoji="0" lang="en-US" sz="1600" b="1" i="0" u="none" strike="noStrike" kern="1200" cap="none" spc="0" normalizeH="0" baseline="0" noProof="0">
              <a:ln>
                <a:noFill/>
              </a:ln>
              <a:solidFill>
                <a:srgbClr val="000000"/>
              </a:solidFill>
              <a:effectLst/>
              <a:uLnTx/>
              <a:uFillTx/>
              <a:latin typeface="Aptos" panose="02110004020202020204"/>
              <a:ea typeface="+mn-ea"/>
              <a:cs typeface="+mn-cs"/>
            </a:endParaRPr>
          </a:p>
          <a:p>
            <a:pPr marL="0" marR="0" lvl="0" indent="0" algn="l" defTabSz="914400" rtl="0" eaLnBrk="1" fontAlgn="auto" latinLnBrk="0" hangingPunct="1">
              <a:lnSpc>
                <a:spcPct val="100000"/>
              </a:lnSpc>
              <a:spcBef>
                <a:spcPts val="400"/>
              </a:spcBef>
              <a:spcAft>
                <a:spcPts val="400"/>
              </a:spcAft>
              <a:buClr>
                <a:srgbClr val="FF1644"/>
              </a:buClr>
              <a:buSzTx/>
              <a:buFont typeface="Arial" panose="020B0604020202020204" pitchFamily="34" charset="0"/>
              <a:buNone/>
              <a:tabLst/>
              <a:defRPr/>
            </a:pPr>
            <a:br>
              <a:rPr kumimoji="0" lang="en-US" sz="1600" b="1" i="0" u="none" strike="noStrike" kern="1200" cap="none" spc="0" normalizeH="0" baseline="0" noProof="0">
                <a:ln>
                  <a:noFill/>
                </a:ln>
                <a:solidFill>
                  <a:srgbClr val="000000"/>
                </a:solidFill>
                <a:effectLst/>
                <a:uLnTx/>
                <a:uFillTx/>
                <a:latin typeface="Aptos" panose="02110004020202020204"/>
                <a:ea typeface="+mn-ea"/>
                <a:cs typeface="+mn-cs"/>
              </a:rPr>
            </a:br>
            <a:endParaRPr kumimoji="0" lang="en-US" sz="1600" b="1" i="0" u="none" strike="noStrike" kern="1200" cap="none" spc="0" normalizeH="0" baseline="0" noProof="0">
              <a:ln>
                <a:noFill/>
              </a:ln>
              <a:solidFill>
                <a:srgbClr val="000000"/>
              </a:solidFill>
              <a:effectLst/>
              <a:uLnTx/>
              <a:uFillTx/>
              <a:latin typeface="Aptos" panose="02110004020202020204"/>
              <a:ea typeface="+mn-ea"/>
              <a:cs typeface="+mn-cs"/>
            </a:endParaRPr>
          </a:p>
        </p:txBody>
      </p:sp>
      <p:pic>
        <p:nvPicPr>
          <p:cNvPr id="12" name="Graphic 11" descr="Neighborhood with solid fill">
            <a:extLst>
              <a:ext uri="{FF2B5EF4-FFF2-40B4-BE49-F238E27FC236}">
                <a16:creationId xmlns:a16="http://schemas.microsoft.com/office/drawing/2014/main" id="{BAD12017-A2FE-CA91-79F6-6A1F77700D2D}"/>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936010" y="3517320"/>
            <a:ext cx="914400" cy="914400"/>
          </a:xfrm>
          <a:prstGeom prst="rect">
            <a:avLst/>
          </a:prstGeom>
        </p:spPr>
      </p:pic>
      <p:pic>
        <p:nvPicPr>
          <p:cNvPr id="18" name="Graphic 17" descr="Checkbox Checked with solid fill">
            <a:extLst>
              <a:ext uri="{FF2B5EF4-FFF2-40B4-BE49-F238E27FC236}">
                <a16:creationId xmlns:a16="http://schemas.microsoft.com/office/drawing/2014/main" id="{6785B5A3-6B67-982C-CE5D-03AA50D51931}"/>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5880289" y="1659926"/>
            <a:ext cx="1185255" cy="1185255"/>
          </a:xfrm>
          <a:prstGeom prst="rect">
            <a:avLst/>
          </a:prstGeom>
        </p:spPr>
      </p:pic>
      <p:pic>
        <p:nvPicPr>
          <p:cNvPr id="20" name="Graphic 19" descr="Shopping cart with solid fill">
            <a:extLst>
              <a:ext uri="{FF2B5EF4-FFF2-40B4-BE49-F238E27FC236}">
                <a16:creationId xmlns:a16="http://schemas.microsoft.com/office/drawing/2014/main" id="{436E6241-3CDE-17D5-B1EB-02040FE2B953}"/>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982571" y="4945731"/>
            <a:ext cx="914400" cy="914400"/>
          </a:xfrm>
          <a:prstGeom prst="rect">
            <a:avLst/>
          </a:prstGeom>
        </p:spPr>
      </p:pic>
      <p:sp>
        <p:nvSpPr>
          <p:cNvPr id="21" name="TextBox 20">
            <a:extLst>
              <a:ext uri="{FF2B5EF4-FFF2-40B4-BE49-F238E27FC236}">
                <a16:creationId xmlns:a16="http://schemas.microsoft.com/office/drawing/2014/main" id="{4BB72871-80F1-C717-480C-AE616661F178}"/>
              </a:ext>
            </a:extLst>
          </p:cNvPr>
          <p:cNvSpPr txBox="1"/>
          <p:nvPr/>
        </p:nvSpPr>
        <p:spPr>
          <a:xfrm>
            <a:off x="2029817" y="1867731"/>
            <a:ext cx="2975819" cy="132343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a:ln>
                  <a:noFill/>
                </a:ln>
                <a:solidFill>
                  <a:srgbClr val="C00000"/>
                </a:solidFill>
                <a:effectLst/>
                <a:uLnTx/>
                <a:uFillTx/>
                <a:latin typeface="Aptos Black" panose="020B0004020202020204" pitchFamily="34" charset="0"/>
                <a:ea typeface="+mn-ea"/>
                <a:cs typeface="+mn-cs"/>
              </a:rPr>
              <a:t>Consistent Welcome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1" i="1" u="none" strike="noStrike" kern="1200" cap="none" spc="0" normalizeH="0" baseline="0" noProof="0">
                <a:ln>
                  <a:noFill/>
                </a:ln>
                <a:solidFill>
                  <a:srgbClr val="000000"/>
                </a:solidFill>
                <a:effectLst/>
                <a:uLnTx/>
                <a:uFillTx/>
                <a:latin typeface="Aptos" panose="02110004020202020204"/>
                <a:ea typeface="+mn-ea"/>
                <a:cs typeface="+mn-cs"/>
              </a:rPr>
              <a:t>Wherever visitors go, </a:t>
            </a:r>
            <a:br>
              <a:rPr kumimoji="0" lang="en-US" sz="2000" b="1" i="1" u="none" strike="noStrike" kern="1200" cap="none" spc="0" normalizeH="0" baseline="0" noProof="0">
                <a:ln>
                  <a:noFill/>
                </a:ln>
                <a:solidFill>
                  <a:srgbClr val="000000"/>
                </a:solidFill>
                <a:effectLst/>
                <a:uLnTx/>
                <a:uFillTx/>
                <a:latin typeface="Aptos" panose="02110004020202020204"/>
                <a:ea typeface="+mn-ea"/>
                <a:cs typeface="+mn-cs"/>
              </a:rPr>
            </a:br>
            <a:r>
              <a:rPr kumimoji="0" lang="en-US" sz="2000" b="1" i="1" u="none" strike="noStrike" kern="1200" cap="none" spc="0" normalizeH="0" baseline="0" noProof="0">
                <a:ln>
                  <a:noFill/>
                </a:ln>
                <a:solidFill>
                  <a:srgbClr val="000000"/>
                </a:solidFill>
                <a:effectLst/>
                <a:uLnTx/>
                <a:uFillTx/>
                <a:latin typeface="Aptos" panose="02110004020202020204"/>
                <a:ea typeface="+mn-ea"/>
                <a:cs typeface="+mn-cs"/>
              </a:rPr>
              <a:t>they’ll feel heartland excitement &amp; unity.</a:t>
            </a:r>
          </a:p>
        </p:txBody>
      </p:sp>
      <p:sp>
        <p:nvSpPr>
          <p:cNvPr id="23" name="TextBox 22">
            <a:extLst>
              <a:ext uri="{FF2B5EF4-FFF2-40B4-BE49-F238E27FC236}">
                <a16:creationId xmlns:a16="http://schemas.microsoft.com/office/drawing/2014/main" id="{1C32AD55-BF1D-8F42-78C9-210DB09CF351}"/>
              </a:ext>
            </a:extLst>
          </p:cNvPr>
          <p:cNvSpPr txBox="1"/>
          <p:nvPr/>
        </p:nvSpPr>
        <p:spPr>
          <a:xfrm>
            <a:off x="2015283" y="3225811"/>
            <a:ext cx="3225974" cy="1631216"/>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a:ln>
                  <a:noFill/>
                </a:ln>
                <a:solidFill>
                  <a:srgbClr val="C00000"/>
                </a:solidFill>
                <a:effectLst/>
                <a:uLnTx/>
                <a:uFillTx/>
                <a:latin typeface="Aptos Black" panose="020B0004020202020204" pitchFamily="34" charset="0"/>
                <a:ea typeface="+mn-ea"/>
                <a:cs typeface="+mn-cs"/>
              </a:rPr>
              <a:t>Flexible Décor Solutions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1" i="1" u="none" strike="noStrike" kern="1200" cap="none" spc="0" normalizeH="0" baseline="0" noProof="0">
                <a:ln>
                  <a:noFill/>
                </a:ln>
                <a:solidFill>
                  <a:srgbClr val="000000"/>
                </a:solidFill>
                <a:effectLst/>
                <a:uLnTx/>
                <a:uFillTx/>
                <a:latin typeface="Aptos" panose="020B0004020202020204" pitchFamily="34" charset="0"/>
                <a:ea typeface="+mn-ea"/>
                <a:cs typeface="+mn-cs"/>
              </a:rPr>
              <a:t>Designed for main corridors &amp; town centers – lamp post, fence and feather banners</a:t>
            </a:r>
          </a:p>
        </p:txBody>
      </p:sp>
      <p:sp>
        <p:nvSpPr>
          <p:cNvPr id="24" name="TextBox 23">
            <a:extLst>
              <a:ext uri="{FF2B5EF4-FFF2-40B4-BE49-F238E27FC236}">
                <a16:creationId xmlns:a16="http://schemas.microsoft.com/office/drawing/2014/main" id="{CE70F184-0074-D2E8-88B9-7E5946847C70}"/>
              </a:ext>
            </a:extLst>
          </p:cNvPr>
          <p:cNvSpPr txBox="1"/>
          <p:nvPr/>
        </p:nvSpPr>
        <p:spPr>
          <a:xfrm>
            <a:off x="2015282" y="4926309"/>
            <a:ext cx="3225974" cy="132343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a:ln>
                  <a:noFill/>
                </a:ln>
                <a:solidFill>
                  <a:srgbClr val="C00000"/>
                </a:solidFill>
                <a:effectLst/>
                <a:uLnTx/>
                <a:uFillTx/>
                <a:latin typeface="Aptos Black" panose="020B0004020202020204" pitchFamily="34" charset="0"/>
                <a:ea typeface="+mn-ea"/>
                <a:cs typeface="+mn-cs"/>
              </a:rPr>
              <a:t>Easy to Order</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1" i="1" u="none" strike="noStrike" kern="1200" cap="none" spc="0" normalizeH="0" baseline="0" noProof="0">
                <a:ln>
                  <a:noFill/>
                </a:ln>
                <a:solidFill>
                  <a:srgbClr val="000000"/>
                </a:solidFill>
                <a:effectLst/>
                <a:uLnTx/>
                <a:uFillTx/>
                <a:latin typeface="Aptos" panose="02110004020202020204"/>
                <a:ea typeface="+mn-ea"/>
                <a:cs typeface="+mn-cs"/>
              </a:rPr>
              <a:t>Vendor-managed portal streamlines ordering, production &amp; payment.</a:t>
            </a:r>
          </a:p>
        </p:txBody>
      </p:sp>
      <p:sp>
        <p:nvSpPr>
          <p:cNvPr id="25" name="TextBox 24">
            <a:extLst>
              <a:ext uri="{FF2B5EF4-FFF2-40B4-BE49-F238E27FC236}">
                <a16:creationId xmlns:a16="http://schemas.microsoft.com/office/drawing/2014/main" id="{A728D0B5-BAD0-8631-35FE-2CCCD5EA2526}"/>
              </a:ext>
            </a:extLst>
          </p:cNvPr>
          <p:cNvSpPr txBox="1"/>
          <p:nvPr/>
        </p:nvSpPr>
        <p:spPr>
          <a:xfrm>
            <a:off x="7088606" y="1886297"/>
            <a:ext cx="3623511" cy="347787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a:ln>
                  <a:noFill/>
                </a:ln>
                <a:solidFill>
                  <a:srgbClr val="C00000"/>
                </a:solidFill>
                <a:effectLst/>
                <a:uLnTx/>
                <a:uFillTx/>
                <a:latin typeface="Aptos Black" panose="020B0004020202020204" pitchFamily="34" charset="0"/>
                <a:ea typeface="+mn-ea"/>
                <a:cs typeface="+mn-cs"/>
              </a:rPr>
              <a:t>Clear Usage Guidelines</a:t>
            </a:r>
          </a:p>
          <a:p>
            <a:pPr marL="285750" lvl="0" indent="-285750">
              <a:buFont typeface="Arial" panose="020B0604020202020204" pitchFamily="34" charset="0"/>
              <a:buChar char="•"/>
              <a:defRPr/>
            </a:pPr>
            <a:r>
              <a:rPr kumimoji="0" lang="en-US" sz="2000" b="1" i="1" u="none" strike="noStrike" kern="1200" cap="none" spc="0" normalizeH="0" baseline="0" noProof="0">
                <a:ln>
                  <a:noFill/>
                </a:ln>
                <a:solidFill>
                  <a:srgbClr val="000000"/>
                </a:solidFill>
                <a:effectLst/>
                <a:uLnTx/>
                <a:uFillTx/>
                <a:latin typeface="Aptos" panose="02110004020202020204"/>
                <a:ea typeface="+mn-ea"/>
                <a:cs typeface="+mn-cs"/>
              </a:rPr>
              <a:t>Community use </a:t>
            </a:r>
            <a:r>
              <a:rPr lang="en-US" sz="2000" b="1" i="1">
                <a:solidFill>
                  <a:srgbClr val="000000"/>
                </a:solidFill>
                <a:latin typeface="Aptos" panose="02110004020202020204"/>
              </a:rPr>
              <a:t>only</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000" b="1" i="1" u="none" strike="noStrike" kern="1200" cap="none" spc="0" normalizeH="0" baseline="0" noProof="0">
                <a:ln>
                  <a:noFill/>
                </a:ln>
                <a:solidFill>
                  <a:srgbClr val="000000"/>
                </a:solidFill>
                <a:effectLst/>
                <a:uLnTx/>
                <a:uFillTx/>
                <a:latin typeface="Aptos" panose="02110004020202020204"/>
                <a:ea typeface="+mn-ea"/>
                <a:cs typeface="+mn-cs"/>
              </a:rPr>
              <a:t>Town centers, main corridors, public parks, municipal buildings</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000" b="1" i="1" u="none" strike="noStrike" kern="1200" cap="none" spc="0" normalizeH="0" baseline="0" noProof="0">
                <a:ln>
                  <a:noFill/>
                </a:ln>
                <a:solidFill>
                  <a:srgbClr val="000000"/>
                </a:solidFill>
                <a:effectLst/>
                <a:uLnTx/>
                <a:uFillTx/>
                <a:latin typeface="Aptos" panose="02110004020202020204"/>
                <a:ea typeface="+mn-ea"/>
                <a:cs typeface="+mn-cs"/>
              </a:rPr>
              <a:t>No commercial or </a:t>
            </a:r>
            <a:r>
              <a:rPr lang="en-US" sz="2000" b="1" i="1">
                <a:solidFill>
                  <a:srgbClr val="000000"/>
                </a:solidFill>
                <a:latin typeface="Aptos" panose="02110004020202020204"/>
              </a:rPr>
              <a:t>business uses</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000" b="1" i="1" u="none" strike="noStrike" kern="1200" cap="none" spc="0" normalizeH="0" baseline="0" noProof="0">
                <a:ln>
                  <a:noFill/>
                </a:ln>
                <a:solidFill>
                  <a:srgbClr val="000000"/>
                </a:solidFill>
                <a:effectLst/>
                <a:uLnTx/>
                <a:uFillTx/>
                <a:latin typeface="Aptos" panose="02110004020202020204"/>
                <a:ea typeface="+mn-ea"/>
                <a:cs typeface="+mn-cs"/>
              </a:rPr>
              <a:t>No commercial or sponsored events</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000" b="1" i="1" u="none" strike="noStrike" kern="1200" cap="none" spc="0" normalizeH="0" baseline="0" noProof="0">
                <a:ln>
                  <a:noFill/>
                </a:ln>
                <a:solidFill>
                  <a:srgbClr val="000000"/>
                </a:solidFill>
                <a:effectLst/>
                <a:uLnTx/>
                <a:uFillTx/>
                <a:latin typeface="Aptos" panose="02110004020202020204"/>
                <a:ea typeface="+mn-ea"/>
                <a:cs typeface="+mn-cs"/>
              </a:rPr>
              <a:t>Ensures compliance with </a:t>
            </a:r>
            <a:br>
              <a:rPr kumimoji="0" lang="en-US" sz="2000" b="1" i="1" u="none" strike="noStrike" kern="1200" cap="none" spc="0" normalizeH="0" baseline="0" noProof="0">
                <a:ln>
                  <a:noFill/>
                </a:ln>
                <a:solidFill>
                  <a:srgbClr val="000000"/>
                </a:solidFill>
                <a:effectLst/>
                <a:uLnTx/>
                <a:uFillTx/>
                <a:latin typeface="Aptos" panose="02110004020202020204"/>
                <a:ea typeface="+mn-ea"/>
                <a:cs typeface="+mn-cs"/>
              </a:rPr>
            </a:br>
            <a:r>
              <a:rPr kumimoji="0" lang="en-US" sz="2000" b="1" i="1" u="none" strike="noStrike" kern="1200" cap="none" spc="0" normalizeH="0" baseline="0" noProof="0">
                <a:ln>
                  <a:noFill/>
                </a:ln>
                <a:solidFill>
                  <a:srgbClr val="000000"/>
                </a:solidFill>
                <a:effectLst/>
                <a:uLnTx/>
                <a:uFillTx/>
                <a:latin typeface="Aptos" panose="02110004020202020204"/>
                <a:ea typeface="+mn-ea"/>
                <a:cs typeface="+mn-cs"/>
              </a:rPr>
              <a:t>FIFA IP regulations</a:t>
            </a:r>
          </a:p>
        </p:txBody>
      </p:sp>
      <p:pic>
        <p:nvPicPr>
          <p:cNvPr id="29" name="Picture 28">
            <a:extLst>
              <a:ext uri="{FF2B5EF4-FFF2-40B4-BE49-F238E27FC236}">
                <a16:creationId xmlns:a16="http://schemas.microsoft.com/office/drawing/2014/main" id="{20DF7DC2-B293-A87F-53F7-E11B3470098A}"/>
              </a:ext>
            </a:extLst>
          </p:cNvPr>
          <p:cNvPicPr>
            <a:picLocks noChangeAspect="1"/>
          </p:cNvPicPr>
          <p:nvPr/>
        </p:nvPicPr>
        <p:blipFill>
          <a:blip r:embed="rId5">
            <a:duotone>
              <a:schemeClr val="accent1">
                <a:shade val="45000"/>
                <a:satMod val="135000"/>
              </a:schemeClr>
              <a:prstClr val="white"/>
            </a:duotone>
          </a:blip>
          <a:srcRect l="15614" t="24434" r="18066" b="21873"/>
          <a:stretch>
            <a:fillRect/>
          </a:stretch>
        </p:blipFill>
        <p:spPr>
          <a:xfrm>
            <a:off x="871874" y="2093432"/>
            <a:ext cx="990599" cy="1067153"/>
          </a:xfrm>
          <a:prstGeom prst="rect">
            <a:avLst/>
          </a:prstGeom>
        </p:spPr>
      </p:pic>
    </p:spTree>
    <p:extLst>
      <p:ext uri="{BB962C8B-B14F-4D97-AF65-F5344CB8AC3E}">
        <p14:creationId xmlns:p14="http://schemas.microsoft.com/office/powerpoint/2010/main" val="80302421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blue and red cover&#10;&#10;AI-generated content may be incorrect.">
            <a:extLst>
              <a:ext uri="{FF2B5EF4-FFF2-40B4-BE49-F238E27FC236}">
                <a16:creationId xmlns:a16="http://schemas.microsoft.com/office/drawing/2014/main" id="{1ECE1668-1C26-1B37-7ED8-311FB0637F50}"/>
              </a:ext>
            </a:extLst>
          </p:cNvPr>
          <p:cNvPicPr>
            <a:picLocks noChangeAspect="1"/>
          </p:cNvPicPr>
          <p:nvPr/>
        </p:nvPicPr>
        <p:blipFill>
          <a:blip r:embed="rId3"/>
          <a:stretch>
            <a:fillRect/>
          </a:stretch>
        </p:blipFill>
        <p:spPr>
          <a:xfrm>
            <a:off x="2033975" y="1557866"/>
            <a:ext cx="3565509" cy="4614333"/>
          </a:xfrm>
          <a:prstGeom prst="rect">
            <a:avLst/>
          </a:prstGeom>
          <a:solidFill>
            <a:srgbClr val="FFFFFF">
              <a:shade val="85000"/>
            </a:srgbClr>
          </a:solidFill>
          <a:ln w="190500" cap="rnd">
            <a:solidFill>
              <a:srgbClr val="FFFFFF"/>
            </a:solidFill>
          </a:ln>
          <a:effectLst>
            <a:outerShdw blurRad="50000" algn="tl" rotWithShape="0">
              <a:srgbClr val="000000">
                <a:alpha val="41000"/>
              </a:srgbClr>
            </a:outerShdw>
          </a:effectLst>
          <a:scene3d>
            <a:camera prst="orthographicFront"/>
            <a:lightRig rig="twoPt" dir="t">
              <a:rot lat="0" lon="0" rev="7800000"/>
            </a:lightRig>
          </a:scene3d>
          <a:sp3d contourW="6350">
            <a:bevelT w="50800" h="16510"/>
            <a:contourClr>
              <a:srgbClr val="C0C0C0"/>
            </a:contourClr>
          </a:sp3d>
        </p:spPr>
      </p:pic>
      <p:pic>
        <p:nvPicPr>
          <p:cNvPr id="6" name="Picture 5" descr="A blue and red cover with a trophy&#10;&#10;AI-generated content may be incorrect.">
            <a:extLst>
              <a:ext uri="{FF2B5EF4-FFF2-40B4-BE49-F238E27FC236}">
                <a16:creationId xmlns:a16="http://schemas.microsoft.com/office/drawing/2014/main" id="{F85DD543-142F-49B7-43CB-1159E134DDDF}"/>
              </a:ext>
            </a:extLst>
          </p:cNvPr>
          <p:cNvPicPr>
            <a:picLocks noChangeAspect="1"/>
          </p:cNvPicPr>
          <p:nvPr/>
        </p:nvPicPr>
        <p:blipFill>
          <a:blip r:embed="rId4"/>
          <a:stretch>
            <a:fillRect/>
          </a:stretch>
        </p:blipFill>
        <p:spPr>
          <a:xfrm>
            <a:off x="6592518" y="1484783"/>
            <a:ext cx="3565510" cy="4687416"/>
          </a:xfrm>
          <a:prstGeom prst="rect">
            <a:avLst/>
          </a:prstGeom>
          <a:solidFill>
            <a:srgbClr val="FFFFFF">
              <a:shade val="85000"/>
            </a:srgbClr>
          </a:solidFill>
          <a:ln w="190500" cap="rnd">
            <a:solidFill>
              <a:srgbClr val="FFFFFF"/>
            </a:solidFill>
          </a:ln>
          <a:effectLst>
            <a:outerShdw blurRad="50000" algn="tl" rotWithShape="0">
              <a:srgbClr val="000000">
                <a:alpha val="41000"/>
              </a:srgbClr>
            </a:outerShdw>
          </a:effectLst>
          <a:scene3d>
            <a:camera prst="orthographicFront"/>
            <a:lightRig rig="twoPt" dir="t">
              <a:rot lat="0" lon="0" rev="7800000"/>
            </a:lightRig>
          </a:scene3d>
          <a:sp3d contourW="6350">
            <a:bevelT w="50800" h="16510"/>
            <a:contourClr>
              <a:srgbClr val="C0C0C0"/>
            </a:contourClr>
          </a:sp3d>
        </p:spPr>
      </p:pic>
      <p:sp>
        <p:nvSpPr>
          <p:cNvPr id="2" name="TextBox 1">
            <a:extLst>
              <a:ext uri="{FF2B5EF4-FFF2-40B4-BE49-F238E27FC236}">
                <a16:creationId xmlns:a16="http://schemas.microsoft.com/office/drawing/2014/main" id="{44658D56-8FA1-30F4-49C5-7E25270BB102}"/>
              </a:ext>
            </a:extLst>
          </p:cNvPr>
          <p:cNvSpPr txBox="1"/>
          <p:nvPr/>
        </p:nvSpPr>
        <p:spPr>
          <a:xfrm>
            <a:off x="470263" y="381000"/>
            <a:ext cx="11355091" cy="1015663"/>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600" b="1" i="0" u="none" strike="noStrike" kern="1200" cap="none" spc="0" normalizeH="0" baseline="0" noProof="0">
                <a:ln>
                  <a:noFill/>
                </a:ln>
                <a:solidFill>
                  <a:srgbClr val="FFFF00"/>
                </a:solidFill>
                <a:effectLst/>
                <a:uLnTx/>
                <a:uFillTx/>
                <a:latin typeface="Aptos Black" panose="020B0004020202020204" pitchFamily="34" charset="0"/>
                <a:ea typeface="+mn-ea"/>
                <a:cs typeface="+mn-cs"/>
              </a:rPr>
              <a:t>SMALL BUSINESS &amp; COMMUNITY PLAYBOOKS</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srgbClr val="FFFFFF"/>
              </a:solidFill>
              <a:effectLst/>
              <a:uLnTx/>
              <a:uFillTx/>
              <a:latin typeface="Aptos" panose="02110004020202020204"/>
              <a:ea typeface="+mn-ea"/>
              <a:cs typeface="+mn-cs"/>
            </a:endParaRPr>
          </a:p>
        </p:txBody>
      </p:sp>
    </p:spTree>
    <p:extLst>
      <p:ext uri="{BB962C8B-B14F-4D97-AF65-F5344CB8AC3E}">
        <p14:creationId xmlns:p14="http://schemas.microsoft.com/office/powerpoint/2010/main" val="2445863958"/>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4B786A4-2518-80F0-5EAC-51948F8EE51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0C21200-68A9-E1E0-F489-8E6A37D305B2}"/>
              </a:ext>
            </a:extLst>
          </p:cNvPr>
          <p:cNvSpPr>
            <a:spLocks noGrp="1"/>
          </p:cNvSpPr>
          <p:nvPr>
            <p:ph type="title" idx="4294967295"/>
          </p:nvPr>
        </p:nvSpPr>
        <p:spPr>
          <a:xfrm>
            <a:off x="0" y="-311150"/>
            <a:ext cx="12192000" cy="1325563"/>
          </a:xfrm>
        </p:spPr>
        <p:txBody>
          <a:bodyPr>
            <a:normAutofit/>
          </a:bodyPr>
          <a:lstStyle/>
          <a:p>
            <a:pPr algn="ctr"/>
            <a:r>
              <a:rPr lang="en-US" sz="3600">
                <a:solidFill>
                  <a:schemeClr val="bg1"/>
                </a:solidFill>
                <a:latin typeface="Aptos Black" panose="020B0004020202020204" pitchFamily="34" charset="0"/>
                <a:ea typeface="Roboto Black" panose="02000000000000000000" pitchFamily="2" charset="0"/>
                <a:cs typeface="Roboto Black" panose="02000000000000000000" pitchFamily="2" charset="0"/>
              </a:rPr>
              <a:t>Marketing YOUR EVENTS with CARE</a:t>
            </a:r>
          </a:p>
        </p:txBody>
      </p:sp>
      <p:pic>
        <p:nvPicPr>
          <p:cNvPr id="5" name="Picture 4">
            <a:extLst>
              <a:ext uri="{FF2B5EF4-FFF2-40B4-BE49-F238E27FC236}">
                <a16:creationId xmlns:a16="http://schemas.microsoft.com/office/drawing/2014/main" id="{1D46395E-70E1-AFD8-2A38-D8002C2E94C2}"/>
              </a:ext>
            </a:extLst>
          </p:cNvPr>
          <p:cNvPicPr>
            <a:picLocks noChangeAspect="1"/>
          </p:cNvPicPr>
          <p:nvPr/>
        </p:nvPicPr>
        <p:blipFill>
          <a:blip r:embed="rId3"/>
          <a:stretch>
            <a:fillRect/>
          </a:stretch>
        </p:blipFill>
        <p:spPr>
          <a:xfrm>
            <a:off x="1870390" y="1409700"/>
            <a:ext cx="3799847" cy="4914902"/>
          </a:xfrm>
          <a:prstGeom prst="rect">
            <a:avLst/>
          </a:prstGeom>
        </p:spPr>
      </p:pic>
      <p:pic>
        <p:nvPicPr>
          <p:cNvPr id="7" name="Picture 6">
            <a:extLst>
              <a:ext uri="{FF2B5EF4-FFF2-40B4-BE49-F238E27FC236}">
                <a16:creationId xmlns:a16="http://schemas.microsoft.com/office/drawing/2014/main" id="{098302F2-7D33-6500-6A65-2DBC262898CA}"/>
              </a:ext>
            </a:extLst>
          </p:cNvPr>
          <p:cNvPicPr>
            <a:picLocks noChangeAspect="1"/>
          </p:cNvPicPr>
          <p:nvPr/>
        </p:nvPicPr>
        <p:blipFill>
          <a:blip r:embed="rId4"/>
          <a:stretch>
            <a:fillRect/>
          </a:stretch>
        </p:blipFill>
        <p:spPr>
          <a:xfrm>
            <a:off x="6521764" y="1409700"/>
            <a:ext cx="3854718" cy="4914901"/>
          </a:xfrm>
          <a:prstGeom prst="rect">
            <a:avLst/>
          </a:prstGeom>
        </p:spPr>
      </p:pic>
      <p:sp>
        <p:nvSpPr>
          <p:cNvPr id="3" name="Footer Placeholder 2">
            <a:extLst>
              <a:ext uri="{FF2B5EF4-FFF2-40B4-BE49-F238E27FC236}">
                <a16:creationId xmlns:a16="http://schemas.microsoft.com/office/drawing/2014/main" id="{63D1782E-9971-7BE2-5864-6D78ED417AC6}"/>
              </a:ext>
            </a:extLst>
          </p:cNvPr>
          <p:cNvSpPr>
            <a:spLocks noGrp="1"/>
          </p:cNvSpPr>
          <p:nvPr>
            <p:ph type="ftr" sz="quarter" idx="10"/>
          </p:nvPr>
        </p:nvSpPr>
        <p:spPr>
          <a:xfrm>
            <a:off x="407368" y="6573600"/>
            <a:ext cx="7479332" cy="180000"/>
          </a:xfr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800" b="0" i="1" u="none" strike="noStrike" kern="1200" cap="none" spc="0" normalizeH="0" baseline="0" noProof="0">
                <a:ln>
                  <a:noFill/>
                </a:ln>
                <a:solidFill>
                  <a:srgbClr val="000000"/>
                </a:solidFill>
                <a:effectLst/>
                <a:uLnTx/>
                <a:uFillTx/>
                <a:latin typeface="Aptos" panose="020B0004020202020204" pitchFamily="34" charset="0"/>
                <a:ea typeface="+mn-ea"/>
                <a:cs typeface="+mn-cs"/>
              </a:rPr>
              <a:t>© 2025 KC2026. All Rights Reserved. FIFA World Cup 26™, FIFA World Cup™, World Cup™ and associated trademarks and logos are the property of FIFA.</a:t>
            </a:r>
            <a:endParaRPr kumimoji="0" lang="en-GB" sz="800" b="0" i="0" u="none" strike="noStrike" kern="1200" cap="none" spc="0" normalizeH="0" baseline="0" noProof="0">
              <a:ln>
                <a:noFill/>
              </a:ln>
              <a:solidFill>
                <a:srgbClr val="000000"/>
              </a:solidFill>
              <a:effectLst/>
              <a:uLnTx/>
              <a:uFillTx/>
              <a:latin typeface="Aptos" panose="02110004020202020204"/>
              <a:ea typeface="+mn-ea"/>
              <a:cs typeface="+mn-cs"/>
            </a:endParaRPr>
          </a:p>
        </p:txBody>
      </p:sp>
    </p:spTree>
    <p:extLst>
      <p:ext uri="{BB962C8B-B14F-4D97-AF65-F5344CB8AC3E}">
        <p14:creationId xmlns:p14="http://schemas.microsoft.com/office/powerpoint/2010/main" val="616869986"/>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B7E3F97-E8BE-2E61-6B26-2D55CA869E4C}"/>
            </a:ext>
          </a:extLst>
        </p:cNvPr>
        <p:cNvGrpSpPr/>
        <p:nvPr/>
      </p:nvGrpSpPr>
      <p:grpSpPr>
        <a:xfrm>
          <a:off x="0" y="0"/>
          <a:ext cx="0" cy="0"/>
          <a:chOff x="0" y="0"/>
          <a:chExt cx="0" cy="0"/>
        </a:xfrm>
      </p:grpSpPr>
      <p:pic>
        <p:nvPicPr>
          <p:cNvPr id="15" name="Picture 14" descr="A computer monitor with a black screen&#10;&#10;AI-generated content may be incorrect.">
            <a:extLst>
              <a:ext uri="{FF2B5EF4-FFF2-40B4-BE49-F238E27FC236}">
                <a16:creationId xmlns:a16="http://schemas.microsoft.com/office/drawing/2014/main" id="{74244A46-1532-50CE-1CC6-6124D69D25E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073238" y="3274349"/>
            <a:ext cx="5436923" cy="3621076"/>
          </a:xfrm>
          <a:prstGeom prst="rect">
            <a:avLst/>
          </a:prstGeom>
        </p:spPr>
      </p:pic>
      <p:sp>
        <p:nvSpPr>
          <p:cNvPr id="9" name="Text Placeholder 5">
            <a:extLst>
              <a:ext uri="{FF2B5EF4-FFF2-40B4-BE49-F238E27FC236}">
                <a16:creationId xmlns:a16="http://schemas.microsoft.com/office/drawing/2014/main" id="{B827155D-F49B-BDB9-E26F-B7053E144EC7}"/>
              </a:ext>
            </a:extLst>
          </p:cNvPr>
          <p:cNvSpPr txBox="1">
            <a:spLocks/>
          </p:cNvSpPr>
          <p:nvPr/>
        </p:nvSpPr>
        <p:spPr>
          <a:xfrm>
            <a:off x="470082" y="1778281"/>
            <a:ext cx="5052893" cy="5526602"/>
          </a:xfrm>
          <a:prstGeom prst="rect">
            <a:avLst/>
          </a:prstGeom>
        </p:spPr>
        <p:txBody>
          <a:bodyPr vert="horz" lIns="0" tIns="0" rIns="0" bIns="0" rtlCol="0" anchor="t">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lang="en-US" sz="2400" b="1">
                <a:solidFill>
                  <a:srgbClr val="C00000"/>
                </a:solidFill>
                <a:latin typeface="Aptos Black" panose="020B0004020202020204" pitchFamily="34" charset="0"/>
                <a:ea typeface="Roboto" panose="02000000000000000000" pitchFamily="2" charset="0"/>
                <a:cs typeface="Roboto" panose="02000000000000000000" pitchFamily="2" charset="0"/>
              </a:rPr>
              <a:t>TOOLS &amp; RESOURCES</a:t>
            </a:r>
            <a:endParaRPr kumimoji="0" lang="en-US" sz="2400" b="1" i="0" u="none" strike="noStrike" kern="1200" cap="none" spc="0" normalizeH="0" baseline="0" noProof="0">
              <a:ln>
                <a:noFill/>
              </a:ln>
              <a:solidFill>
                <a:srgbClr val="C00000"/>
              </a:solidFill>
              <a:effectLst/>
              <a:uLnTx/>
              <a:uFillTx/>
              <a:latin typeface="Aptos Black" panose="020B0004020202020204" pitchFamily="34" charset="0"/>
              <a:ea typeface="Roboto" panose="02000000000000000000" pitchFamily="2" charset="0"/>
              <a:cs typeface="Roboto" panose="02000000000000000000" pitchFamily="2" charset="0"/>
            </a:endParaRP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US" sz="2400" b="0" i="0" u="none" strike="noStrike" kern="1200" cap="none" spc="0" normalizeH="0" baseline="0" noProof="0">
                <a:ln>
                  <a:noFill/>
                </a:ln>
                <a:solidFill>
                  <a:prstClr val="black"/>
                </a:solidFill>
                <a:effectLst/>
                <a:uLnTx/>
                <a:uFillTx/>
                <a:latin typeface="Aptos" panose="02110004020202020204"/>
                <a:ea typeface="Roboto" panose="02000000000000000000" pitchFamily="2" charset="0"/>
                <a:cs typeface="Roboto" panose="02000000000000000000" pitchFamily="2" charset="0"/>
              </a:rPr>
              <a:t>KC Game Plan Playbook</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lang="en-US" sz="2400">
                <a:solidFill>
                  <a:prstClr val="black"/>
                </a:solidFill>
                <a:latin typeface="Aptos" panose="02110004020202020204"/>
                <a:ea typeface="Roboto" panose="02000000000000000000" pitchFamily="2" charset="0"/>
                <a:cs typeface="Roboto" panose="02000000000000000000" pitchFamily="2" charset="0"/>
              </a:rPr>
              <a:t>International </a:t>
            </a:r>
            <a:r>
              <a:rPr kumimoji="0" lang="en-US" sz="2400" b="0" i="0" u="none" strike="noStrike" kern="1200" cap="none" spc="0" normalizeH="0" baseline="0" noProof="0">
                <a:ln>
                  <a:noFill/>
                </a:ln>
                <a:solidFill>
                  <a:prstClr val="black"/>
                </a:solidFill>
                <a:effectLst/>
                <a:uLnTx/>
                <a:uFillTx/>
                <a:latin typeface="Aptos" panose="02110004020202020204"/>
                <a:ea typeface="Roboto" panose="02000000000000000000" pitchFamily="2" charset="0"/>
                <a:cs typeface="Roboto" panose="02000000000000000000" pitchFamily="2" charset="0"/>
              </a:rPr>
              <a:t>Visitor Profiles</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US" sz="2400" b="0" i="0" u="none" strike="noStrike" kern="1200" cap="none" spc="0" normalizeH="0" baseline="0" noProof="0">
                <a:ln>
                  <a:noFill/>
                </a:ln>
                <a:solidFill>
                  <a:prstClr val="black"/>
                </a:solidFill>
                <a:effectLst/>
                <a:uLnTx/>
                <a:uFillTx/>
                <a:latin typeface="Aptos" panose="02110004020202020204"/>
                <a:ea typeface="Roboto" panose="02000000000000000000" pitchFamily="2" charset="0"/>
                <a:cs typeface="Roboto" panose="02000000000000000000" pitchFamily="2" charset="0"/>
              </a:rPr>
              <a:t>Business Interest Form</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US" sz="2400" b="0" i="0" u="none" strike="noStrike" kern="1200" cap="none" spc="0" normalizeH="0" baseline="0" noProof="0">
                <a:ln>
                  <a:noFill/>
                </a:ln>
                <a:solidFill>
                  <a:prstClr val="black"/>
                </a:solidFill>
                <a:effectLst/>
                <a:uLnTx/>
                <a:uFillTx/>
                <a:latin typeface="Aptos" panose="02110004020202020204"/>
                <a:ea typeface="Roboto" panose="02000000000000000000" pitchFamily="2" charset="0"/>
                <a:cs typeface="Roboto" panose="02000000000000000000" pitchFamily="2" charset="0"/>
              </a:rPr>
              <a:t>Readiness Assessment</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US" sz="2400" b="0" i="0" u="none" strike="noStrike" kern="1200" cap="none" spc="0" normalizeH="0" baseline="0" noProof="0">
                <a:ln>
                  <a:noFill/>
                </a:ln>
                <a:solidFill>
                  <a:prstClr val="black"/>
                </a:solidFill>
                <a:effectLst/>
                <a:uLnTx/>
                <a:uFillTx/>
                <a:latin typeface="Aptos" panose="02110004020202020204"/>
                <a:ea typeface="Roboto" panose="02000000000000000000" pitchFamily="2" charset="0"/>
                <a:cs typeface="Roboto" panose="02000000000000000000" pitchFamily="2" charset="0"/>
              </a:rPr>
              <a:t>MO &amp; KS Small Business Resources</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US" sz="2400" b="0" i="0" u="none" strike="noStrike" kern="1200" cap="none" spc="0" normalizeH="0" baseline="0" noProof="0">
                <a:ln>
                  <a:noFill/>
                </a:ln>
                <a:solidFill>
                  <a:prstClr val="black"/>
                </a:solidFill>
                <a:effectLst/>
                <a:uLnTx/>
                <a:uFillTx/>
                <a:latin typeface="Aptos" panose="02110004020202020204"/>
                <a:ea typeface="Roboto" panose="02000000000000000000" pitchFamily="2" charset="0"/>
                <a:cs typeface="Roboto" panose="02000000000000000000" pitchFamily="2" charset="0"/>
              </a:rPr>
              <a:t>FREE Training Session Calendar – May dates being added</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endParaRPr kumimoji="0" lang="en-US" sz="2000" b="0" i="0" u="none" strike="noStrike" kern="1200" cap="none" spc="0" normalizeH="0" baseline="0" noProof="0">
              <a:ln>
                <a:noFill/>
              </a:ln>
              <a:solidFill>
                <a:prstClr val="black"/>
              </a:solidFill>
              <a:effectLst/>
              <a:uLnTx/>
              <a:uFillTx/>
              <a:latin typeface="Aptos" panose="02110004020202020204"/>
              <a:ea typeface="Roboto" panose="02000000000000000000" pitchFamily="2" charset="0"/>
              <a:cs typeface="Roboto" panose="02000000000000000000" pitchFamily="2" charset="0"/>
            </a:endParaRP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endParaRPr kumimoji="0" lang="en-US" sz="2000" b="0" i="0" u="none" strike="noStrike" kern="1200" cap="none" spc="0" normalizeH="0" baseline="0" noProof="0">
              <a:ln>
                <a:noFill/>
              </a:ln>
              <a:solidFill>
                <a:prstClr val="black"/>
              </a:solidFill>
              <a:effectLst/>
              <a:uLnTx/>
              <a:uFillTx/>
              <a:latin typeface="Aptos" panose="02110004020202020204"/>
              <a:ea typeface="Roboto" panose="02000000000000000000" pitchFamily="2" charset="0"/>
              <a:cs typeface="Roboto" panose="02000000000000000000" pitchFamily="2" charset="0"/>
            </a:endParaRP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endParaRPr kumimoji="0" lang="en-US" sz="2800" b="0" i="0" u="none" strike="noStrike" kern="1200" cap="none" spc="0" normalizeH="0" baseline="0" noProof="0">
              <a:ln>
                <a:noFill/>
              </a:ln>
              <a:solidFill>
                <a:prstClr val="black"/>
              </a:solidFill>
              <a:effectLst/>
              <a:uLnTx/>
              <a:uFillTx/>
              <a:latin typeface="Aptos" panose="02110004020202020204"/>
              <a:ea typeface="Roboto" panose="02000000000000000000" pitchFamily="2" charset="0"/>
              <a:cs typeface="Roboto" panose="02000000000000000000" pitchFamily="2" charset="0"/>
            </a:endParaRP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endParaRPr kumimoji="0" lang="en-US" sz="2800" b="0" i="0" u="none" strike="noStrike" kern="1200" cap="none" spc="0" normalizeH="0" baseline="0" noProof="0">
              <a:ln>
                <a:noFill/>
              </a:ln>
              <a:solidFill>
                <a:prstClr val="black"/>
              </a:solidFill>
              <a:effectLst/>
              <a:uLnTx/>
              <a:uFillTx/>
              <a:latin typeface="Aptos" panose="02110004020202020204"/>
              <a:ea typeface="Roboto" panose="02000000000000000000" pitchFamily="2" charset="0"/>
              <a:cs typeface="Roboto" panose="02000000000000000000" pitchFamily="2" charset="0"/>
            </a:endParaRPr>
          </a:p>
        </p:txBody>
      </p:sp>
      <p:sp>
        <p:nvSpPr>
          <p:cNvPr id="8" name="Text Placeholder 1">
            <a:extLst>
              <a:ext uri="{FF2B5EF4-FFF2-40B4-BE49-F238E27FC236}">
                <a16:creationId xmlns:a16="http://schemas.microsoft.com/office/drawing/2014/main" id="{89432B02-4FCE-3315-96CE-8966B2D81C40}"/>
              </a:ext>
            </a:extLst>
          </p:cNvPr>
          <p:cNvSpPr txBox="1">
            <a:spLocks/>
          </p:cNvSpPr>
          <p:nvPr/>
        </p:nvSpPr>
        <p:spPr>
          <a:xfrm>
            <a:off x="0" y="424572"/>
            <a:ext cx="12192000" cy="676806"/>
          </a:xfrm>
          <a:prstGeom prst="rect">
            <a:avLst/>
          </a:prstGeom>
        </p:spPr>
        <p:txBody>
          <a:bodyPr vert="horz" lIns="91440" tIns="45720" rIns="91440" bIns="45720" rtlCol="0" anchor="b">
            <a:noAutofit/>
          </a:bodyPr>
          <a:lstStyle>
            <a:lvl1pPr marL="0" indent="0" algn="ctr" defTabSz="914400" rtl="0" eaLnBrk="1" latinLnBrk="0" hangingPunct="1">
              <a:lnSpc>
                <a:spcPct val="80000"/>
              </a:lnSpc>
              <a:spcBef>
                <a:spcPts val="0"/>
              </a:spcBef>
              <a:spcAft>
                <a:spcPts val="0"/>
              </a:spcAft>
              <a:buClr>
                <a:schemeClr val="accent2"/>
              </a:buClr>
              <a:buFont typeface="Arial" panose="020B0604020202020204" pitchFamily="34" charset="0"/>
              <a:buNone/>
              <a:defRPr lang="en-US" sz="3600" b="1" i="0" kern="1200" cap="all" spc="0" baseline="0" dirty="0">
                <a:solidFill>
                  <a:schemeClr val="bg1"/>
                </a:solidFill>
                <a:latin typeface="Aptos Black" panose="020B0004020202020204" pitchFamily="34" charset="0"/>
                <a:ea typeface="Aptos Black" panose="020B0004020202020204" pitchFamily="34" charset="0"/>
                <a:cs typeface="Aptos Black" panose="020B0004020202020204" pitchFamily="34" charset="0"/>
              </a:defRPr>
            </a:lvl1pPr>
            <a:lvl2pPr marL="457200" indent="-228600" algn="l" defTabSz="914400" rtl="0" eaLnBrk="1" latinLnBrk="0" hangingPunct="1">
              <a:lnSpc>
                <a:spcPct val="100000"/>
              </a:lnSpc>
              <a:spcBef>
                <a:spcPts val="400"/>
              </a:spcBef>
              <a:spcAft>
                <a:spcPts val="400"/>
              </a:spcAft>
              <a:buClr>
                <a:schemeClr val="accent2"/>
              </a:buClr>
              <a:buFont typeface="Arial" panose="020B0604020202020204" pitchFamily="34" charset="0"/>
              <a:buChar char="•"/>
              <a:defRPr sz="1600" kern="1200">
                <a:solidFill>
                  <a:schemeClr val="tx1"/>
                </a:solidFill>
                <a:latin typeface="+mn-lt"/>
                <a:ea typeface="+mn-ea"/>
                <a:cs typeface="+mn-cs"/>
              </a:defRPr>
            </a:lvl2pPr>
            <a:lvl3pPr marL="685800" indent="-228600" algn="l" defTabSz="914400" rtl="0" eaLnBrk="1" latinLnBrk="0" hangingPunct="1">
              <a:lnSpc>
                <a:spcPct val="100000"/>
              </a:lnSpc>
              <a:spcBef>
                <a:spcPts val="400"/>
              </a:spcBef>
              <a:spcAft>
                <a:spcPts val="400"/>
              </a:spcAft>
              <a:buClr>
                <a:schemeClr val="accent2"/>
              </a:buClr>
              <a:buFont typeface="Arial" panose="020B0604020202020204" pitchFamily="34" charset="0"/>
              <a:buChar char="•"/>
              <a:defRPr sz="1600" kern="1200">
                <a:solidFill>
                  <a:schemeClr val="tx1"/>
                </a:solidFill>
                <a:latin typeface="+mn-lt"/>
                <a:ea typeface="+mn-ea"/>
                <a:cs typeface="+mn-cs"/>
              </a:defRPr>
            </a:lvl3pPr>
            <a:lvl4pPr marL="914400" indent="-228600" algn="l" defTabSz="914400" rtl="0" eaLnBrk="1" latinLnBrk="0" hangingPunct="1">
              <a:lnSpc>
                <a:spcPct val="100000"/>
              </a:lnSpc>
              <a:spcBef>
                <a:spcPts val="400"/>
              </a:spcBef>
              <a:spcAft>
                <a:spcPts val="400"/>
              </a:spcAft>
              <a:buClr>
                <a:schemeClr val="accent2"/>
              </a:buClr>
              <a:buFont typeface="Arial" panose="020B0604020202020204" pitchFamily="34" charset="0"/>
              <a:buChar char="•"/>
              <a:defRPr sz="1600" kern="1200">
                <a:solidFill>
                  <a:schemeClr val="tx1"/>
                </a:solidFill>
                <a:latin typeface="+mn-lt"/>
                <a:ea typeface="+mn-ea"/>
                <a:cs typeface="+mn-cs"/>
              </a:defRPr>
            </a:lvl4pPr>
            <a:lvl5pPr marL="1143000" indent="-228600" algn="l" defTabSz="914400" rtl="0" eaLnBrk="1" latinLnBrk="0" hangingPunct="1">
              <a:lnSpc>
                <a:spcPct val="100000"/>
              </a:lnSpc>
              <a:spcBef>
                <a:spcPts val="400"/>
              </a:spcBef>
              <a:spcAft>
                <a:spcPts val="400"/>
              </a:spcAft>
              <a:buClr>
                <a:schemeClr val="accent2"/>
              </a:buClr>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ctr" defTabSz="914400" rtl="0" eaLnBrk="1" fontAlgn="auto" latinLnBrk="0" hangingPunct="1">
              <a:lnSpc>
                <a:spcPct val="80000"/>
              </a:lnSpc>
              <a:spcBef>
                <a:spcPts val="0"/>
              </a:spcBef>
              <a:spcAft>
                <a:spcPts val="0"/>
              </a:spcAft>
              <a:buClr>
                <a:srgbClr val="FF1644"/>
              </a:buClr>
              <a:buSzTx/>
              <a:buFont typeface="Arial" panose="020B0604020202020204" pitchFamily="34" charset="0"/>
              <a:buNone/>
              <a:tabLst/>
              <a:defRPr/>
            </a:pPr>
            <a:r>
              <a:rPr kumimoji="0" lang="en-US" sz="3600" b="1" i="0" u="none" strike="noStrike" kern="1200" cap="all" spc="0" normalizeH="0" baseline="0" noProof="0">
                <a:ln>
                  <a:noFill/>
                </a:ln>
                <a:solidFill>
                  <a:srgbClr val="FFFFFF"/>
                </a:solidFill>
                <a:effectLst/>
                <a:uLnTx/>
                <a:uFillTx/>
                <a:latin typeface="Aptos Black" panose="020B0004020202020204" pitchFamily="34" charset="0"/>
              </a:rPr>
              <a:t>SMALL BUSINESSES RESOURCES </a:t>
            </a:r>
          </a:p>
        </p:txBody>
      </p:sp>
      <p:pic>
        <p:nvPicPr>
          <p:cNvPr id="5" name="Picture 4" descr="A screenshot of a website&#10;&#10;AI-generated content may be incorrect.">
            <a:extLst>
              <a:ext uri="{FF2B5EF4-FFF2-40B4-BE49-F238E27FC236}">
                <a16:creationId xmlns:a16="http://schemas.microsoft.com/office/drawing/2014/main" id="{DF3AAC07-2912-9536-D712-350674B95035}"/>
              </a:ext>
            </a:extLst>
          </p:cNvPr>
          <p:cNvPicPr>
            <a:picLocks noChangeAspect="1"/>
          </p:cNvPicPr>
          <p:nvPr/>
        </p:nvPicPr>
        <p:blipFill>
          <a:blip r:embed="rId4"/>
          <a:srcRect l="5019" r="4288"/>
          <a:stretch>
            <a:fillRect/>
          </a:stretch>
        </p:blipFill>
        <p:spPr>
          <a:xfrm>
            <a:off x="7861480" y="3763795"/>
            <a:ext cx="3860437" cy="2137657"/>
          </a:xfrm>
          <a:prstGeom prst="rect">
            <a:avLst/>
          </a:prstGeom>
          <a:ln w="57150">
            <a:solidFill>
              <a:schemeClr val="tx1"/>
            </a:solidFill>
          </a:ln>
        </p:spPr>
      </p:pic>
      <p:pic>
        <p:nvPicPr>
          <p:cNvPr id="4" name="Picture 3" descr="A qr code with a trophy&#10;&#10;AI-generated content may be incorrect.">
            <a:extLst>
              <a:ext uri="{FF2B5EF4-FFF2-40B4-BE49-F238E27FC236}">
                <a16:creationId xmlns:a16="http://schemas.microsoft.com/office/drawing/2014/main" id="{5A459DCC-4CA8-8A8E-85DB-81C12E6F2354}"/>
              </a:ext>
            </a:extLst>
          </p:cNvPr>
          <p:cNvPicPr>
            <a:picLocks noChangeAspect="1"/>
          </p:cNvPicPr>
          <p:nvPr/>
        </p:nvPicPr>
        <p:blipFill>
          <a:blip r:embed="rId5"/>
          <a:stretch>
            <a:fillRect/>
          </a:stretch>
        </p:blipFill>
        <p:spPr>
          <a:xfrm>
            <a:off x="5751797" y="1778281"/>
            <a:ext cx="1752844" cy="1752844"/>
          </a:xfrm>
          <a:prstGeom prst="rect">
            <a:avLst/>
          </a:prstGeom>
        </p:spPr>
      </p:pic>
      <p:pic>
        <p:nvPicPr>
          <p:cNvPr id="11" name="Picture 10">
            <a:extLst>
              <a:ext uri="{FF2B5EF4-FFF2-40B4-BE49-F238E27FC236}">
                <a16:creationId xmlns:a16="http://schemas.microsoft.com/office/drawing/2014/main" id="{60806E2A-3D09-5BFC-0199-7C3D7A4F6011}"/>
              </a:ext>
            </a:extLst>
          </p:cNvPr>
          <p:cNvPicPr>
            <a:picLocks noChangeAspect="1"/>
          </p:cNvPicPr>
          <p:nvPr/>
        </p:nvPicPr>
        <p:blipFill>
          <a:blip r:embed="rId6"/>
          <a:srcRect t="31037" b="42166"/>
          <a:stretch>
            <a:fillRect/>
          </a:stretch>
        </p:blipFill>
        <p:spPr>
          <a:xfrm>
            <a:off x="7733464" y="1591291"/>
            <a:ext cx="3857625" cy="1837709"/>
          </a:xfrm>
          <a:prstGeom prst="rect">
            <a:avLst/>
          </a:prstGeom>
        </p:spPr>
      </p:pic>
      <p:sp>
        <p:nvSpPr>
          <p:cNvPr id="12" name="Footer Placeholder 2">
            <a:extLst>
              <a:ext uri="{FF2B5EF4-FFF2-40B4-BE49-F238E27FC236}">
                <a16:creationId xmlns:a16="http://schemas.microsoft.com/office/drawing/2014/main" id="{61D31C93-4AEC-3754-0BC2-437DC5129AB0}"/>
              </a:ext>
            </a:extLst>
          </p:cNvPr>
          <p:cNvSpPr>
            <a:spLocks noGrp="1"/>
          </p:cNvSpPr>
          <p:nvPr>
            <p:ph type="ftr" sz="quarter" idx="10"/>
          </p:nvPr>
        </p:nvSpPr>
        <p:spPr>
          <a:xfrm>
            <a:off x="407368" y="6573600"/>
            <a:ext cx="7479332" cy="180000"/>
          </a:xfr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800" b="0" i="1" u="none" strike="noStrike" kern="1200" cap="none" spc="0" normalizeH="0" baseline="0" noProof="0">
                <a:ln>
                  <a:noFill/>
                </a:ln>
                <a:solidFill>
                  <a:srgbClr val="000000"/>
                </a:solidFill>
                <a:effectLst/>
                <a:uLnTx/>
                <a:uFillTx/>
                <a:latin typeface="Aptos" panose="020B0004020202020204" pitchFamily="34" charset="0"/>
                <a:ea typeface="+mn-ea"/>
                <a:cs typeface="+mn-cs"/>
              </a:rPr>
              <a:t>© 2025 KC2026. All Rights Reserved. FIFA World Cup 26™, FIFA World Cup™, World Cup™ and associated trademarks and logos are the property of FIFA.</a:t>
            </a:r>
            <a:endParaRPr kumimoji="0" lang="en-GB" sz="800" b="0" i="0" u="none" strike="noStrike" kern="1200" cap="none" spc="0" normalizeH="0" baseline="0" noProof="0">
              <a:ln>
                <a:noFill/>
              </a:ln>
              <a:solidFill>
                <a:srgbClr val="000000"/>
              </a:solidFill>
              <a:effectLst/>
              <a:uLnTx/>
              <a:uFillTx/>
              <a:latin typeface="Aptos" panose="02110004020202020204"/>
              <a:ea typeface="+mn-ea"/>
              <a:cs typeface="+mn-cs"/>
            </a:endParaRPr>
          </a:p>
        </p:txBody>
      </p:sp>
    </p:spTree>
    <p:extLst>
      <p:ext uri="{BB962C8B-B14F-4D97-AF65-F5344CB8AC3E}">
        <p14:creationId xmlns:p14="http://schemas.microsoft.com/office/powerpoint/2010/main" val="3758002713"/>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7B20526-367E-9645-2704-AE7CA24E48AB}"/>
            </a:ext>
          </a:extLst>
        </p:cNvPr>
        <p:cNvGrpSpPr/>
        <p:nvPr/>
      </p:nvGrpSpPr>
      <p:grpSpPr>
        <a:xfrm>
          <a:off x="0" y="0"/>
          <a:ext cx="0" cy="0"/>
          <a:chOff x="0" y="0"/>
          <a:chExt cx="0" cy="0"/>
        </a:xfrm>
      </p:grpSpPr>
      <p:sp>
        <p:nvSpPr>
          <p:cNvPr id="2" name="Text Placeholder 1">
            <a:extLst>
              <a:ext uri="{FF2B5EF4-FFF2-40B4-BE49-F238E27FC236}">
                <a16:creationId xmlns:a16="http://schemas.microsoft.com/office/drawing/2014/main" id="{BCC58970-B679-CAAD-F8FC-130B0C6B1E42}"/>
              </a:ext>
            </a:extLst>
          </p:cNvPr>
          <p:cNvSpPr>
            <a:spLocks noGrp="1"/>
          </p:cNvSpPr>
          <p:nvPr>
            <p:ph type="body" sz="quarter" idx="15"/>
          </p:nvPr>
        </p:nvSpPr>
        <p:spPr>
          <a:xfrm>
            <a:off x="392373" y="835024"/>
            <a:ext cx="9539060" cy="2846176"/>
          </a:xfrm>
        </p:spPr>
        <p:txBody>
          <a:bodyPr anchor="ctr">
            <a:normAutofit/>
          </a:bodyPr>
          <a:lstStyle/>
          <a:p>
            <a:r>
              <a:rPr lang="en-US" sz="5200">
                <a:latin typeface="Aptos Black"/>
              </a:rPr>
              <a:t>International visitor Profiles</a:t>
            </a:r>
            <a:br>
              <a:rPr lang="en-US" sz="5200">
                <a:latin typeface="Aptos Black"/>
              </a:rPr>
            </a:br>
            <a:br>
              <a:rPr lang="en-US" sz="6600">
                <a:latin typeface="Aptos Black"/>
              </a:rPr>
            </a:br>
            <a:r>
              <a:rPr lang="en-US" sz="3200" i="1" cap="none">
                <a:latin typeface="Aptos" panose="020B0004020202020204" pitchFamily="34" charset="0"/>
              </a:rPr>
              <a:t>Tracy Whelpley </a:t>
            </a:r>
          </a:p>
        </p:txBody>
      </p:sp>
      <p:sp>
        <p:nvSpPr>
          <p:cNvPr id="3" name="Footer Placeholder 3">
            <a:extLst>
              <a:ext uri="{FF2B5EF4-FFF2-40B4-BE49-F238E27FC236}">
                <a16:creationId xmlns:a16="http://schemas.microsoft.com/office/drawing/2014/main" id="{B0C489A2-8973-EE76-509D-03863D6F5AA1}"/>
              </a:ext>
            </a:extLst>
          </p:cNvPr>
          <p:cNvSpPr>
            <a:spLocks noGrp="1"/>
          </p:cNvSpPr>
          <p:nvPr>
            <p:ph type="ftr" sz="quarter"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800" b="0" i="1" u="none" strike="noStrike" kern="1200" cap="none" spc="0" normalizeH="0" baseline="0" noProof="0">
                <a:ln>
                  <a:noFill/>
                </a:ln>
                <a:solidFill>
                  <a:srgbClr val="FFFFFF"/>
                </a:solidFill>
                <a:effectLst/>
                <a:uLnTx/>
                <a:uFillTx/>
                <a:latin typeface="Aptos" panose="020B0004020202020204" pitchFamily="34" charset="0"/>
                <a:ea typeface="+mn-ea"/>
                <a:cs typeface="+mn-cs"/>
              </a:rPr>
              <a:t>Proprietary and Confidential. © 2025 KC2026. All Rights Reserved. FIFA World Cup 26™, FIFA World Cup™, World Cup™ and associated trademarks and logos are the property of FIFA.</a:t>
            </a:r>
            <a:endParaRPr kumimoji="0" lang="en-GB" sz="800" b="0" i="0" u="none" strike="noStrike" kern="1200" cap="none" spc="0" normalizeH="0" baseline="0" noProof="0">
              <a:ln>
                <a:noFill/>
              </a:ln>
              <a:solidFill>
                <a:srgbClr val="FFFFFF"/>
              </a:solidFill>
              <a:effectLst/>
              <a:uLnTx/>
              <a:uFillTx/>
              <a:latin typeface="Aptos" panose="02110004020202020204"/>
              <a:ea typeface="+mn-ea"/>
              <a:cs typeface="+mn-cs"/>
            </a:endParaRPr>
          </a:p>
        </p:txBody>
      </p:sp>
    </p:spTree>
    <p:extLst>
      <p:ext uri="{BB962C8B-B14F-4D97-AF65-F5344CB8AC3E}">
        <p14:creationId xmlns:p14="http://schemas.microsoft.com/office/powerpoint/2010/main" val="1574882600"/>
      </p:ext>
    </p:extLst>
  </p:cSld>
  <p:clrMapOvr>
    <a:masterClrMapping/>
  </p:clrMapOvr>
  <p:extLst>
    <p:ext uri="{6950BFC3-D8DA-4A85-94F7-54DA5524770B}">
      <p188:commentRel xmlns:p188="http://schemas.microsoft.com/office/powerpoint/2018/8/main" r:id="rId2"/>
    </p:ext>
  </p:extLst>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person holding a sign&#10;&#10;AI-generated content may be incorrect.">
            <a:extLst>
              <a:ext uri="{FF2B5EF4-FFF2-40B4-BE49-F238E27FC236}">
                <a16:creationId xmlns:a16="http://schemas.microsoft.com/office/drawing/2014/main" id="{029C26EE-923F-907D-C271-BDC291FF3764}"/>
              </a:ext>
            </a:extLst>
          </p:cNvPr>
          <p:cNvPicPr>
            <a:picLocks noChangeAspect="1"/>
          </p:cNvPicPr>
          <p:nvPr/>
        </p:nvPicPr>
        <p:blipFill>
          <a:blip r:embed="rId3"/>
          <a:srcRect l="50000"/>
          <a:stretch>
            <a:fillRect/>
          </a:stretch>
        </p:blipFill>
        <p:spPr>
          <a:xfrm>
            <a:off x="6096000" y="0"/>
            <a:ext cx="6096000" cy="6858000"/>
          </a:xfrm>
          <a:prstGeom prst="rect">
            <a:avLst/>
          </a:prstGeom>
        </p:spPr>
      </p:pic>
      <p:pic>
        <p:nvPicPr>
          <p:cNvPr id="4" name="Picture 3">
            <a:extLst>
              <a:ext uri="{FF2B5EF4-FFF2-40B4-BE49-F238E27FC236}">
                <a16:creationId xmlns:a16="http://schemas.microsoft.com/office/drawing/2014/main" id="{BF6BB022-F750-3BAA-7200-A96623B3614C}"/>
              </a:ext>
            </a:extLst>
          </p:cNvPr>
          <p:cNvPicPr>
            <a:picLocks noChangeAspect="1"/>
          </p:cNvPicPr>
          <p:nvPr/>
        </p:nvPicPr>
        <p:blipFill>
          <a:blip r:embed="rId4"/>
          <a:srcRect l="50000"/>
          <a:stretch>
            <a:fillRect/>
          </a:stretch>
        </p:blipFill>
        <p:spPr>
          <a:xfrm>
            <a:off x="0" y="1"/>
            <a:ext cx="6096000" cy="6857999"/>
          </a:xfrm>
          <a:prstGeom prst="rect">
            <a:avLst/>
          </a:prstGeom>
        </p:spPr>
      </p:pic>
    </p:spTree>
    <p:extLst>
      <p:ext uri="{BB962C8B-B14F-4D97-AF65-F5344CB8AC3E}">
        <p14:creationId xmlns:p14="http://schemas.microsoft.com/office/powerpoint/2010/main" val="1113146463"/>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265F703-145A-5906-19AF-64EA0433A06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A2F644C-C055-EB21-A45D-921851470D20}"/>
              </a:ext>
            </a:extLst>
          </p:cNvPr>
          <p:cNvSpPr>
            <a:spLocks noGrp="1"/>
          </p:cNvSpPr>
          <p:nvPr>
            <p:ph type="title" idx="4294967295"/>
          </p:nvPr>
        </p:nvSpPr>
        <p:spPr>
          <a:xfrm>
            <a:off x="0" y="-311150"/>
            <a:ext cx="12192000" cy="1325563"/>
          </a:xfrm>
        </p:spPr>
        <p:txBody>
          <a:bodyPr>
            <a:normAutofit/>
          </a:bodyPr>
          <a:lstStyle/>
          <a:p>
            <a:pPr algn="ctr"/>
            <a:r>
              <a:rPr lang="en-US" sz="3600">
                <a:solidFill>
                  <a:schemeClr val="bg1"/>
                </a:solidFill>
                <a:latin typeface="Aptos Black" panose="020B0004020202020204" pitchFamily="34" charset="0"/>
                <a:ea typeface="Roboto Black" panose="02000000000000000000" pitchFamily="2" charset="0"/>
                <a:cs typeface="Roboto Black" panose="02000000000000000000" pitchFamily="2" charset="0"/>
              </a:rPr>
              <a:t>Get ready to welcome global soccer fans</a:t>
            </a:r>
          </a:p>
        </p:txBody>
      </p:sp>
      <p:pic>
        <p:nvPicPr>
          <p:cNvPr id="3" name="Picture 2" descr="A group of people in orange outfits holding a trophy&#10;&#10;AI-generated content may be incorrect.">
            <a:extLst>
              <a:ext uri="{FF2B5EF4-FFF2-40B4-BE49-F238E27FC236}">
                <a16:creationId xmlns:a16="http://schemas.microsoft.com/office/drawing/2014/main" id="{C86F9686-D310-7B16-BBC5-574E16FA243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527346" y="2285698"/>
            <a:ext cx="2676525" cy="1885950"/>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3" descr="A person wearing a hat and glasses&#10;&#10;AI-generated content may be incorrect.">
            <a:extLst>
              <a:ext uri="{FF2B5EF4-FFF2-40B4-BE49-F238E27FC236}">
                <a16:creationId xmlns:a16="http://schemas.microsoft.com/office/drawing/2014/main" id="{82FB5670-A140-2C03-B4B9-508B793A187F}"/>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232446" y="2285698"/>
            <a:ext cx="2724150" cy="1876425"/>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4" descr="A person with his face painted&#10;&#10;AI-generated content may be incorrect.">
            <a:extLst>
              <a:ext uri="{FF2B5EF4-FFF2-40B4-BE49-F238E27FC236}">
                <a16:creationId xmlns:a16="http://schemas.microsoft.com/office/drawing/2014/main" id="{ED9ADAB3-BE14-752F-7FAD-BD432F35C4CF}"/>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527346" y="4171648"/>
            <a:ext cx="2705100" cy="1838325"/>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5" descr="A group of people celebrating with flags&#10;&#10;AI-generated content may be incorrect.">
            <a:extLst>
              <a:ext uri="{FF2B5EF4-FFF2-40B4-BE49-F238E27FC236}">
                <a16:creationId xmlns:a16="http://schemas.microsoft.com/office/drawing/2014/main" id="{1D12920A-BEE2-AF86-30D6-1971788804A8}"/>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9232446" y="4171647"/>
            <a:ext cx="2705100" cy="1838325"/>
          </a:xfrm>
          <a:prstGeom prst="rect">
            <a:avLst/>
          </a:prstGeom>
          <a:noFill/>
          <a:extLst>
            <a:ext uri="{909E8E84-426E-40DD-AFC4-6F175D3DCCD1}">
              <a14:hiddenFill xmlns:a14="http://schemas.microsoft.com/office/drawing/2010/main">
                <a:solidFill>
                  <a:srgbClr val="FFFFFF"/>
                </a:solidFill>
              </a14:hiddenFill>
            </a:ext>
          </a:extLst>
        </p:spPr>
      </p:pic>
      <p:sp>
        <p:nvSpPr>
          <p:cNvPr id="5" name="Content Placeholder 3">
            <a:extLst>
              <a:ext uri="{FF2B5EF4-FFF2-40B4-BE49-F238E27FC236}">
                <a16:creationId xmlns:a16="http://schemas.microsoft.com/office/drawing/2014/main" id="{AE9483CF-A4E1-0376-F666-43F51AFC1D25}"/>
              </a:ext>
            </a:extLst>
          </p:cNvPr>
          <p:cNvSpPr txBox="1">
            <a:spLocks/>
          </p:cNvSpPr>
          <p:nvPr/>
        </p:nvSpPr>
        <p:spPr>
          <a:xfrm>
            <a:off x="381000" y="1537731"/>
            <a:ext cx="10235239" cy="5205969"/>
          </a:xfrm>
          <a:prstGeom prst="rect">
            <a:avLst/>
          </a:prstGeom>
        </p:spPr>
        <p:txBody>
          <a:bodyPr vert="horz" lIns="0" tIns="0" rIns="0" bIns="0" rtlCol="0" anchor="t">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ct val="110000"/>
              </a:lnSpc>
              <a:spcBef>
                <a:spcPts val="600"/>
              </a:spcBef>
              <a:defRPr/>
            </a:pPr>
            <a:r>
              <a:rPr kumimoji="0" lang="en-US" sz="2000" b="1" i="0" u="none" strike="noStrike" kern="1200" cap="none" spc="0" normalizeH="0" baseline="0" noProof="0">
                <a:ln>
                  <a:noFill/>
                </a:ln>
                <a:solidFill>
                  <a:prstClr val="black"/>
                </a:solidFill>
                <a:effectLst/>
                <a:uLnTx/>
                <a:uFillTx/>
                <a:ea typeface="Roboto" panose="02000000000000000000" pitchFamily="2" charset="0"/>
                <a:cs typeface="Roboto" panose="02000000000000000000" pitchFamily="2" charset="0"/>
              </a:rPr>
              <a:t>Young, diverse, connected</a:t>
            </a:r>
            <a:br>
              <a:rPr kumimoji="0" lang="en-US" sz="2000" b="1" i="0" u="none" strike="noStrike" kern="1200" cap="none" spc="0" normalizeH="0" baseline="0" noProof="0">
                <a:ln>
                  <a:noFill/>
                </a:ln>
                <a:solidFill>
                  <a:prstClr val="black"/>
                </a:solidFill>
                <a:effectLst/>
                <a:uLnTx/>
                <a:uFillTx/>
                <a:ea typeface="Roboto" panose="02000000000000000000" pitchFamily="2" charset="0"/>
                <a:cs typeface="Roboto" panose="02000000000000000000" pitchFamily="2" charset="0"/>
              </a:rPr>
            </a:br>
            <a:r>
              <a:rPr kumimoji="0" lang="en-US" sz="2000" i="0" u="none" strike="noStrike" kern="1200" cap="none" spc="0" normalizeH="0" baseline="0" noProof="0">
                <a:ln>
                  <a:noFill/>
                </a:ln>
                <a:solidFill>
                  <a:prstClr val="black"/>
                </a:solidFill>
                <a:effectLst/>
                <a:uLnTx/>
                <a:uFillTx/>
                <a:ea typeface="Roboto" panose="02000000000000000000" pitchFamily="2" charset="0"/>
                <a:cs typeface="Roboto" panose="02000000000000000000" pitchFamily="2" charset="0"/>
              </a:rPr>
              <a:t>Skews toward millennial men, but women represent 38% of growing soccer fan</a:t>
            </a:r>
            <a:r>
              <a:rPr lang="en-US" sz="2000">
                <a:solidFill>
                  <a:prstClr val="black"/>
                </a:solidFill>
                <a:ea typeface="Roboto" panose="02000000000000000000" pitchFamily="2" charset="0"/>
                <a:cs typeface="Roboto" panose="02000000000000000000" pitchFamily="2" charset="0"/>
              </a:rPr>
              <a:t> base</a:t>
            </a:r>
            <a:endParaRPr kumimoji="0" lang="en-US" sz="2000" i="0" u="none" strike="noStrike" kern="1200" cap="none" spc="0" normalizeH="0" baseline="0" noProof="0">
              <a:ln>
                <a:noFill/>
              </a:ln>
              <a:solidFill>
                <a:prstClr val="black"/>
              </a:solidFill>
              <a:effectLst/>
              <a:uLnTx/>
              <a:uFillTx/>
              <a:ea typeface="Roboto" panose="02000000000000000000" pitchFamily="2" charset="0"/>
              <a:cs typeface="Roboto" panose="02000000000000000000" pitchFamily="2" charset="0"/>
            </a:endParaRPr>
          </a:p>
          <a:p>
            <a:pPr>
              <a:lnSpc>
                <a:spcPct val="110000"/>
              </a:lnSpc>
              <a:spcBef>
                <a:spcPts val="600"/>
              </a:spcBef>
              <a:defRPr/>
            </a:pPr>
            <a:r>
              <a:rPr kumimoji="0" lang="en-US" sz="2000" b="1" i="0" u="none" strike="noStrike" kern="1200" cap="none" spc="0" normalizeH="0" baseline="0" noProof="0">
                <a:ln>
                  <a:noFill/>
                </a:ln>
                <a:solidFill>
                  <a:prstClr val="black"/>
                </a:solidFill>
                <a:effectLst/>
                <a:uLnTx/>
                <a:uFillTx/>
                <a:ea typeface="Roboto" panose="02000000000000000000" pitchFamily="2" charset="0"/>
                <a:cs typeface="Roboto" panose="02000000000000000000" pitchFamily="2" charset="0"/>
              </a:rPr>
              <a:t>Affluent explorers</a:t>
            </a:r>
            <a:br>
              <a:rPr kumimoji="0" lang="en-US" sz="2000" b="1" i="0" u="none" strike="noStrike" kern="1200" cap="none" spc="0" normalizeH="0" baseline="0" noProof="0">
                <a:ln>
                  <a:noFill/>
                </a:ln>
                <a:solidFill>
                  <a:prstClr val="black"/>
                </a:solidFill>
                <a:effectLst/>
                <a:uLnTx/>
                <a:uFillTx/>
                <a:ea typeface="Roboto" panose="02000000000000000000" pitchFamily="2" charset="0"/>
                <a:cs typeface="Roboto" panose="02000000000000000000" pitchFamily="2" charset="0"/>
              </a:rPr>
            </a:br>
            <a:r>
              <a:rPr lang="en-US" sz="2000">
                <a:solidFill>
                  <a:prstClr val="black"/>
                </a:solidFill>
                <a:ea typeface="Roboto" panose="02000000000000000000" pitchFamily="2" charset="0"/>
                <a:cs typeface="Roboto" panose="02000000000000000000" pitchFamily="2" charset="0"/>
              </a:rPr>
              <a:t>T</a:t>
            </a:r>
            <a:r>
              <a:rPr kumimoji="0" lang="en-US" sz="2000" i="0" u="none" strike="noStrike" kern="1200" cap="none" spc="0" normalizeH="0" baseline="0" noProof="0">
                <a:ln>
                  <a:noFill/>
                </a:ln>
                <a:solidFill>
                  <a:prstClr val="black"/>
                </a:solidFill>
                <a:effectLst/>
                <a:uLnTx/>
                <a:uFillTx/>
                <a:ea typeface="Roboto" panose="02000000000000000000" pitchFamily="2" charset="0"/>
                <a:cs typeface="Roboto" panose="02000000000000000000" pitchFamily="2" charset="0"/>
              </a:rPr>
              <a:t>ravel &amp; dining out are among their top passions</a:t>
            </a:r>
          </a:p>
          <a:p>
            <a:pPr>
              <a:lnSpc>
                <a:spcPct val="110000"/>
              </a:lnSpc>
              <a:spcBef>
                <a:spcPts val="600"/>
              </a:spcBef>
              <a:defRPr/>
            </a:pPr>
            <a:r>
              <a:rPr kumimoji="0" lang="en-US" sz="2000" b="1" i="0" u="none" strike="noStrike" kern="1200" cap="none" spc="0" normalizeH="0" baseline="0" noProof="0">
                <a:ln>
                  <a:noFill/>
                </a:ln>
                <a:solidFill>
                  <a:prstClr val="black"/>
                </a:solidFill>
                <a:effectLst/>
                <a:uLnTx/>
                <a:uFillTx/>
                <a:ea typeface="Roboto" panose="02000000000000000000" pitchFamily="2" charset="0"/>
                <a:cs typeface="Roboto" panose="02000000000000000000" pitchFamily="2" charset="0"/>
              </a:rPr>
              <a:t>Seeking community</a:t>
            </a:r>
            <a:br>
              <a:rPr kumimoji="0" lang="en-US" sz="2000" b="1" i="0" u="none" strike="noStrike" kern="1200" cap="none" spc="0" normalizeH="0" baseline="0" noProof="0">
                <a:ln>
                  <a:noFill/>
                </a:ln>
                <a:solidFill>
                  <a:prstClr val="black"/>
                </a:solidFill>
                <a:effectLst/>
                <a:uLnTx/>
                <a:uFillTx/>
                <a:ea typeface="Roboto" panose="02000000000000000000" pitchFamily="2" charset="0"/>
                <a:cs typeface="Roboto" panose="02000000000000000000" pitchFamily="2" charset="0"/>
              </a:rPr>
            </a:br>
            <a:r>
              <a:rPr kumimoji="0" lang="en-US" sz="2000" i="0" u="none" strike="noStrike" kern="1200" cap="none" spc="0" normalizeH="0" baseline="0" noProof="0">
                <a:ln>
                  <a:noFill/>
                </a:ln>
                <a:solidFill>
                  <a:prstClr val="black"/>
                </a:solidFill>
                <a:effectLst/>
                <a:uLnTx/>
                <a:uFillTx/>
                <a:ea typeface="Roboto" panose="02000000000000000000" pitchFamily="2" charset="0"/>
                <a:cs typeface="Roboto" panose="02000000000000000000" pitchFamily="2" charset="0"/>
              </a:rPr>
              <a:t>#1 reason to attend — to belong and connect</a:t>
            </a:r>
          </a:p>
          <a:p>
            <a:pPr>
              <a:lnSpc>
                <a:spcPct val="110000"/>
              </a:lnSpc>
              <a:spcBef>
                <a:spcPts val="600"/>
              </a:spcBef>
              <a:defRPr/>
            </a:pPr>
            <a:r>
              <a:rPr lang="en-US" sz="2000" b="1">
                <a:solidFill>
                  <a:prstClr val="black"/>
                </a:solidFill>
                <a:ea typeface="Roboto" panose="02000000000000000000" pitchFamily="2" charset="0"/>
                <a:cs typeface="Roboto" panose="02000000000000000000" pitchFamily="2" charset="0"/>
              </a:rPr>
              <a:t>Excited to explore KC’s culture</a:t>
            </a:r>
            <a:br>
              <a:rPr lang="en-US" sz="2000" b="1">
                <a:solidFill>
                  <a:prstClr val="black"/>
                </a:solidFill>
                <a:ea typeface="Roboto" panose="02000000000000000000" pitchFamily="2" charset="0"/>
                <a:cs typeface="Roboto" panose="02000000000000000000" pitchFamily="2" charset="0"/>
              </a:rPr>
            </a:br>
            <a:r>
              <a:rPr lang="en-US" sz="2000">
                <a:solidFill>
                  <a:prstClr val="black"/>
                </a:solidFill>
                <a:ea typeface="Roboto" panose="02000000000000000000" pitchFamily="2" charset="0"/>
                <a:cs typeface="Roboto" panose="02000000000000000000" pitchFamily="2" charset="0"/>
              </a:rPr>
              <a:t>Sports, BBQ, music, walkable districts</a:t>
            </a:r>
          </a:p>
          <a:p>
            <a:pPr>
              <a:lnSpc>
                <a:spcPct val="110000"/>
              </a:lnSpc>
              <a:spcBef>
                <a:spcPts val="600"/>
              </a:spcBef>
              <a:defRPr/>
            </a:pPr>
            <a:r>
              <a:rPr lang="en-US" sz="2000" b="1">
                <a:solidFill>
                  <a:prstClr val="black"/>
                </a:solidFill>
                <a:ea typeface="Roboto" panose="02000000000000000000" pitchFamily="2" charset="0"/>
                <a:cs typeface="Roboto" panose="02000000000000000000" pitchFamily="2" charset="0"/>
              </a:rPr>
              <a:t>Attracted to experiences</a:t>
            </a:r>
            <a:br>
              <a:rPr lang="en-US" sz="2000" b="1">
                <a:solidFill>
                  <a:prstClr val="black"/>
                </a:solidFill>
                <a:ea typeface="Roboto" panose="02000000000000000000" pitchFamily="2" charset="0"/>
                <a:cs typeface="Roboto" panose="02000000000000000000" pitchFamily="2" charset="0"/>
              </a:rPr>
            </a:br>
            <a:r>
              <a:rPr lang="en-US" sz="2000">
                <a:solidFill>
                  <a:prstClr val="black"/>
                </a:solidFill>
                <a:ea typeface="Roboto" panose="02000000000000000000" pitchFamily="2" charset="0"/>
                <a:cs typeface="Roboto" panose="02000000000000000000" pitchFamily="2" charset="0"/>
              </a:rPr>
              <a:t>Events • Live music • Photo ops</a:t>
            </a:r>
          </a:p>
          <a:p>
            <a:pPr>
              <a:lnSpc>
                <a:spcPct val="110000"/>
              </a:lnSpc>
              <a:spcBef>
                <a:spcPts val="600"/>
              </a:spcBef>
              <a:defRPr/>
            </a:pPr>
            <a:r>
              <a:rPr kumimoji="0" lang="en-US" sz="2000" b="1" i="0" u="none" strike="noStrike" kern="1200" cap="none" spc="0" normalizeH="0" baseline="0" noProof="0">
                <a:ln>
                  <a:noFill/>
                </a:ln>
                <a:solidFill>
                  <a:prstClr val="black"/>
                </a:solidFill>
                <a:effectLst/>
                <a:uLnTx/>
                <a:uFillTx/>
                <a:ea typeface="Roboto" panose="02000000000000000000" pitchFamily="2" charset="0"/>
                <a:cs typeface="Roboto" panose="02000000000000000000" pitchFamily="2" charset="0"/>
              </a:rPr>
              <a:t>Digital natives</a:t>
            </a:r>
            <a:br>
              <a:rPr kumimoji="0" lang="en-US" sz="2000" b="1" i="0" u="none" strike="noStrike" kern="1200" cap="none" spc="0" normalizeH="0" baseline="0" noProof="0">
                <a:ln>
                  <a:noFill/>
                </a:ln>
                <a:solidFill>
                  <a:prstClr val="black"/>
                </a:solidFill>
                <a:effectLst/>
                <a:uLnTx/>
                <a:uFillTx/>
                <a:ea typeface="Roboto" panose="02000000000000000000" pitchFamily="2" charset="0"/>
                <a:cs typeface="Roboto" panose="02000000000000000000" pitchFamily="2" charset="0"/>
              </a:rPr>
            </a:br>
            <a:r>
              <a:rPr kumimoji="0" lang="en-US" sz="2000" i="0" u="none" strike="noStrike" kern="1200" cap="none" spc="0" normalizeH="0" baseline="0" noProof="0">
                <a:ln>
                  <a:noFill/>
                </a:ln>
                <a:solidFill>
                  <a:prstClr val="black"/>
                </a:solidFill>
                <a:effectLst/>
                <a:uLnTx/>
                <a:uFillTx/>
                <a:ea typeface="Roboto" panose="02000000000000000000" pitchFamily="2" charset="0"/>
                <a:cs typeface="Roboto" panose="02000000000000000000" pitchFamily="2" charset="0"/>
              </a:rPr>
              <a:t>79% follow sports via social media </a:t>
            </a:r>
            <a:br>
              <a:rPr kumimoji="0" lang="en-US" sz="2000" i="0" u="none" strike="noStrike" kern="1200" cap="none" spc="0" normalizeH="0" baseline="0" noProof="0">
                <a:ln>
                  <a:noFill/>
                </a:ln>
                <a:solidFill>
                  <a:prstClr val="black"/>
                </a:solidFill>
                <a:effectLst/>
                <a:uLnTx/>
                <a:uFillTx/>
                <a:ea typeface="Roboto" panose="02000000000000000000" pitchFamily="2" charset="0"/>
                <a:cs typeface="Roboto" panose="02000000000000000000" pitchFamily="2" charset="0"/>
              </a:rPr>
            </a:br>
            <a:r>
              <a:rPr kumimoji="0" lang="en-US" sz="2000" i="0" u="none" strike="noStrike" kern="1200" cap="none" spc="0" normalizeH="0" baseline="0" noProof="0">
                <a:ln>
                  <a:noFill/>
                </a:ln>
                <a:solidFill>
                  <a:prstClr val="black"/>
                </a:solidFill>
                <a:effectLst/>
                <a:uLnTx/>
                <a:uFillTx/>
                <a:ea typeface="Roboto" panose="02000000000000000000" pitchFamily="2" charset="0"/>
                <a:cs typeface="Roboto" panose="02000000000000000000" pitchFamily="2" charset="0"/>
              </a:rPr>
              <a:t>(Instagram • TikTok • YouTube • Facebook </a:t>
            </a:r>
            <a:r>
              <a:rPr kumimoji="0" lang="en-US" sz="2000" i="0" u="none" strike="noStrike" kern="1200" cap="none" spc="0" normalizeH="0" baseline="0" noProof="0">
                <a:ln>
                  <a:noFill/>
                </a:ln>
                <a:solidFill>
                  <a:prstClr val="black"/>
                </a:solidFill>
                <a:effectLst/>
                <a:uLnTx/>
                <a:uFillTx/>
                <a:latin typeface="Aptos Narrow" panose="020B0004020202020204" pitchFamily="34" charset="0"/>
                <a:ea typeface="Roboto" panose="02000000000000000000" pitchFamily="2" charset="0"/>
                <a:cs typeface="Roboto" panose="02000000000000000000" pitchFamily="2" charset="0"/>
              </a:rPr>
              <a:t>• WhatsApp</a:t>
            </a:r>
            <a:r>
              <a:rPr kumimoji="0" lang="en-US" sz="2000" i="0" u="none" strike="noStrike" kern="1200" cap="none" spc="0" normalizeH="0" baseline="0" noProof="0">
                <a:ln>
                  <a:noFill/>
                </a:ln>
                <a:solidFill>
                  <a:prstClr val="black"/>
                </a:solidFill>
                <a:effectLst/>
                <a:uLnTx/>
                <a:uFillTx/>
                <a:ea typeface="Roboto" panose="02000000000000000000" pitchFamily="2" charset="0"/>
                <a:cs typeface="Roboto" panose="02000000000000000000" pitchFamily="2" charset="0"/>
              </a:rPr>
              <a:t>)</a:t>
            </a:r>
          </a:p>
        </p:txBody>
      </p:sp>
      <p:sp>
        <p:nvSpPr>
          <p:cNvPr id="10" name="TextBox 9">
            <a:extLst>
              <a:ext uri="{FF2B5EF4-FFF2-40B4-BE49-F238E27FC236}">
                <a16:creationId xmlns:a16="http://schemas.microsoft.com/office/drawing/2014/main" id="{0B0D7CA5-7EE7-E878-6BBC-EE939E177D86}"/>
              </a:ext>
            </a:extLst>
          </p:cNvPr>
          <p:cNvSpPr txBox="1"/>
          <p:nvPr/>
        </p:nvSpPr>
        <p:spPr>
          <a:xfrm>
            <a:off x="288471" y="6425313"/>
            <a:ext cx="5646901" cy="276999"/>
          </a:xfrm>
          <a:prstGeom prst="rect">
            <a:avLst/>
          </a:prstGeom>
          <a:noFill/>
        </p:spPr>
        <p:txBody>
          <a:bodyPr wrap="square" rtlCol="0">
            <a:spAutoFit/>
          </a:bodyPr>
          <a:lstStyle/>
          <a:p>
            <a:r>
              <a:rPr lang="en-US" sz="1200"/>
              <a:t>Sources: GWI, YouGov, FIFA and Knowing Fans Best</a:t>
            </a:r>
          </a:p>
        </p:txBody>
      </p:sp>
      <p:sp>
        <p:nvSpPr>
          <p:cNvPr id="11" name="Footer Placeholder 2">
            <a:extLst>
              <a:ext uri="{FF2B5EF4-FFF2-40B4-BE49-F238E27FC236}">
                <a16:creationId xmlns:a16="http://schemas.microsoft.com/office/drawing/2014/main" id="{0D2A1CE4-93AC-4BEF-1009-E488FAE76C71}"/>
              </a:ext>
            </a:extLst>
          </p:cNvPr>
          <p:cNvSpPr>
            <a:spLocks noGrp="1"/>
          </p:cNvSpPr>
          <p:nvPr>
            <p:ph type="ftr" sz="quarter" idx="10"/>
          </p:nvPr>
        </p:nvSpPr>
        <p:spPr>
          <a:xfrm>
            <a:off x="5290034" y="6478625"/>
            <a:ext cx="7479332" cy="180000"/>
          </a:xfr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800" b="0" i="1" u="none" strike="noStrike" kern="1200" cap="none" spc="0" normalizeH="0" baseline="0" noProof="0">
                <a:ln>
                  <a:noFill/>
                </a:ln>
                <a:solidFill>
                  <a:srgbClr val="000000"/>
                </a:solidFill>
                <a:effectLst/>
                <a:uLnTx/>
                <a:uFillTx/>
                <a:latin typeface="Aptos" panose="020B0004020202020204" pitchFamily="34" charset="0"/>
                <a:ea typeface="+mn-ea"/>
                <a:cs typeface="+mn-cs"/>
              </a:rPr>
              <a:t>© 2025 KC2026. All Rights Reserved. FIFA World Cup 26™, FIFA World Cup™, World Cup™ and associated trademarks and logos are the property of FIFA.</a:t>
            </a:r>
            <a:endParaRPr kumimoji="0" lang="en-GB" sz="800" b="0" i="0" u="none" strike="noStrike" kern="1200" cap="none" spc="0" normalizeH="0" baseline="0" noProof="0">
              <a:ln>
                <a:noFill/>
              </a:ln>
              <a:solidFill>
                <a:srgbClr val="000000"/>
              </a:solidFill>
              <a:effectLst/>
              <a:uLnTx/>
              <a:uFillTx/>
              <a:latin typeface="Aptos" panose="02110004020202020204"/>
              <a:ea typeface="+mn-ea"/>
              <a:cs typeface="+mn-cs"/>
            </a:endParaRPr>
          </a:p>
        </p:txBody>
      </p:sp>
    </p:spTree>
    <p:extLst>
      <p:ext uri="{BB962C8B-B14F-4D97-AF65-F5344CB8AC3E}">
        <p14:creationId xmlns:p14="http://schemas.microsoft.com/office/powerpoint/2010/main" val="3876684339"/>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4B6638A-A167-E100-B237-8E56A19604E1}"/>
            </a:ext>
          </a:extLst>
        </p:cNvPr>
        <p:cNvGrpSpPr/>
        <p:nvPr/>
      </p:nvGrpSpPr>
      <p:grpSpPr>
        <a:xfrm>
          <a:off x="0" y="0"/>
          <a:ext cx="0" cy="0"/>
          <a:chOff x="0" y="0"/>
          <a:chExt cx="0" cy="0"/>
        </a:xfrm>
      </p:grpSpPr>
      <p:pic>
        <p:nvPicPr>
          <p:cNvPr id="4" name="Picture 3">
            <a:extLst>
              <a:ext uri="{FF2B5EF4-FFF2-40B4-BE49-F238E27FC236}">
                <a16:creationId xmlns:a16="http://schemas.microsoft.com/office/drawing/2014/main" id="{02B790BD-B45D-F983-3A96-4D96DD1922B4}"/>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77053183"/>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EB4B409-B535-E39D-F43D-59ADD0E8E25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D4F6D65-4578-2974-D0CD-A2C221EB4D66}"/>
              </a:ext>
            </a:extLst>
          </p:cNvPr>
          <p:cNvSpPr>
            <a:spLocks noGrp="1"/>
          </p:cNvSpPr>
          <p:nvPr>
            <p:ph type="title" idx="4294967295"/>
          </p:nvPr>
        </p:nvSpPr>
        <p:spPr>
          <a:xfrm>
            <a:off x="0" y="-311150"/>
            <a:ext cx="12192000" cy="1325563"/>
          </a:xfrm>
        </p:spPr>
        <p:txBody>
          <a:bodyPr>
            <a:normAutofit/>
          </a:bodyPr>
          <a:lstStyle/>
          <a:p>
            <a:pPr algn="ctr"/>
            <a:r>
              <a:rPr lang="en-US" sz="3600">
                <a:solidFill>
                  <a:schemeClr val="bg1"/>
                </a:solidFill>
                <a:latin typeface="Aptos Black" panose="020B0004020202020204" pitchFamily="34" charset="0"/>
                <a:ea typeface="Roboto Black" panose="02000000000000000000" pitchFamily="2" charset="0"/>
                <a:cs typeface="Roboto Black" panose="02000000000000000000" pitchFamily="2" charset="0"/>
              </a:rPr>
              <a:t>Download the international profiles</a:t>
            </a:r>
          </a:p>
        </p:txBody>
      </p:sp>
      <p:pic>
        <p:nvPicPr>
          <p:cNvPr id="6" name="Picture 5">
            <a:extLst>
              <a:ext uri="{FF2B5EF4-FFF2-40B4-BE49-F238E27FC236}">
                <a16:creationId xmlns:a16="http://schemas.microsoft.com/office/drawing/2014/main" id="{38A8F0BC-9711-BDE2-0F81-68905938F9D3}"/>
              </a:ext>
            </a:extLst>
          </p:cNvPr>
          <p:cNvPicPr>
            <a:picLocks noChangeAspect="1"/>
          </p:cNvPicPr>
          <p:nvPr/>
        </p:nvPicPr>
        <p:blipFill>
          <a:blip r:embed="rId3"/>
          <a:srcRect l="33813"/>
          <a:stretch>
            <a:fillRect/>
          </a:stretch>
        </p:blipFill>
        <p:spPr>
          <a:xfrm>
            <a:off x="622852" y="1395755"/>
            <a:ext cx="4626239" cy="5157445"/>
          </a:xfrm>
          <a:prstGeom prst="rect">
            <a:avLst/>
          </a:prstGeom>
        </p:spPr>
      </p:pic>
      <p:pic>
        <p:nvPicPr>
          <p:cNvPr id="12" name="Picture 11">
            <a:extLst>
              <a:ext uri="{FF2B5EF4-FFF2-40B4-BE49-F238E27FC236}">
                <a16:creationId xmlns:a16="http://schemas.microsoft.com/office/drawing/2014/main" id="{293D3993-D0D9-521B-DDAE-3FB15AF3493E}"/>
              </a:ext>
            </a:extLst>
          </p:cNvPr>
          <p:cNvPicPr>
            <a:picLocks noChangeAspect="1"/>
          </p:cNvPicPr>
          <p:nvPr/>
        </p:nvPicPr>
        <p:blipFill>
          <a:blip r:embed="rId4"/>
          <a:stretch>
            <a:fillRect/>
          </a:stretch>
        </p:blipFill>
        <p:spPr>
          <a:xfrm>
            <a:off x="8732826" y="2025560"/>
            <a:ext cx="2982096" cy="4082049"/>
          </a:xfrm>
          <a:prstGeom prst="rect">
            <a:avLst/>
          </a:prstGeom>
        </p:spPr>
      </p:pic>
      <p:pic>
        <p:nvPicPr>
          <p:cNvPr id="14" name="Picture 13">
            <a:extLst>
              <a:ext uri="{FF2B5EF4-FFF2-40B4-BE49-F238E27FC236}">
                <a16:creationId xmlns:a16="http://schemas.microsoft.com/office/drawing/2014/main" id="{470F19BD-8AEC-B1B2-36D9-ED80D7FE93E9}"/>
              </a:ext>
            </a:extLst>
          </p:cNvPr>
          <p:cNvPicPr>
            <a:picLocks noChangeAspect="1"/>
          </p:cNvPicPr>
          <p:nvPr/>
        </p:nvPicPr>
        <p:blipFill>
          <a:blip r:embed="rId5"/>
          <a:stretch>
            <a:fillRect/>
          </a:stretch>
        </p:blipFill>
        <p:spPr>
          <a:xfrm>
            <a:off x="5807297" y="2069021"/>
            <a:ext cx="2925529" cy="3995129"/>
          </a:xfrm>
          <a:prstGeom prst="rect">
            <a:avLst/>
          </a:prstGeom>
        </p:spPr>
      </p:pic>
      <p:sp>
        <p:nvSpPr>
          <p:cNvPr id="15" name="Footer Placeholder 2">
            <a:extLst>
              <a:ext uri="{FF2B5EF4-FFF2-40B4-BE49-F238E27FC236}">
                <a16:creationId xmlns:a16="http://schemas.microsoft.com/office/drawing/2014/main" id="{943E4BE3-7281-5955-84E4-1480E6DF5147}"/>
              </a:ext>
            </a:extLst>
          </p:cNvPr>
          <p:cNvSpPr>
            <a:spLocks noGrp="1"/>
          </p:cNvSpPr>
          <p:nvPr>
            <p:ph type="ftr" sz="quarter" idx="10"/>
          </p:nvPr>
        </p:nvSpPr>
        <p:spPr>
          <a:xfrm>
            <a:off x="407368" y="6573600"/>
            <a:ext cx="7479332" cy="180000"/>
          </a:xfr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800" b="0" i="1" u="none" strike="noStrike" kern="1200" cap="none" spc="0" normalizeH="0" baseline="0" noProof="0">
                <a:ln>
                  <a:noFill/>
                </a:ln>
                <a:solidFill>
                  <a:srgbClr val="000000"/>
                </a:solidFill>
                <a:effectLst/>
                <a:uLnTx/>
                <a:uFillTx/>
                <a:latin typeface="Aptos" panose="020B0004020202020204" pitchFamily="34" charset="0"/>
                <a:ea typeface="+mn-ea"/>
                <a:cs typeface="+mn-cs"/>
              </a:rPr>
              <a:t>© 2025 KC2026. All Rights Reserved. FIFA World Cup 26™, FIFA World Cup™, World Cup™ and associated trademarks and logos are the property of FIFA.</a:t>
            </a:r>
            <a:endParaRPr kumimoji="0" lang="en-GB" sz="800" b="0" i="0" u="none" strike="noStrike" kern="1200" cap="none" spc="0" normalizeH="0" baseline="0" noProof="0">
              <a:ln>
                <a:noFill/>
              </a:ln>
              <a:solidFill>
                <a:srgbClr val="000000"/>
              </a:solidFill>
              <a:effectLst/>
              <a:uLnTx/>
              <a:uFillTx/>
              <a:latin typeface="Aptos" panose="02110004020202020204"/>
              <a:ea typeface="+mn-ea"/>
              <a:cs typeface="+mn-cs"/>
            </a:endParaRPr>
          </a:p>
        </p:txBody>
      </p:sp>
    </p:spTree>
    <p:extLst>
      <p:ext uri="{BB962C8B-B14F-4D97-AF65-F5344CB8AC3E}">
        <p14:creationId xmlns:p14="http://schemas.microsoft.com/office/powerpoint/2010/main" val="972557064"/>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FA2AD93-765A-A83D-EEED-97670B1FDD06}"/>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17D00B50-B3CD-AA8F-7D03-C7DEDD3E9E4E}"/>
              </a:ext>
            </a:extLst>
          </p:cNvPr>
          <p:cNvSpPr>
            <a:spLocks noGrp="1"/>
          </p:cNvSpPr>
          <p:nvPr>
            <p:ph type="title" idx="4294967295"/>
          </p:nvPr>
        </p:nvSpPr>
        <p:spPr>
          <a:xfrm>
            <a:off x="566737" y="1200150"/>
            <a:ext cx="10906125" cy="760413"/>
          </a:xfrm>
        </p:spPr>
        <p:txBody>
          <a:bodyPr>
            <a:noAutofit/>
          </a:bodyPr>
          <a:lstStyle/>
          <a:p>
            <a:pPr algn="ctr"/>
            <a:r>
              <a:rPr lang="en-US" sz="4000">
                <a:solidFill>
                  <a:schemeClr val="bg1"/>
                </a:solidFill>
              </a:rPr>
              <a:t>LET’S MAKE 2026 IN KANSAS CITY </a:t>
            </a:r>
            <a:br>
              <a:rPr lang="en-US" sz="4000">
                <a:solidFill>
                  <a:schemeClr val="bg1"/>
                </a:solidFill>
              </a:rPr>
            </a:br>
            <a:r>
              <a:rPr lang="en-US" sz="4000">
                <a:solidFill>
                  <a:schemeClr val="bg1"/>
                </a:solidFill>
              </a:rPr>
              <a:t>AN UNFORGETTABLE EXPERIENCE</a:t>
            </a:r>
          </a:p>
        </p:txBody>
      </p:sp>
      <p:pic>
        <p:nvPicPr>
          <p:cNvPr id="8" name="Picture 6" descr="Photo gallery: Kansas City soccer fans cheer USMNT to victory over Iran at  World Cup watch party | Kansas City Star">
            <a:extLst>
              <a:ext uri="{FF2B5EF4-FFF2-40B4-BE49-F238E27FC236}">
                <a16:creationId xmlns:a16="http://schemas.microsoft.com/office/drawing/2014/main" id="{7A5A249F-0088-CE4C-74DE-C03B8C1D044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093433" y="2269527"/>
            <a:ext cx="6098567" cy="4055073"/>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6" descr="A group of people cheering&#10;&#10;AI-generated content may be incorrect.">
            <a:extLst>
              <a:ext uri="{FF2B5EF4-FFF2-40B4-BE49-F238E27FC236}">
                <a16:creationId xmlns:a16="http://schemas.microsoft.com/office/drawing/2014/main" id="{B5845255-451F-DF2D-2378-FA695ECF8402}"/>
              </a:ext>
            </a:extLst>
          </p:cNvPr>
          <p:cNvPicPr>
            <a:picLocks noChangeAspect="1"/>
          </p:cNvPicPr>
          <p:nvPr/>
        </p:nvPicPr>
        <p:blipFill>
          <a:blip r:embed="rId5"/>
          <a:stretch>
            <a:fillRect/>
          </a:stretch>
        </p:blipFill>
        <p:spPr>
          <a:xfrm>
            <a:off x="0" y="2269527"/>
            <a:ext cx="6096000" cy="4059784"/>
          </a:xfrm>
          <a:prstGeom prst="rect">
            <a:avLst/>
          </a:prstGeom>
        </p:spPr>
      </p:pic>
    </p:spTree>
    <p:extLst>
      <p:ext uri="{BB962C8B-B14F-4D97-AF65-F5344CB8AC3E}">
        <p14:creationId xmlns:p14="http://schemas.microsoft.com/office/powerpoint/2010/main" val="2642417821"/>
      </p:ext>
    </p:extLst>
  </p:cSld>
  <p:clrMapOvr>
    <a:masterClrMapping/>
  </p:clrMapOvr>
  <p:extLst>
    <p:ext uri="{6950BFC3-D8DA-4A85-94F7-54DA5524770B}">
      <p188:commentRel xmlns:p188="http://schemas.microsoft.com/office/powerpoint/2018/8/main" r:id="rId3"/>
    </p:ext>
  </p:extLst>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5AA39D42-3315-303B-CC6E-94F331409D5F}"/>
              </a:ext>
            </a:extLst>
          </p:cNvPr>
          <p:cNvPicPr>
            <a:picLocks noChangeAspect="1"/>
          </p:cNvPicPr>
          <p:nvPr/>
        </p:nvPicPr>
        <p:blipFill>
          <a:blip r:embed="rId2"/>
          <a:stretch>
            <a:fillRect/>
          </a:stretch>
        </p:blipFill>
        <p:spPr>
          <a:xfrm>
            <a:off x="7717669" y="2282687"/>
            <a:ext cx="3511826" cy="3511826"/>
          </a:xfrm>
          <a:prstGeom prst="rect">
            <a:avLst/>
          </a:prstGeom>
        </p:spPr>
      </p:pic>
      <p:sp>
        <p:nvSpPr>
          <p:cNvPr id="4" name="Text Placeholder 1">
            <a:extLst>
              <a:ext uri="{FF2B5EF4-FFF2-40B4-BE49-F238E27FC236}">
                <a16:creationId xmlns:a16="http://schemas.microsoft.com/office/drawing/2014/main" id="{BCC58970-B679-CAAD-F8FC-130B0C6B1E42}"/>
              </a:ext>
            </a:extLst>
          </p:cNvPr>
          <p:cNvSpPr>
            <a:spLocks noGrp="1"/>
          </p:cNvSpPr>
          <p:nvPr/>
        </p:nvSpPr>
        <p:spPr>
          <a:xfrm>
            <a:off x="731851" y="-336409"/>
            <a:ext cx="10131221" cy="3155809"/>
          </a:xfrm>
          <a:prstGeom prst="rect">
            <a:avLst/>
          </a:prstGeom>
        </p:spPr>
        <p:txBody>
          <a:bodyPr vert="horz" lIns="91440" tIns="45720" rIns="91440" bIns="45720" rtlCol="0" anchor="ctr">
            <a:normAutofit/>
          </a:bodyPr>
          <a:lstStyle>
            <a:lvl1pPr marL="0" indent="0" algn="l" defTabSz="914400" rtl="0" eaLnBrk="1" latinLnBrk="0" hangingPunct="1">
              <a:lnSpc>
                <a:spcPct val="80000"/>
              </a:lnSpc>
              <a:spcBef>
                <a:spcPts val="400"/>
              </a:spcBef>
              <a:spcAft>
                <a:spcPts val="400"/>
              </a:spcAft>
              <a:buClr>
                <a:schemeClr val="accent2"/>
              </a:buClr>
              <a:buFont typeface="Arial" panose="020B0604020202020204" pitchFamily="34" charset="0"/>
              <a:buNone/>
              <a:defRPr lang="en-US" sz="5400" b="1" i="0" kern="1200" cap="all" baseline="0" dirty="0" smtClean="0">
                <a:solidFill>
                  <a:schemeClr val="bg1"/>
                </a:solidFill>
                <a:latin typeface="Aptos Black" panose="020B0004020202020204" pitchFamily="34" charset="0"/>
                <a:ea typeface="+mj-ea"/>
                <a:cs typeface="+mj-cs"/>
              </a:defRPr>
            </a:lvl1pPr>
            <a:lvl2pPr marL="457200" indent="-228600" algn="l" defTabSz="914400" rtl="0" eaLnBrk="1" latinLnBrk="0" hangingPunct="1">
              <a:lnSpc>
                <a:spcPct val="100000"/>
              </a:lnSpc>
              <a:spcBef>
                <a:spcPts val="400"/>
              </a:spcBef>
              <a:spcAft>
                <a:spcPts val="400"/>
              </a:spcAft>
              <a:buClr>
                <a:schemeClr val="accent2"/>
              </a:buClr>
              <a:buFont typeface="Arial" panose="020B0604020202020204" pitchFamily="34" charset="0"/>
              <a:buChar char="•"/>
              <a:defRPr sz="1600" kern="1200">
                <a:solidFill>
                  <a:schemeClr val="bg1"/>
                </a:solidFill>
                <a:latin typeface="+mn-lt"/>
                <a:ea typeface="+mn-ea"/>
                <a:cs typeface="+mn-cs"/>
              </a:defRPr>
            </a:lvl2pPr>
            <a:lvl3pPr marL="685800" indent="-228600" algn="l" defTabSz="914400" rtl="0" eaLnBrk="1" latinLnBrk="0" hangingPunct="1">
              <a:lnSpc>
                <a:spcPct val="100000"/>
              </a:lnSpc>
              <a:spcBef>
                <a:spcPts val="400"/>
              </a:spcBef>
              <a:spcAft>
                <a:spcPts val="400"/>
              </a:spcAft>
              <a:buClr>
                <a:schemeClr val="accent2"/>
              </a:buClr>
              <a:buFont typeface="Arial" panose="020B0604020202020204" pitchFamily="34" charset="0"/>
              <a:buChar char="•"/>
              <a:defRPr sz="1600" kern="1200">
                <a:solidFill>
                  <a:schemeClr val="bg1"/>
                </a:solidFill>
                <a:latin typeface="+mn-lt"/>
                <a:ea typeface="+mn-ea"/>
                <a:cs typeface="+mn-cs"/>
              </a:defRPr>
            </a:lvl3pPr>
            <a:lvl4pPr marL="914400" indent="-228600" algn="l" defTabSz="914400" rtl="0" eaLnBrk="1" latinLnBrk="0" hangingPunct="1">
              <a:lnSpc>
                <a:spcPct val="100000"/>
              </a:lnSpc>
              <a:spcBef>
                <a:spcPts val="400"/>
              </a:spcBef>
              <a:spcAft>
                <a:spcPts val="400"/>
              </a:spcAft>
              <a:buClr>
                <a:schemeClr val="accent2"/>
              </a:buClr>
              <a:buFont typeface="Arial" panose="020B0604020202020204" pitchFamily="34" charset="0"/>
              <a:buChar char="•"/>
              <a:defRPr sz="1600" kern="1200">
                <a:solidFill>
                  <a:schemeClr val="bg1"/>
                </a:solidFill>
                <a:latin typeface="+mn-lt"/>
                <a:ea typeface="+mn-ea"/>
                <a:cs typeface="+mn-cs"/>
              </a:defRPr>
            </a:lvl4pPr>
            <a:lvl5pPr marL="1143000" indent="-228600" algn="l" defTabSz="914400" rtl="0" eaLnBrk="1" latinLnBrk="0" hangingPunct="1">
              <a:lnSpc>
                <a:spcPct val="100000"/>
              </a:lnSpc>
              <a:spcBef>
                <a:spcPts val="400"/>
              </a:spcBef>
              <a:spcAft>
                <a:spcPts val="400"/>
              </a:spcAft>
              <a:buClr>
                <a:schemeClr val="accent2"/>
              </a:buClr>
              <a:buFont typeface="Arial" panose="020B0604020202020204" pitchFamily="34" charset="0"/>
              <a:buChar char="•"/>
              <a:defRPr sz="160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US" sz="4800" cap="none">
                <a:latin typeface="Aptos Black"/>
              </a:rPr>
              <a:t>JOIN THE REGIONAL STORYTELLING EFFORT</a:t>
            </a:r>
            <a:endParaRPr lang="en-US" sz="4800" i="1" cap="none">
              <a:latin typeface="Aptos" panose="020B0004020202020204" pitchFamily="34" charset="0"/>
            </a:endParaRPr>
          </a:p>
        </p:txBody>
      </p:sp>
      <p:sp>
        <p:nvSpPr>
          <p:cNvPr id="10" name="Striped Right Arrow 9">
            <a:extLst>
              <a:ext uri="{FF2B5EF4-FFF2-40B4-BE49-F238E27FC236}">
                <a16:creationId xmlns:a16="http://schemas.microsoft.com/office/drawing/2014/main" id="{232001B9-2831-F731-C857-0C938D181F8A}"/>
              </a:ext>
            </a:extLst>
          </p:cNvPr>
          <p:cNvSpPr/>
          <p:nvPr/>
        </p:nvSpPr>
        <p:spPr>
          <a:xfrm>
            <a:off x="6019800" y="3500231"/>
            <a:ext cx="1451378" cy="827036"/>
          </a:xfrm>
          <a:prstGeom prst="stripedRigh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894C21E0-3484-DE31-9FA4-C1A98F73323A}"/>
              </a:ext>
            </a:extLst>
          </p:cNvPr>
          <p:cNvSpPr txBox="1"/>
          <p:nvPr/>
        </p:nvSpPr>
        <p:spPr>
          <a:xfrm>
            <a:off x="793474" y="2388274"/>
            <a:ext cx="6862572" cy="1938992"/>
          </a:xfrm>
          <a:prstGeom prst="rect">
            <a:avLst/>
          </a:prstGeom>
          <a:noFill/>
        </p:spPr>
        <p:txBody>
          <a:bodyPr wrap="square">
            <a:spAutoFit/>
          </a:bodyPr>
          <a:lstStyle/>
          <a:p>
            <a:r>
              <a:rPr lang="en-US" sz="4000">
                <a:solidFill>
                  <a:schemeClr val="accent6"/>
                </a:solidFill>
                <a:latin typeface="Aptos Black" panose="020B0004020202020204" pitchFamily="34" charset="0"/>
              </a:rPr>
              <a:t>Provide your event’s marketing/communications contact information.</a:t>
            </a:r>
          </a:p>
        </p:txBody>
      </p:sp>
    </p:spTree>
    <p:extLst>
      <p:ext uri="{BB962C8B-B14F-4D97-AF65-F5344CB8AC3E}">
        <p14:creationId xmlns:p14="http://schemas.microsoft.com/office/powerpoint/2010/main" val="2080674335"/>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567A054-BD43-07D8-89ED-EF7F376A372F}"/>
            </a:ext>
          </a:extLst>
        </p:cNvPr>
        <p:cNvGrpSpPr/>
        <p:nvPr/>
      </p:nvGrpSpPr>
      <p:grpSpPr>
        <a:xfrm>
          <a:off x="0" y="0"/>
          <a:ext cx="0" cy="0"/>
          <a:chOff x="0" y="0"/>
          <a:chExt cx="0" cy="0"/>
        </a:xfrm>
      </p:grpSpPr>
      <p:sp>
        <p:nvSpPr>
          <p:cNvPr id="9" name="Text Placeholder 5">
            <a:extLst>
              <a:ext uri="{FF2B5EF4-FFF2-40B4-BE49-F238E27FC236}">
                <a16:creationId xmlns:a16="http://schemas.microsoft.com/office/drawing/2014/main" id="{B8A0B22A-D12C-454A-EF96-03CF047AB447}"/>
              </a:ext>
            </a:extLst>
          </p:cNvPr>
          <p:cNvSpPr txBox="1">
            <a:spLocks/>
          </p:cNvSpPr>
          <p:nvPr/>
        </p:nvSpPr>
        <p:spPr>
          <a:xfrm>
            <a:off x="855844" y="1472911"/>
            <a:ext cx="10917056" cy="5526602"/>
          </a:xfrm>
          <a:prstGeom prst="rect">
            <a:avLst/>
          </a:prstGeom>
        </p:spPr>
        <p:txBody>
          <a:bodyPr vert="horz" lIns="0" tIns="0" rIns="0" bIns="0" rtlCol="0" anchor="t">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ct val="150000"/>
              </a:lnSpc>
              <a:buClr>
                <a:srgbClr val="AB2C1F"/>
              </a:buClr>
              <a:buSzPct val="200000"/>
              <a:buFont typeface="Wingdings" panose="05000000000000000000" pitchFamily="2" charset="2"/>
              <a:buChar char="ü"/>
              <a:defRPr/>
            </a:pPr>
            <a:r>
              <a:rPr lang="en-US" sz="2000" b="1">
                <a:latin typeface="Aptos Black" panose="020B0004020202020204" pitchFamily="34" charset="0"/>
                <a:ea typeface="Roboto" panose="02000000000000000000" pitchFamily="2" charset="0"/>
                <a:cs typeface="Roboto" panose="02000000000000000000" pitchFamily="2" charset="0"/>
              </a:rPr>
              <a:t>FIFA FAN FESTIVAL™ - Use the calendar to support your planning decisions</a:t>
            </a:r>
          </a:p>
          <a:p>
            <a:pPr>
              <a:lnSpc>
                <a:spcPct val="150000"/>
              </a:lnSpc>
              <a:buClr>
                <a:srgbClr val="AB2C1F"/>
              </a:buClr>
              <a:buSzPct val="200000"/>
              <a:buFont typeface="Wingdings" panose="05000000000000000000" pitchFamily="2" charset="2"/>
              <a:buChar char="ü"/>
              <a:defRPr/>
            </a:pPr>
            <a:r>
              <a:rPr lang="en-US" sz="2000" b="1">
                <a:latin typeface="Aptos Black" panose="020B0004020202020204" pitchFamily="34" charset="0"/>
                <a:ea typeface="Roboto" panose="02000000000000000000" pitchFamily="2" charset="0"/>
                <a:cs typeface="Roboto" panose="02000000000000000000" pitchFamily="2" charset="0"/>
              </a:rPr>
              <a:t>CONNECTKC26 – Keep your community informed</a:t>
            </a:r>
          </a:p>
          <a:p>
            <a:pPr marR="0" lvl="0" algn="l" defTabSz="914400" rtl="0" eaLnBrk="1" fontAlgn="auto" latinLnBrk="0" hangingPunct="1">
              <a:lnSpc>
                <a:spcPct val="150000"/>
              </a:lnSpc>
              <a:spcBef>
                <a:spcPts val="1000"/>
              </a:spcBef>
              <a:spcAft>
                <a:spcPts val="0"/>
              </a:spcAft>
              <a:buClr>
                <a:srgbClr val="AB2C1F"/>
              </a:buClr>
              <a:buSzPct val="200000"/>
              <a:buFont typeface="Wingdings" panose="05000000000000000000" pitchFamily="2" charset="2"/>
              <a:buChar char="ü"/>
              <a:tabLst/>
              <a:defRPr/>
            </a:pPr>
            <a:r>
              <a:rPr lang="en-US" sz="2000" b="1">
                <a:latin typeface="Aptos Black" panose="020B0004020202020204" pitchFamily="34" charset="0"/>
                <a:ea typeface="Roboto" panose="02000000000000000000" pitchFamily="2" charset="0"/>
                <a:cs typeface="Roboto" panose="02000000000000000000" pitchFamily="2" charset="0"/>
              </a:rPr>
              <a:t>PUBLIC VIEWING – Check the status of your application </a:t>
            </a:r>
          </a:p>
          <a:p>
            <a:pPr marR="0" lvl="0" algn="l" defTabSz="914400" rtl="0" eaLnBrk="1" fontAlgn="auto" latinLnBrk="0" hangingPunct="1">
              <a:lnSpc>
                <a:spcPct val="150000"/>
              </a:lnSpc>
              <a:spcBef>
                <a:spcPts val="1000"/>
              </a:spcBef>
              <a:spcAft>
                <a:spcPts val="0"/>
              </a:spcAft>
              <a:buClr>
                <a:srgbClr val="AB2C1F"/>
              </a:buClr>
              <a:buSzPct val="200000"/>
              <a:buFont typeface="Wingdings" panose="05000000000000000000" pitchFamily="2" charset="2"/>
              <a:buChar char="ü"/>
              <a:tabLst/>
              <a:defRPr/>
            </a:pPr>
            <a:r>
              <a:rPr lang="en-US" sz="2000" b="1">
                <a:latin typeface="Aptos Black" panose="020B0004020202020204" pitchFamily="34" charset="0"/>
                <a:ea typeface="Roboto" panose="02000000000000000000" pitchFamily="2" charset="0"/>
                <a:cs typeface="Roboto" panose="02000000000000000000" pitchFamily="2" charset="0"/>
              </a:rPr>
              <a:t>CALENDAR &amp; SIGNAGE – Be aware of deadlines</a:t>
            </a:r>
          </a:p>
          <a:p>
            <a:pPr marR="0" lvl="0" algn="l" defTabSz="914400" rtl="0" eaLnBrk="1" fontAlgn="auto" latinLnBrk="0" hangingPunct="1">
              <a:lnSpc>
                <a:spcPct val="150000"/>
              </a:lnSpc>
              <a:spcBef>
                <a:spcPts val="1000"/>
              </a:spcBef>
              <a:spcAft>
                <a:spcPts val="0"/>
              </a:spcAft>
              <a:buClr>
                <a:srgbClr val="AB2C1F"/>
              </a:buClr>
              <a:buSzPct val="200000"/>
              <a:buFont typeface="Wingdings" panose="05000000000000000000" pitchFamily="2" charset="2"/>
              <a:buChar char="ü"/>
              <a:tabLst/>
              <a:defRPr/>
            </a:pPr>
            <a:r>
              <a:rPr lang="en-US" sz="2000" b="1">
                <a:latin typeface="Aptos Black" panose="020B0004020202020204" pitchFamily="34" charset="0"/>
                <a:ea typeface="Roboto" panose="02000000000000000000" pitchFamily="2" charset="0"/>
                <a:cs typeface="Roboto" panose="02000000000000000000" pitchFamily="2" charset="0"/>
              </a:rPr>
              <a:t>PLAYBOOKS – Download and share from website</a:t>
            </a:r>
          </a:p>
          <a:p>
            <a:pPr>
              <a:lnSpc>
                <a:spcPct val="150000"/>
              </a:lnSpc>
              <a:buClr>
                <a:srgbClr val="AB2C1F"/>
              </a:buClr>
              <a:buSzPct val="200000"/>
              <a:buFont typeface="Wingdings" panose="05000000000000000000" pitchFamily="2" charset="2"/>
              <a:buChar char="ü"/>
              <a:defRPr/>
            </a:pPr>
            <a:r>
              <a:rPr lang="en-US" sz="2000" b="1">
                <a:latin typeface="Aptos Black"/>
                <a:ea typeface="Roboto"/>
                <a:cs typeface="Roboto"/>
              </a:rPr>
              <a:t>KC GAME PLAN – Share tools &amp; training with your business community</a:t>
            </a:r>
          </a:p>
          <a:p>
            <a:pPr>
              <a:lnSpc>
                <a:spcPct val="150000"/>
              </a:lnSpc>
              <a:buClr>
                <a:srgbClr val="AB2C1F"/>
              </a:buClr>
              <a:buSzPct val="200000"/>
              <a:buFont typeface="Wingdings" panose="05000000000000000000" pitchFamily="2" charset="2"/>
              <a:buChar char="ü"/>
              <a:defRPr/>
            </a:pPr>
            <a:r>
              <a:rPr lang="en-US" sz="2000" b="1">
                <a:latin typeface="Aptos Black" panose="020B0004020202020204" pitchFamily="34" charset="0"/>
                <a:ea typeface="Roboto" panose="02000000000000000000" pitchFamily="2" charset="0"/>
                <a:cs typeface="Roboto" panose="02000000000000000000" pitchFamily="2" charset="0"/>
              </a:rPr>
              <a:t>ADOPT-A-TEAM &amp; VISTOR PROFILES – Share widely</a:t>
            </a:r>
            <a:endParaRPr lang="en-US" sz="2000" b="1">
              <a:latin typeface="Aptos Black"/>
              <a:ea typeface="Roboto"/>
              <a:cs typeface="Roboto"/>
            </a:endParaRPr>
          </a:p>
          <a:p>
            <a:pPr marR="0" lvl="0" algn="l" defTabSz="914400" rtl="0" eaLnBrk="1" fontAlgn="auto" latinLnBrk="0" hangingPunct="1">
              <a:lnSpc>
                <a:spcPct val="150000"/>
              </a:lnSpc>
              <a:spcBef>
                <a:spcPts val="1000"/>
              </a:spcBef>
              <a:spcAft>
                <a:spcPts val="0"/>
              </a:spcAft>
              <a:buClr>
                <a:srgbClr val="AB2C1F"/>
              </a:buClr>
              <a:buSzPct val="200000"/>
              <a:buFont typeface="Wingdings" panose="05000000000000000000" pitchFamily="2" charset="2"/>
              <a:buChar char="ü"/>
              <a:tabLst/>
              <a:defRPr/>
            </a:pPr>
            <a:r>
              <a:rPr lang="en-US" sz="2000" b="1">
                <a:latin typeface="Aptos Black" panose="020B0004020202020204" pitchFamily="34" charset="0"/>
                <a:ea typeface="Roboto" panose="02000000000000000000" pitchFamily="2" charset="0"/>
                <a:cs typeface="Roboto" panose="02000000000000000000" pitchFamily="2" charset="0"/>
              </a:rPr>
              <a:t>STORYTELLING – Complete the event marketing/communications contact form</a:t>
            </a:r>
          </a:p>
          <a:p>
            <a:pPr marR="0" lvl="0" algn="l" defTabSz="914400" rtl="0" eaLnBrk="1" fontAlgn="auto" latinLnBrk="0" hangingPunct="1">
              <a:lnSpc>
                <a:spcPct val="150000"/>
              </a:lnSpc>
              <a:spcBef>
                <a:spcPts val="1000"/>
              </a:spcBef>
              <a:spcAft>
                <a:spcPts val="0"/>
              </a:spcAft>
              <a:buClr>
                <a:srgbClr val="AB2C1F"/>
              </a:buClr>
              <a:buSzPct val="200000"/>
              <a:buFont typeface="Wingdings" panose="05000000000000000000" pitchFamily="2" charset="2"/>
              <a:buChar char="ü"/>
              <a:tabLst/>
              <a:defRPr/>
            </a:pPr>
            <a:r>
              <a:rPr lang="en-US" sz="2000" b="1">
                <a:latin typeface="Aptos Black" panose="020B0004020202020204" pitchFamily="34" charset="0"/>
                <a:ea typeface="Roboto" panose="02000000000000000000" pitchFamily="2" charset="0"/>
                <a:cs typeface="Roboto" panose="02000000000000000000" pitchFamily="2" charset="0"/>
              </a:rPr>
              <a:t>FOLLOW OUR SOCIALS &amp; NEWSLETTERS</a:t>
            </a:r>
          </a:p>
          <a:p>
            <a:pPr marL="0" marR="0" lvl="0" indent="0" algn="l" defTabSz="914400" rtl="0" eaLnBrk="1" fontAlgn="auto" latinLnBrk="0" hangingPunct="1">
              <a:lnSpc>
                <a:spcPct val="150000"/>
              </a:lnSpc>
              <a:spcBef>
                <a:spcPts val="1000"/>
              </a:spcBef>
              <a:spcAft>
                <a:spcPts val="0"/>
              </a:spcAft>
              <a:buClrTx/>
              <a:buSzTx/>
              <a:buNone/>
              <a:tabLst/>
              <a:defRPr/>
            </a:pPr>
            <a:endParaRPr lang="en-US" sz="2000" b="1">
              <a:latin typeface="Aptos Black" panose="020B0004020202020204" pitchFamily="34" charset="0"/>
              <a:ea typeface="Roboto" panose="02000000000000000000" pitchFamily="2" charset="0"/>
              <a:cs typeface="Roboto" panose="02000000000000000000" pitchFamily="2" charset="0"/>
            </a:endParaRPr>
          </a:p>
          <a:p>
            <a:pPr marL="0" marR="0" lvl="0" indent="0" algn="l" defTabSz="914400" rtl="0" eaLnBrk="1" fontAlgn="auto" latinLnBrk="0" hangingPunct="1">
              <a:lnSpc>
                <a:spcPct val="90000"/>
              </a:lnSpc>
              <a:spcBef>
                <a:spcPts val="1000"/>
              </a:spcBef>
              <a:spcAft>
                <a:spcPts val="0"/>
              </a:spcAft>
              <a:buClrTx/>
              <a:buSzTx/>
              <a:buNone/>
              <a:tabLst/>
              <a:defRPr/>
            </a:pPr>
            <a:endParaRPr lang="en-US" sz="2000" b="1">
              <a:solidFill>
                <a:srgbClr val="C00000"/>
              </a:solidFill>
              <a:latin typeface="Aptos Black" panose="020B0004020202020204" pitchFamily="34" charset="0"/>
              <a:ea typeface="Roboto" panose="02000000000000000000" pitchFamily="2" charset="0"/>
              <a:cs typeface="Roboto" panose="02000000000000000000" pitchFamily="2" charset="0"/>
            </a:endParaRPr>
          </a:p>
          <a:p>
            <a:pPr marR="0" lvl="0" algn="l" defTabSz="914400" rtl="0" eaLnBrk="1" fontAlgn="auto" latinLnBrk="0" hangingPunct="1">
              <a:lnSpc>
                <a:spcPct val="90000"/>
              </a:lnSpc>
              <a:spcBef>
                <a:spcPts val="1000"/>
              </a:spcBef>
              <a:spcAft>
                <a:spcPts val="0"/>
              </a:spcAft>
              <a:buClrTx/>
              <a:buSzTx/>
              <a:buFont typeface="Wingdings" panose="05000000000000000000" pitchFamily="2" charset="2"/>
              <a:buChar char="ü"/>
              <a:tabLst/>
              <a:defRPr/>
            </a:pPr>
            <a:endParaRPr lang="en-US" sz="2000" b="1">
              <a:solidFill>
                <a:srgbClr val="C00000"/>
              </a:solidFill>
              <a:latin typeface="Aptos Black" panose="020B0004020202020204" pitchFamily="34" charset="0"/>
              <a:ea typeface="Roboto" panose="02000000000000000000" pitchFamily="2" charset="0"/>
              <a:cs typeface="Roboto" panose="02000000000000000000" pitchFamily="2" charset="0"/>
            </a:endParaRPr>
          </a:p>
          <a:p>
            <a:pPr marR="0" lvl="0" algn="l" defTabSz="914400" rtl="0" eaLnBrk="1" fontAlgn="auto" latinLnBrk="0" hangingPunct="1">
              <a:lnSpc>
                <a:spcPct val="90000"/>
              </a:lnSpc>
              <a:spcBef>
                <a:spcPts val="1000"/>
              </a:spcBef>
              <a:spcAft>
                <a:spcPts val="0"/>
              </a:spcAft>
              <a:buClrTx/>
              <a:buSzTx/>
              <a:buFont typeface="Wingdings" panose="05000000000000000000" pitchFamily="2" charset="2"/>
              <a:buChar char="ü"/>
              <a:tabLst/>
              <a:defRPr/>
            </a:pPr>
            <a:endParaRPr kumimoji="0" lang="en-US" sz="2000" b="1" i="0" u="none" strike="noStrike" kern="1200" cap="none" spc="0" normalizeH="0" baseline="0" noProof="0">
              <a:ln>
                <a:noFill/>
              </a:ln>
              <a:solidFill>
                <a:srgbClr val="C00000"/>
              </a:solidFill>
              <a:effectLst/>
              <a:uLnTx/>
              <a:uFillTx/>
              <a:latin typeface="Aptos Black" panose="020B0004020202020204" pitchFamily="34" charset="0"/>
              <a:ea typeface="Roboto" panose="02000000000000000000" pitchFamily="2" charset="0"/>
              <a:cs typeface="Roboto" panose="02000000000000000000" pitchFamily="2" charset="0"/>
            </a:endParaRPr>
          </a:p>
          <a:p>
            <a:pPr marL="0" marR="0" lvl="0" indent="0" algn="l" defTabSz="914400" rtl="0" eaLnBrk="1" fontAlgn="auto" latinLnBrk="0" hangingPunct="1">
              <a:lnSpc>
                <a:spcPct val="90000"/>
              </a:lnSpc>
              <a:spcBef>
                <a:spcPts val="1000"/>
              </a:spcBef>
              <a:spcAft>
                <a:spcPts val="0"/>
              </a:spcAft>
              <a:buClrTx/>
              <a:buSzTx/>
              <a:buNone/>
              <a:tabLst/>
              <a:defRPr/>
            </a:pPr>
            <a:endParaRPr kumimoji="0" lang="en-US" sz="2000" b="0" i="0" u="none" strike="noStrike" kern="1200" cap="none" spc="0" normalizeH="0" baseline="0" noProof="0">
              <a:ln>
                <a:noFill/>
              </a:ln>
              <a:solidFill>
                <a:prstClr val="black"/>
              </a:solidFill>
              <a:effectLst/>
              <a:uLnTx/>
              <a:uFillTx/>
              <a:latin typeface="Aptos" panose="02110004020202020204"/>
              <a:ea typeface="Roboto" panose="02000000000000000000" pitchFamily="2" charset="0"/>
              <a:cs typeface="Roboto" panose="02000000000000000000" pitchFamily="2" charset="0"/>
            </a:endParaRP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endParaRPr kumimoji="0" lang="en-US" sz="2000" b="0" i="0" u="none" strike="noStrike" kern="1200" cap="none" spc="0" normalizeH="0" baseline="0" noProof="0">
              <a:ln>
                <a:noFill/>
              </a:ln>
              <a:solidFill>
                <a:prstClr val="black"/>
              </a:solidFill>
              <a:effectLst/>
              <a:uLnTx/>
              <a:uFillTx/>
              <a:latin typeface="Aptos" panose="02110004020202020204"/>
              <a:ea typeface="Roboto" panose="02000000000000000000" pitchFamily="2" charset="0"/>
              <a:cs typeface="Roboto" panose="02000000000000000000" pitchFamily="2" charset="0"/>
            </a:endParaRP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endParaRPr kumimoji="0" lang="en-US" sz="2800" b="0" i="0" u="none" strike="noStrike" kern="1200" cap="none" spc="0" normalizeH="0" baseline="0" noProof="0">
              <a:ln>
                <a:noFill/>
              </a:ln>
              <a:solidFill>
                <a:prstClr val="black"/>
              </a:solidFill>
              <a:effectLst/>
              <a:uLnTx/>
              <a:uFillTx/>
              <a:latin typeface="Aptos" panose="02110004020202020204"/>
              <a:ea typeface="Roboto" panose="02000000000000000000" pitchFamily="2" charset="0"/>
              <a:cs typeface="Roboto" panose="02000000000000000000" pitchFamily="2" charset="0"/>
            </a:endParaRP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endParaRPr kumimoji="0" lang="en-US" sz="2800" b="0" i="0" u="none" strike="noStrike" kern="1200" cap="none" spc="0" normalizeH="0" baseline="0" noProof="0">
              <a:ln>
                <a:noFill/>
              </a:ln>
              <a:solidFill>
                <a:prstClr val="black"/>
              </a:solidFill>
              <a:effectLst/>
              <a:uLnTx/>
              <a:uFillTx/>
              <a:latin typeface="Aptos" panose="02110004020202020204"/>
              <a:ea typeface="Roboto" panose="02000000000000000000" pitchFamily="2" charset="0"/>
              <a:cs typeface="Roboto" panose="02000000000000000000" pitchFamily="2" charset="0"/>
            </a:endParaRPr>
          </a:p>
        </p:txBody>
      </p:sp>
      <p:sp>
        <p:nvSpPr>
          <p:cNvPr id="8" name="Text Placeholder 1">
            <a:extLst>
              <a:ext uri="{FF2B5EF4-FFF2-40B4-BE49-F238E27FC236}">
                <a16:creationId xmlns:a16="http://schemas.microsoft.com/office/drawing/2014/main" id="{0D1A7428-BA68-14EC-D1AC-778BDB2F175E}"/>
              </a:ext>
            </a:extLst>
          </p:cNvPr>
          <p:cNvSpPr txBox="1">
            <a:spLocks/>
          </p:cNvSpPr>
          <p:nvPr/>
        </p:nvSpPr>
        <p:spPr>
          <a:xfrm>
            <a:off x="0" y="424572"/>
            <a:ext cx="12192000" cy="676806"/>
          </a:xfrm>
          <a:prstGeom prst="rect">
            <a:avLst/>
          </a:prstGeom>
        </p:spPr>
        <p:txBody>
          <a:bodyPr vert="horz" lIns="91440" tIns="45720" rIns="91440" bIns="45720" rtlCol="0" anchor="b">
            <a:noAutofit/>
          </a:bodyPr>
          <a:lstStyle>
            <a:lvl1pPr marL="0" indent="0" algn="ctr" defTabSz="914400" rtl="0" eaLnBrk="1" latinLnBrk="0" hangingPunct="1">
              <a:lnSpc>
                <a:spcPct val="80000"/>
              </a:lnSpc>
              <a:spcBef>
                <a:spcPts val="0"/>
              </a:spcBef>
              <a:spcAft>
                <a:spcPts val="0"/>
              </a:spcAft>
              <a:buClr>
                <a:schemeClr val="accent2"/>
              </a:buClr>
              <a:buFont typeface="Arial" panose="020B0604020202020204" pitchFamily="34" charset="0"/>
              <a:buNone/>
              <a:defRPr lang="en-US" sz="3600" b="1" i="0" kern="1200" cap="all" spc="0" baseline="0" dirty="0">
                <a:solidFill>
                  <a:schemeClr val="bg1"/>
                </a:solidFill>
                <a:latin typeface="Aptos Black" panose="020B0004020202020204" pitchFamily="34" charset="0"/>
                <a:ea typeface="Aptos Black" panose="020B0004020202020204" pitchFamily="34" charset="0"/>
                <a:cs typeface="Aptos Black" panose="020B0004020202020204" pitchFamily="34" charset="0"/>
              </a:defRPr>
            </a:lvl1pPr>
            <a:lvl2pPr marL="457200" indent="-228600" algn="l" defTabSz="914400" rtl="0" eaLnBrk="1" latinLnBrk="0" hangingPunct="1">
              <a:lnSpc>
                <a:spcPct val="100000"/>
              </a:lnSpc>
              <a:spcBef>
                <a:spcPts val="400"/>
              </a:spcBef>
              <a:spcAft>
                <a:spcPts val="400"/>
              </a:spcAft>
              <a:buClr>
                <a:schemeClr val="accent2"/>
              </a:buClr>
              <a:buFont typeface="Arial" panose="020B0604020202020204" pitchFamily="34" charset="0"/>
              <a:buChar char="•"/>
              <a:defRPr sz="1600" kern="1200">
                <a:solidFill>
                  <a:schemeClr val="tx1"/>
                </a:solidFill>
                <a:latin typeface="+mn-lt"/>
                <a:ea typeface="+mn-ea"/>
                <a:cs typeface="+mn-cs"/>
              </a:defRPr>
            </a:lvl2pPr>
            <a:lvl3pPr marL="685800" indent="-228600" algn="l" defTabSz="914400" rtl="0" eaLnBrk="1" latinLnBrk="0" hangingPunct="1">
              <a:lnSpc>
                <a:spcPct val="100000"/>
              </a:lnSpc>
              <a:spcBef>
                <a:spcPts val="400"/>
              </a:spcBef>
              <a:spcAft>
                <a:spcPts val="400"/>
              </a:spcAft>
              <a:buClr>
                <a:schemeClr val="accent2"/>
              </a:buClr>
              <a:buFont typeface="Arial" panose="020B0604020202020204" pitchFamily="34" charset="0"/>
              <a:buChar char="•"/>
              <a:defRPr sz="1600" kern="1200">
                <a:solidFill>
                  <a:schemeClr val="tx1"/>
                </a:solidFill>
                <a:latin typeface="+mn-lt"/>
                <a:ea typeface="+mn-ea"/>
                <a:cs typeface="+mn-cs"/>
              </a:defRPr>
            </a:lvl3pPr>
            <a:lvl4pPr marL="914400" indent="-228600" algn="l" defTabSz="914400" rtl="0" eaLnBrk="1" latinLnBrk="0" hangingPunct="1">
              <a:lnSpc>
                <a:spcPct val="100000"/>
              </a:lnSpc>
              <a:spcBef>
                <a:spcPts val="400"/>
              </a:spcBef>
              <a:spcAft>
                <a:spcPts val="400"/>
              </a:spcAft>
              <a:buClr>
                <a:schemeClr val="accent2"/>
              </a:buClr>
              <a:buFont typeface="Arial" panose="020B0604020202020204" pitchFamily="34" charset="0"/>
              <a:buChar char="•"/>
              <a:defRPr sz="1600" kern="1200">
                <a:solidFill>
                  <a:schemeClr val="tx1"/>
                </a:solidFill>
                <a:latin typeface="+mn-lt"/>
                <a:ea typeface="+mn-ea"/>
                <a:cs typeface="+mn-cs"/>
              </a:defRPr>
            </a:lvl4pPr>
            <a:lvl5pPr marL="1143000" indent="-228600" algn="l" defTabSz="914400" rtl="0" eaLnBrk="1" latinLnBrk="0" hangingPunct="1">
              <a:lnSpc>
                <a:spcPct val="100000"/>
              </a:lnSpc>
              <a:spcBef>
                <a:spcPts val="400"/>
              </a:spcBef>
              <a:spcAft>
                <a:spcPts val="400"/>
              </a:spcAft>
              <a:buClr>
                <a:schemeClr val="accent2"/>
              </a:buClr>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ctr" defTabSz="914400" rtl="0" eaLnBrk="1" fontAlgn="auto" latinLnBrk="0" hangingPunct="1">
              <a:lnSpc>
                <a:spcPct val="80000"/>
              </a:lnSpc>
              <a:spcBef>
                <a:spcPts val="0"/>
              </a:spcBef>
              <a:spcAft>
                <a:spcPts val="0"/>
              </a:spcAft>
              <a:buClr>
                <a:srgbClr val="FF1644"/>
              </a:buClr>
              <a:buSzTx/>
              <a:buFont typeface="Arial" panose="020B0604020202020204" pitchFamily="34" charset="0"/>
              <a:buNone/>
              <a:tabLst/>
              <a:defRPr/>
            </a:pPr>
            <a:r>
              <a:rPr kumimoji="0" lang="en-US" sz="3600" b="1" i="0" u="none" strike="noStrike" kern="1200" cap="all" spc="0" normalizeH="0" baseline="0" noProof="0">
                <a:ln>
                  <a:noFill/>
                </a:ln>
                <a:solidFill>
                  <a:srgbClr val="FFFFFF"/>
                </a:solidFill>
                <a:effectLst/>
                <a:uLnTx/>
                <a:uFillTx/>
                <a:latin typeface="Aptos Black" panose="020B0004020202020204" pitchFamily="34" charset="0"/>
              </a:rPr>
              <a:t>YOUR readiness </a:t>
            </a:r>
            <a:r>
              <a:rPr kumimoji="0" lang="en-US" sz="3600" b="1" i="0" u="none" strike="noStrike" kern="1200" cap="all" spc="0" normalizeH="0" baseline="0" noProof="0" err="1">
                <a:ln>
                  <a:noFill/>
                </a:ln>
                <a:solidFill>
                  <a:srgbClr val="FFFFFF"/>
                </a:solidFill>
                <a:effectLst/>
                <a:uLnTx/>
                <a:uFillTx/>
                <a:latin typeface="Aptos Black" panose="020B0004020202020204" pitchFamily="34" charset="0"/>
              </a:rPr>
              <a:t>punchlist</a:t>
            </a:r>
            <a:endParaRPr kumimoji="0" lang="en-US" sz="3600" b="1" i="0" u="none" strike="noStrike" kern="1200" cap="all" spc="0" normalizeH="0" baseline="0" noProof="0">
              <a:ln>
                <a:noFill/>
              </a:ln>
              <a:solidFill>
                <a:srgbClr val="FFFFFF"/>
              </a:solidFill>
              <a:effectLst/>
              <a:uLnTx/>
              <a:uFillTx/>
              <a:latin typeface="Aptos Black" panose="020B0004020202020204" pitchFamily="34" charset="0"/>
            </a:endParaRPr>
          </a:p>
        </p:txBody>
      </p:sp>
      <p:sp>
        <p:nvSpPr>
          <p:cNvPr id="3" name="Text Placeholder 5">
            <a:extLst>
              <a:ext uri="{FF2B5EF4-FFF2-40B4-BE49-F238E27FC236}">
                <a16:creationId xmlns:a16="http://schemas.microsoft.com/office/drawing/2014/main" id="{C95AE18B-215C-52D9-2632-2C02AC520505}"/>
              </a:ext>
            </a:extLst>
          </p:cNvPr>
          <p:cNvSpPr txBox="1">
            <a:spLocks/>
          </p:cNvSpPr>
          <p:nvPr/>
        </p:nvSpPr>
        <p:spPr>
          <a:xfrm>
            <a:off x="4332323" y="1472911"/>
            <a:ext cx="3180586" cy="3533477"/>
          </a:xfrm>
          <a:prstGeom prst="rect">
            <a:avLst/>
          </a:prstGeom>
        </p:spPr>
        <p:txBody>
          <a:bodyPr vert="horz" lIns="0" tIns="0" rIns="0" bIns="0" rtlCol="0" anchor="t">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US" sz="1800" b="0" i="0" u="none" strike="noStrike" kern="1200" cap="none" spc="0" normalizeH="0" baseline="0" noProof="0">
              <a:ln>
                <a:noFill/>
              </a:ln>
              <a:solidFill>
                <a:prstClr val="black"/>
              </a:solidFill>
              <a:effectLst/>
              <a:uLnTx/>
              <a:uFillTx/>
              <a:latin typeface="Aptos" panose="02110004020202020204"/>
              <a:ea typeface="Roboto" panose="02000000000000000000" pitchFamily="2" charset="0"/>
              <a:cs typeface="Roboto" panose="02000000000000000000" pitchFamily="2" charset="0"/>
            </a:endParaRPr>
          </a:p>
        </p:txBody>
      </p:sp>
    </p:spTree>
    <p:extLst>
      <p:ext uri="{BB962C8B-B14F-4D97-AF65-F5344CB8AC3E}">
        <p14:creationId xmlns:p14="http://schemas.microsoft.com/office/powerpoint/2010/main" val="2461162168"/>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20C533A-6C6C-26A2-A51A-170B878939F9}"/>
            </a:ext>
          </a:extLst>
        </p:cNvPr>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EF169D16-BD12-46AF-CEB5-DDC5E388386D}"/>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CC574E5-598D-4C19-A93D-1F2ADF65AC13}" type="slidenum">
              <a:rPr kumimoji="0" lang="en-GB" sz="1000" b="0" i="0" u="none" strike="noStrike" kern="1200" cap="none" spc="0" normalizeH="0" baseline="0" noProof="0" smtClean="0">
                <a:ln>
                  <a:noFill/>
                </a:ln>
                <a:solidFill>
                  <a:srgbClr val="FFFFFF"/>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48</a:t>
            </a:fld>
            <a:endParaRPr kumimoji="0" lang="en-US" sz="1000" b="0" i="0" u="none" strike="noStrike" kern="1200" cap="none" spc="0" normalizeH="0" baseline="0" noProof="0">
              <a:ln>
                <a:noFill/>
              </a:ln>
              <a:solidFill>
                <a:srgbClr val="FFFFFF"/>
              </a:solidFill>
              <a:effectLst/>
              <a:uLnTx/>
              <a:uFillTx/>
              <a:latin typeface="Aptos" panose="02110004020202020204"/>
              <a:ea typeface="+mn-ea"/>
              <a:cs typeface="+mn-cs"/>
            </a:endParaRPr>
          </a:p>
        </p:txBody>
      </p:sp>
    </p:spTree>
    <p:extLst>
      <p:ext uri="{BB962C8B-B14F-4D97-AF65-F5344CB8AC3E}">
        <p14:creationId xmlns:p14="http://schemas.microsoft.com/office/powerpoint/2010/main" val="1175428137"/>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a:extLst>
              <a:ext uri="{FF2B5EF4-FFF2-40B4-BE49-F238E27FC236}">
                <a16:creationId xmlns:a16="http://schemas.microsoft.com/office/drawing/2014/main" id="{34AC6FA2-BB2A-AC2E-D0FD-1DBA27CF2758}"/>
              </a:ext>
            </a:extLst>
          </p:cNvPr>
          <p:cNvPicPr>
            <a:picLocks noGrp="1" noRot="1" noChangeAspect="1" noMove="1" noResize="1" noEditPoints="1" noAdjustHandles="1" noChangeArrowheads="1" noChangeShapeType="1" noCrop="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15951905"/>
      </p:ext>
    </p:extLst>
  </p:cSld>
  <p:clrMapOvr>
    <a:masterClrMapping/>
  </p:clrMapOvr>
</p:sld>
</file>

<file path=ppt/theme/theme1.xml><?xml version="1.0" encoding="utf-8"?>
<a:theme xmlns:a="http://schemas.openxmlformats.org/drawingml/2006/main" name="Office Theme">
  <a:themeElements>
    <a:clrScheme name="FIFA KC World Cup">
      <a:dk1>
        <a:srgbClr val="000000"/>
      </a:dk1>
      <a:lt1>
        <a:srgbClr val="FFFFFF"/>
      </a:lt1>
      <a:dk2>
        <a:srgbClr val="304FFE"/>
      </a:dk2>
      <a:lt2>
        <a:srgbClr val="B5B9BB"/>
      </a:lt2>
      <a:accent1>
        <a:srgbClr val="1A237E"/>
      </a:accent1>
      <a:accent2>
        <a:srgbClr val="FF1644"/>
      </a:accent2>
      <a:accent3>
        <a:srgbClr val="2862FF"/>
      </a:accent3>
      <a:accent4>
        <a:srgbClr val="B71D1C"/>
      </a:accent4>
      <a:accent5>
        <a:srgbClr val="4DD0E1"/>
      </a:accent5>
      <a:accent6>
        <a:srgbClr val="EEFF42"/>
      </a:accent6>
      <a:hlink>
        <a:srgbClr val="0098FF"/>
      </a:hlink>
      <a:folHlink>
        <a:srgbClr val="8A1A6A"/>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2_Office Theme">
  <a:themeElements>
    <a:clrScheme name="FIFA KC World Cup">
      <a:dk1>
        <a:srgbClr val="000000"/>
      </a:dk1>
      <a:lt1>
        <a:srgbClr val="FFFFFF"/>
      </a:lt1>
      <a:dk2>
        <a:srgbClr val="304FFE"/>
      </a:dk2>
      <a:lt2>
        <a:srgbClr val="B5B9BB"/>
      </a:lt2>
      <a:accent1>
        <a:srgbClr val="1A237E"/>
      </a:accent1>
      <a:accent2>
        <a:srgbClr val="FF1644"/>
      </a:accent2>
      <a:accent3>
        <a:srgbClr val="2862FF"/>
      </a:accent3>
      <a:accent4>
        <a:srgbClr val="B71D1C"/>
      </a:accent4>
      <a:accent5>
        <a:srgbClr val="4DD0E1"/>
      </a:accent5>
      <a:accent6>
        <a:srgbClr val="EEFF42"/>
      </a:accent6>
      <a:hlink>
        <a:srgbClr val="0098FF"/>
      </a:hlink>
      <a:folHlink>
        <a:srgbClr val="8A1A6A"/>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1_Office Theme">
  <a:themeElements>
    <a:clrScheme name="FIFA KC World Cup">
      <a:dk1>
        <a:srgbClr val="000000"/>
      </a:dk1>
      <a:lt1>
        <a:srgbClr val="FFFFFF"/>
      </a:lt1>
      <a:dk2>
        <a:srgbClr val="304FFE"/>
      </a:dk2>
      <a:lt2>
        <a:srgbClr val="B5B9BB"/>
      </a:lt2>
      <a:accent1>
        <a:srgbClr val="1A237E"/>
      </a:accent1>
      <a:accent2>
        <a:srgbClr val="FF1644"/>
      </a:accent2>
      <a:accent3>
        <a:srgbClr val="2862FF"/>
      </a:accent3>
      <a:accent4>
        <a:srgbClr val="B71D1C"/>
      </a:accent4>
      <a:accent5>
        <a:srgbClr val="4DD0E1"/>
      </a:accent5>
      <a:accent6>
        <a:srgbClr val="EEFF42"/>
      </a:accent6>
      <a:hlink>
        <a:srgbClr val="0098FF"/>
      </a:hlink>
      <a:folHlink>
        <a:srgbClr val="8A1A6A"/>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4.xml><?xml version="1.0" encoding="utf-8"?>
<a:theme xmlns:a="http://schemas.openxmlformats.org/drawingml/2006/main" name="3_Office Theme">
  <a:themeElements>
    <a:clrScheme name="FIFA KC World Cup">
      <a:dk1>
        <a:srgbClr val="000000"/>
      </a:dk1>
      <a:lt1>
        <a:srgbClr val="FFFFFF"/>
      </a:lt1>
      <a:dk2>
        <a:srgbClr val="304FFE"/>
      </a:dk2>
      <a:lt2>
        <a:srgbClr val="B5B9BB"/>
      </a:lt2>
      <a:accent1>
        <a:srgbClr val="1A237E"/>
      </a:accent1>
      <a:accent2>
        <a:srgbClr val="FF1644"/>
      </a:accent2>
      <a:accent3>
        <a:srgbClr val="2862FF"/>
      </a:accent3>
      <a:accent4>
        <a:srgbClr val="B71D1C"/>
      </a:accent4>
      <a:accent5>
        <a:srgbClr val="4DD0E1"/>
      </a:accent5>
      <a:accent6>
        <a:srgbClr val="EEFF42"/>
      </a:accent6>
      <a:hlink>
        <a:srgbClr val="0098FF"/>
      </a:hlink>
      <a:folHlink>
        <a:srgbClr val="8A1A6A"/>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5.xml><?xml version="1.0" encoding="utf-8"?>
<a:theme xmlns:a="http://schemas.openxmlformats.org/drawingml/2006/main" name="5_Office Theme">
  <a:themeElements>
    <a:clrScheme name="FIFA KC World Cup">
      <a:dk1>
        <a:srgbClr val="000000"/>
      </a:dk1>
      <a:lt1>
        <a:srgbClr val="FFFFFF"/>
      </a:lt1>
      <a:dk2>
        <a:srgbClr val="304FFE"/>
      </a:dk2>
      <a:lt2>
        <a:srgbClr val="B5B9BB"/>
      </a:lt2>
      <a:accent1>
        <a:srgbClr val="1A237E"/>
      </a:accent1>
      <a:accent2>
        <a:srgbClr val="FF1644"/>
      </a:accent2>
      <a:accent3>
        <a:srgbClr val="2862FF"/>
      </a:accent3>
      <a:accent4>
        <a:srgbClr val="B71D1C"/>
      </a:accent4>
      <a:accent5>
        <a:srgbClr val="4DD0E1"/>
      </a:accent5>
      <a:accent6>
        <a:srgbClr val="EEFF42"/>
      </a:accent6>
      <a:hlink>
        <a:srgbClr val="0098FF"/>
      </a:hlink>
      <a:folHlink>
        <a:srgbClr val="8A1A6A"/>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6.xml><?xml version="1.0" encoding="utf-8"?>
<a:theme xmlns:a="http://schemas.openxmlformats.org/drawingml/2006/main" name="4_Office Theme">
  <a:themeElements>
    <a:clrScheme name="FIFA KC World Cup">
      <a:dk1>
        <a:srgbClr val="000000"/>
      </a:dk1>
      <a:lt1>
        <a:srgbClr val="FFFFFF"/>
      </a:lt1>
      <a:dk2>
        <a:srgbClr val="304FFE"/>
      </a:dk2>
      <a:lt2>
        <a:srgbClr val="B5B9BB"/>
      </a:lt2>
      <a:accent1>
        <a:srgbClr val="1A237E"/>
      </a:accent1>
      <a:accent2>
        <a:srgbClr val="FF1644"/>
      </a:accent2>
      <a:accent3>
        <a:srgbClr val="2862FF"/>
      </a:accent3>
      <a:accent4>
        <a:srgbClr val="B71D1C"/>
      </a:accent4>
      <a:accent5>
        <a:srgbClr val="4DD0E1"/>
      </a:accent5>
      <a:accent6>
        <a:srgbClr val="EEFF42"/>
      </a:accent6>
      <a:hlink>
        <a:srgbClr val="0098FF"/>
      </a:hlink>
      <a:folHlink>
        <a:srgbClr val="8A1A6A"/>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7.xml><?xml version="1.0" encoding="utf-8"?>
<a:theme xmlns:a="http://schemas.openxmlformats.org/drawingml/2006/main" name="8_Office Theme">
  <a:themeElements>
    <a:clrScheme name="FIFA KC World Cup">
      <a:dk1>
        <a:srgbClr val="000000"/>
      </a:dk1>
      <a:lt1>
        <a:srgbClr val="FFFFFF"/>
      </a:lt1>
      <a:dk2>
        <a:srgbClr val="304FFE"/>
      </a:dk2>
      <a:lt2>
        <a:srgbClr val="B5B9BB"/>
      </a:lt2>
      <a:accent1>
        <a:srgbClr val="1A237E"/>
      </a:accent1>
      <a:accent2>
        <a:srgbClr val="FF1644"/>
      </a:accent2>
      <a:accent3>
        <a:srgbClr val="2862FF"/>
      </a:accent3>
      <a:accent4>
        <a:srgbClr val="B71D1C"/>
      </a:accent4>
      <a:accent5>
        <a:srgbClr val="4DD0E1"/>
      </a:accent5>
      <a:accent6>
        <a:srgbClr val="EEFF42"/>
      </a:accent6>
      <a:hlink>
        <a:srgbClr val="0098FF"/>
      </a:hlink>
      <a:folHlink>
        <a:srgbClr val="8A1A6A"/>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8.xml><?xml version="1.0" encoding="utf-8"?>
<a:theme xmlns:a="http://schemas.openxmlformats.org/drawingml/2006/main" name="7_Office Theme">
  <a:themeElements>
    <a:clrScheme name="FIFA KC World Cup">
      <a:dk1>
        <a:srgbClr val="000000"/>
      </a:dk1>
      <a:lt1>
        <a:srgbClr val="FFFFFF"/>
      </a:lt1>
      <a:dk2>
        <a:srgbClr val="304FFE"/>
      </a:dk2>
      <a:lt2>
        <a:srgbClr val="B5B9BB"/>
      </a:lt2>
      <a:accent1>
        <a:srgbClr val="1A237E"/>
      </a:accent1>
      <a:accent2>
        <a:srgbClr val="FF1644"/>
      </a:accent2>
      <a:accent3>
        <a:srgbClr val="2862FF"/>
      </a:accent3>
      <a:accent4>
        <a:srgbClr val="B71D1C"/>
      </a:accent4>
      <a:accent5>
        <a:srgbClr val="4DD0E1"/>
      </a:accent5>
      <a:accent6>
        <a:srgbClr val="EEFF42"/>
      </a:accent6>
      <a:hlink>
        <a:srgbClr val="0098FF"/>
      </a:hlink>
      <a:folHlink>
        <a:srgbClr val="8A1A6A"/>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9.xml><?xml version="1.0" encoding="utf-8"?>
<a:theme xmlns:a="http://schemas.openxmlformats.org/drawingml/2006/main" name="9_Office Theme">
  <a:themeElements>
    <a:clrScheme name="FIFA KC World Cup">
      <a:dk1>
        <a:srgbClr val="000000"/>
      </a:dk1>
      <a:lt1>
        <a:srgbClr val="FFFFFF"/>
      </a:lt1>
      <a:dk2>
        <a:srgbClr val="304FFE"/>
      </a:dk2>
      <a:lt2>
        <a:srgbClr val="B5B9BB"/>
      </a:lt2>
      <a:accent1>
        <a:srgbClr val="1A237E"/>
      </a:accent1>
      <a:accent2>
        <a:srgbClr val="FF1644"/>
      </a:accent2>
      <a:accent3>
        <a:srgbClr val="2862FF"/>
      </a:accent3>
      <a:accent4>
        <a:srgbClr val="B71D1C"/>
      </a:accent4>
      <a:accent5>
        <a:srgbClr val="4DD0E1"/>
      </a:accent5>
      <a:accent6>
        <a:srgbClr val="EEFF42"/>
      </a:accent6>
      <a:hlink>
        <a:srgbClr val="0098FF"/>
      </a:hlink>
      <a:folHlink>
        <a:srgbClr val="8A1A6A"/>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10.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_Flow_SignoffStatus xmlns="67a3e0db-aa97-4d01-928e-2d22285f1b1e" xsi:nil="true"/>
    <TaxCatchAll xmlns="84f19ba8-5809-4460-8c5f-e1d466632084" xsi:nil="true"/>
    <_ip_UnifiedCompliancePolicyProperties xmlns="http://schemas.microsoft.com/sharepoint/v3" xsi:nil="true"/>
    <lcf76f155ced4ddcb4097134ff3c332f xmlns="67a3e0db-aa97-4d01-928e-2d22285f1b1e">
      <Terms xmlns="http://schemas.microsoft.com/office/infopath/2007/PartnerControls"/>
    </lcf76f155ced4ddcb4097134ff3c332f>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914353DC989C5A40815F2CDF399DEB5E" ma:contentTypeVersion="19" ma:contentTypeDescription="Create a new document." ma:contentTypeScope="" ma:versionID="3b68b94438c49b2dbe34e15063de0f88">
  <xsd:schema xmlns:xsd="http://www.w3.org/2001/XMLSchema" xmlns:xs="http://www.w3.org/2001/XMLSchema" xmlns:p="http://schemas.microsoft.com/office/2006/metadata/properties" xmlns:ns1="http://schemas.microsoft.com/sharepoint/v3" xmlns:ns2="84f19ba8-5809-4460-8c5f-e1d466632084" xmlns:ns3="67a3e0db-aa97-4d01-928e-2d22285f1b1e" targetNamespace="http://schemas.microsoft.com/office/2006/metadata/properties" ma:root="true" ma:fieldsID="f43a94c583c3f0ee4237c3fa863e7a4c" ns1:_="" ns2:_="" ns3:_="">
    <xsd:import namespace="http://schemas.microsoft.com/sharepoint/v3"/>
    <xsd:import namespace="84f19ba8-5809-4460-8c5f-e1d466632084"/>
    <xsd:import namespace="67a3e0db-aa97-4d01-928e-2d22285f1b1e"/>
    <xsd:element name="properties">
      <xsd:complexType>
        <xsd:sequence>
          <xsd:element name="documentManagement">
            <xsd:complexType>
              <xsd:all>
                <xsd:element ref="ns2:SharedWithUsers" minOccurs="0"/>
                <xsd:element ref="ns2:SharedWithDetails" minOccurs="0"/>
                <xsd:element ref="ns3:MediaServiceMetadata" minOccurs="0"/>
                <xsd:element ref="ns3:MediaServiceFastMetadata" minOccurs="0"/>
                <xsd:element ref="ns3:MediaServiceSearchProperties" minOccurs="0"/>
                <xsd:element ref="ns3:MediaServiceObjectDetectorVersions" minOccurs="0"/>
                <xsd:element ref="ns3:MediaServiceDateTaken" minOccurs="0"/>
                <xsd:element ref="ns3:MediaServiceGenerationTime" minOccurs="0"/>
                <xsd:element ref="ns3:MediaServiceEventHashCode" minOccurs="0"/>
                <xsd:element ref="ns3:MediaLengthInSeconds" minOccurs="0"/>
                <xsd:element ref="ns3:lcf76f155ced4ddcb4097134ff3c332f" minOccurs="0"/>
                <xsd:element ref="ns2:TaxCatchAll" minOccurs="0"/>
                <xsd:element ref="ns3:MediaServiceOCR" minOccurs="0"/>
                <xsd:element ref="ns1:_ip_UnifiedCompliancePolicyProperties" minOccurs="0"/>
                <xsd:element ref="ns1:_ip_UnifiedCompliancePolicyUIAction" minOccurs="0"/>
                <xsd:element ref="ns3:MediaServiceLocation" minOccurs="0"/>
                <xsd:element ref="ns3:_Flow_SignoffStatus" minOccurs="0"/>
                <xsd:element ref="ns3: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2" nillable="true" ma:displayName="Unified Compliance Policy Properties" ma:hidden="true" ma:internalName="_ip_UnifiedCompliancePolicyProperties">
      <xsd:simpleType>
        <xsd:restriction base="dms:Note"/>
      </xsd:simpleType>
    </xsd:element>
    <xsd:element name="_ip_UnifiedCompliancePolicyUIAction" ma:index="23"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84f19ba8-5809-4460-8c5f-e1d466632084"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internalName="SharedWithDetails" ma:readOnly="true">
      <xsd:simpleType>
        <xsd:restriction base="dms:Note">
          <xsd:maxLength value="255"/>
        </xsd:restriction>
      </xsd:simpleType>
    </xsd:element>
    <xsd:element name="TaxCatchAll" ma:index="20" nillable="true" ma:displayName="Taxonomy Catch All Column" ma:hidden="true" ma:list="{92f593f2-626c-4378-9c38-1dd8d3af7128}" ma:internalName="TaxCatchAll" ma:showField="CatchAllData" ma:web="84f19ba8-5809-4460-8c5f-e1d466632084">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67a3e0db-aa97-4d01-928e-2d22285f1b1e" elementFormDefault="qualified">
    <xsd:import namespace="http://schemas.microsoft.com/office/2006/documentManagement/types"/>
    <xsd:import namespace="http://schemas.microsoft.com/office/infopath/2007/PartnerControls"/>
    <xsd:element name="MediaServiceMetadata" ma:index="10" nillable="true" ma:displayName="MediaServiceMetadata" ma:hidden="true" ma:internalName="MediaServiceMetadata" ma:readOnly="true">
      <xsd:simpleType>
        <xsd:restriction base="dms:Note"/>
      </xsd:simpleType>
    </xsd:element>
    <xsd:element name="MediaServiceFastMetadata" ma:index="11" nillable="true" ma:displayName="MediaServiceFastMetadata" ma:hidden="true" ma:internalName="MediaServiceFastMetadata" ma:readOnly="true">
      <xsd:simpleType>
        <xsd:restriction base="dms:Note"/>
      </xsd:simpleType>
    </xsd:element>
    <xsd:element name="MediaServiceSearchProperties" ma:index="12" nillable="true" ma:displayName="MediaServiceSearchProperties" ma:hidden="true" ma:internalName="MediaServiceSearchProperties" ma:readOnly="true">
      <xsd:simpleType>
        <xsd:restriction base="dms:Note"/>
      </xsd:simpleType>
    </xsd:element>
    <xsd:element name="MediaServiceObjectDetectorVersions" ma:index="13" nillable="true" ma:displayName="MediaServiceObjectDetectorVersions" ma:hidden="true" ma:indexed="true" ma:internalName="MediaServiceObjectDetectorVersions" ma:readOnly="true">
      <xsd:simpleType>
        <xsd:restriction base="dms:Text"/>
      </xsd:simpleType>
    </xsd:element>
    <xsd:element name="MediaServiceDateTaken" ma:index="14" nillable="true" ma:displayName="MediaServiceDateTaken" ma:hidden="true" ma:indexed="true" ma:internalName="MediaServiceDateTaken" ma:readOnly="true">
      <xsd:simpleType>
        <xsd:restriction base="dms:Text"/>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LengthInSeconds" ma:index="17" nillable="true" ma:displayName="MediaLengthInSeconds" ma:hidden="true" ma:internalName="MediaLengthInSeconds" ma:readOnly="true">
      <xsd:simpleType>
        <xsd:restriction base="dms:Unknown"/>
      </xsd:simpleType>
    </xsd:element>
    <xsd:element name="lcf76f155ced4ddcb4097134ff3c332f" ma:index="19" nillable="true" ma:taxonomy="true" ma:internalName="lcf76f155ced4ddcb4097134ff3c332f" ma:taxonomyFieldName="MediaServiceImageTags" ma:displayName="Image Tags" ma:readOnly="false" ma:fieldId="{5cf76f15-5ced-4ddc-b409-7134ff3c332f}" ma:taxonomyMulti="true" ma:sspId="fd3fa5b1-fd26-4843-8b10-5aade7d5866e" ma:termSetId="09814cd3-568e-fe90-9814-8d621ff8fb84" ma:anchorId="fba54fb3-c3e1-fe81-a776-ca4b69148c4d" ma:open="true" ma:isKeyword="false">
      <xsd:complexType>
        <xsd:sequence>
          <xsd:element ref="pc:Terms" minOccurs="0" maxOccurs="1"/>
        </xsd:sequence>
      </xsd:complexType>
    </xsd:element>
    <xsd:element name="MediaServiceOCR" ma:index="21" nillable="true" ma:displayName="Extracted Text" ma:internalName="MediaServiceOCR" ma:readOnly="true">
      <xsd:simpleType>
        <xsd:restriction base="dms:Note">
          <xsd:maxLength value="255"/>
        </xsd:restriction>
      </xsd:simpleType>
    </xsd:element>
    <xsd:element name="MediaServiceLocation" ma:index="24" nillable="true" ma:displayName="Location" ma:indexed="true" ma:internalName="MediaServiceLocation" ma:readOnly="true">
      <xsd:simpleType>
        <xsd:restriction base="dms:Text"/>
      </xsd:simpleType>
    </xsd:element>
    <xsd:element name="_Flow_SignoffStatus" ma:index="25" nillable="true" ma:displayName="Sign-off status" ma:internalName="Sign_x002d_off_x0020_status">
      <xsd:simpleType>
        <xsd:restriction base="dms:Text"/>
      </xsd:simpleType>
    </xsd:element>
    <xsd:element name="MediaServiceBillingMetadata" ma:index="26" nillable="true" ma:displayName="MediaServiceBillingMetadata" ma:hidden="true" ma:internalName="MediaServiceBilling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8C0287E2-CCD7-4637-BF43-8366BD3A91EE}">
  <ds:schemaRefs>
    <ds:schemaRef ds:uri="http://schemas.microsoft.com/sharepoint/v3/contenttype/forms"/>
  </ds:schemaRefs>
</ds:datastoreItem>
</file>

<file path=customXml/itemProps2.xml><?xml version="1.0" encoding="utf-8"?>
<ds:datastoreItem xmlns:ds="http://schemas.openxmlformats.org/officeDocument/2006/customXml" ds:itemID="{8E1E8670-CD75-4972-A53D-49B8A24C4B5A}">
  <ds:schemaRefs>
    <ds:schemaRef ds:uri="http://schemas.microsoft.com/sharepoint/v3"/>
    <ds:schemaRef ds:uri="http://schemas.openxmlformats.org/package/2006/metadata/core-properties"/>
    <ds:schemaRef ds:uri="67a3e0db-aa97-4d01-928e-2d22285f1b1e"/>
    <ds:schemaRef ds:uri="http://purl.org/dc/terms/"/>
    <ds:schemaRef ds:uri="http://purl.org/dc/elements/1.1/"/>
    <ds:schemaRef ds:uri="http://schemas.microsoft.com/office/2006/documentManagement/types"/>
    <ds:schemaRef ds:uri="http://www.w3.org/XML/1998/namespace"/>
    <ds:schemaRef ds:uri="http://purl.org/dc/dcmitype/"/>
    <ds:schemaRef ds:uri="http://schemas.microsoft.com/office/infopath/2007/PartnerControls"/>
    <ds:schemaRef ds:uri="84f19ba8-5809-4460-8c5f-e1d466632084"/>
    <ds:schemaRef ds:uri="http://schemas.microsoft.com/office/2006/metadata/properties"/>
  </ds:schemaRefs>
</ds:datastoreItem>
</file>

<file path=customXml/itemProps3.xml><?xml version="1.0" encoding="utf-8"?>
<ds:datastoreItem xmlns:ds="http://schemas.openxmlformats.org/officeDocument/2006/customXml" ds:itemID="{CD6B9ED1-1236-4D62-B94B-E9CC78BAF52D}">
  <ds:schemaRefs>
    <ds:schemaRef ds:uri="67a3e0db-aa97-4d01-928e-2d22285f1b1e"/>
    <ds:schemaRef ds:uri="84f19ba8-5809-4460-8c5f-e1d466632084"/>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microsoft.com/sharepoint/v3"/>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TotalTime>12</TotalTime>
  <Words>3358</Words>
  <Application>Microsoft Office PowerPoint</Application>
  <PresentationFormat>Widescreen</PresentationFormat>
  <Paragraphs>457</Paragraphs>
  <Slides>49</Slides>
  <Notes>27</Notes>
  <HiddenSlides>0</HiddenSlides>
  <MMClips>1</MMClips>
  <ScaleCrop>false</ScaleCrop>
  <HeadingPairs>
    <vt:vector size="4" baseType="variant">
      <vt:variant>
        <vt:lpstr>Theme</vt:lpstr>
      </vt:variant>
      <vt:variant>
        <vt:i4>9</vt:i4>
      </vt:variant>
      <vt:variant>
        <vt:lpstr>Slide Titles</vt:lpstr>
      </vt:variant>
      <vt:variant>
        <vt:i4>49</vt:i4>
      </vt:variant>
    </vt:vector>
  </HeadingPairs>
  <TitlesOfParts>
    <vt:vector size="58" baseType="lpstr">
      <vt:lpstr>Office Theme</vt:lpstr>
      <vt:lpstr>2_Office Theme</vt:lpstr>
      <vt:lpstr>1_Office Theme</vt:lpstr>
      <vt:lpstr>3_Office Theme</vt:lpstr>
      <vt:lpstr>5_Office Theme</vt:lpstr>
      <vt:lpstr>4_Office Theme</vt:lpstr>
      <vt:lpstr>8_Office Theme</vt:lpstr>
      <vt:lpstr>7_Office Theme</vt:lpstr>
      <vt:lpstr>9_Office Theme</vt:lpstr>
      <vt:lpstr>PowerPoint Presentation</vt:lpstr>
      <vt:lpstr>PowerPoint Presentation</vt:lpstr>
      <vt:lpstr>PowerPoint Presentation</vt:lpstr>
      <vt:lpstr>PowerPoint Presentation</vt:lpstr>
      <vt:lpstr>PowerPoint Presentation</vt:lpstr>
      <vt:lpstr>PowerPoint Presentation</vt:lpstr>
      <vt:lpstr>WELCOME collection EXAMPLES</vt:lpstr>
      <vt:lpstr>Fifa fan festival™</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Stadium direct</vt:lpstr>
      <vt:lpstr>PowerPoint Presentation</vt:lpstr>
      <vt:lpstr>SERVICE  RECAP</vt:lpstr>
      <vt:lpstr>PowerPoint Presentation</vt:lpstr>
      <vt:lpstr>PowerPoint Presentation</vt:lpstr>
      <vt:lpstr>Community hub</vt:lpstr>
      <vt:lpstr>PowerPoint Presentation</vt:lpstr>
      <vt:lpstr>International Consular services CenTEr</vt:lpstr>
      <vt:lpstr>WHAT ARE Consular services?</vt:lpstr>
      <vt:lpstr>BE AWARE and ready to REFER</vt:lpstr>
      <vt:lpstr>PowerPoint Presentation</vt:lpstr>
      <vt:lpstr>BEYOND WATCH PARTIES</vt:lpstr>
      <vt:lpstr>PowerPoint Presentation</vt:lpstr>
      <vt:lpstr>PowerPoint Presentation</vt:lpstr>
      <vt:lpstr>PowerPoint Presentation</vt:lpstr>
      <vt:lpstr>PowerPoint Presentation</vt:lpstr>
      <vt:lpstr>PowerPoint Presentation</vt:lpstr>
      <vt:lpstr>PowerPoint Presentation</vt:lpstr>
      <vt:lpstr>www.Heartlandwelcome.com</vt:lpstr>
      <vt:lpstr>A unified welcome across the region</vt:lpstr>
      <vt:lpstr>PowerPoint Presentation</vt:lpstr>
      <vt:lpstr>Marketing YOUR EVENTS with CARE</vt:lpstr>
      <vt:lpstr>PowerPoint Presentation</vt:lpstr>
      <vt:lpstr>PowerPoint Presentation</vt:lpstr>
      <vt:lpstr>PowerPoint Presentation</vt:lpstr>
      <vt:lpstr>Get ready to welcome global soccer fans</vt:lpstr>
      <vt:lpstr>PowerPoint Presentation</vt:lpstr>
      <vt:lpstr>Download the international profiles</vt:lpstr>
      <vt:lpstr>LET’S MAKE 2026 IN KANSAS CITY  AN UNFORGETTABLE EXPERIENCE</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Kelly Ludwig</dc:creator>
  <cp:lastModifiedBy>Tracy Whelpley</cp:lastModifiedBy>
  <cp:revision>3</cp:revision>
  <cp:lastPrinted>2025-11-03T22:39:32Z</cp:lastPrinted>
  <dcterms:created xsi:type="dcterms:W3CDTF">2025-07-01T19:56:15Z</dcterms:created>
  <dcterms:modified xsi:type="dcterms:W3CDTF">2026-04-29T18:28:00Z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0x010100914353DC989C5A40815F2CDF399DEB5E</vt:lpwstr>
  </property>
  <property fmtid="{D5CDD505-2E9C-101B-9397-08002B2CF9AE}" pid="3" name="MediaServiceImageTags">
    <vt:lpwstr/>
  </property>
</Properties>
</file>